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3" r:id="rId6"/>
    <p:sldMasterId id="2147483678" r:id="rId7"/>
  </p:sldMasterIdLst>
  <p:notesMasterIdLst>
    <p:notesMasterId r:id="rId27"/>
  </p:notesMasterIdLst>
  <p:sldIdLst>
    <p:sldId id="271" r:id="rId8"/>
    <p:sldId id="270" r:id="rId9"/>
    <p:sldId id="272" r:id="rId10"/>
    <p:sldId id="509" r:id="rId11"/>
    <p:sldId id="508" r:id="rId12"/>
    <p:sldId id="273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28389-CBF0-4A83-A4E3-A041882684D8}" v="1" dt="2026-02-27T15:34:22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4863" cy="54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rtworthtexas-my.sharepoint.com/personal/bethany_warner_fortworthtexas_gov/Documents/CMO/Homeless%20Strategies/Budget/Fy26%20Funded%20Programs%20Info%20for%20Slid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of Fort Worth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2444.6</c:v>
                </c:pt>
                <c:pt idx="1">
                  <c:v>2274.6</c:v>
                </c:pt>
                <c:pt idx="2">
                  <c:v>1853.85</c:v>
                </c:pt>
                <c:pt idx="3">
                  <c:v>1853.85</c:v>
                </c:pt>
                <c:pt idx="4">
                  <c:v>1843.6499999999999</c:v>
                </c:pt>
                <c:pt idx="5">
                  <c:v>1804.55</c:v>
                </c:pt>
                <c:pt idx="6">
                  <c:v>2031.5</c:v>
                </c:pt>
                <c:pt idx="7">
                  <c:v>2061.25</c:v>
                </c:pt>
                <c:pt idx="8">
                  <c:v>1626.8999999999999</c:v>
                </c:pt>
                <c:pt idx="9">
                  <c:v>1647.3</c:v>
                </c:pt>
                <c:pt idx="10">
                  <c:v>1649.85</c:v>
                </c:pt>
                <c:pt idx="11">
                  <c:v>1787</c:v>
                </c:pt>
                <c:pt idx="12">
                  <c:v>1744</c:v>
                </c:pt>
                <c:pt idx="13">
                  <c:v>1850</c:v>
                </c:pt>
                <c:pt idx="14">
                  <c:v>901</c:v>
                </c:pt>
                <c:pt idx="15">
                  <c:v>1415</c:v>
                </c:pt>
                <c:pt idx="16">
                  <c:v>2332</c:v>
                </c:pt>
                <c:pt idx="17">
                  <c:v>1936</c:v>
                </c:pt>
                <c:pt idx="18">
                  <c:v>2289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B-4A75-8F7B-2915550A85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Continuum of Care (Tarrant and Parker counties)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2876</c:v>
                </c:pt>
                <c:pt idx="1">
                  <c:v>2676</c:v>
                </c:pt>
                <c:pt idx="2">
                  <c:v>2181</c:v>
                </c:pt>
                <c:pt idx="3">
                  <c:v>2181</c:v>
                </c:pt>
                <c:pt idx="4">
                  <c:v>2169</c:v>
                </c:pt>
                <c:pt idx="5">
                  <c:v>2123</c:v>
                </c:pt>
                <c:pt idx="6">
                  <c:v>2390</c:v>
                </c:pt>
                <c:pt idx="7">
                  <c:v>2425</c:v>
                </c:pt>
                <c:pt idx="8">
                  <c:v>1914</c:v>
                </c:pt>
                <c:pt idx="9">
                  <c:v>1938</c:v>
                </c:pt>
                <c:pt idx="10">
                  <c:v>1941</c:v>
                </c:pt>
                <c:pt idx="11">
                  <c:v>2015</c:v>
                </c:pt>
                <c:pt idx="12">
                  <c:v>2028</c:v>
                </c:pt>
                <c:pt idx="13">
                  <c:v>2126</c:v>
                </c:pt>
                <c:pt idx="14">
                  <c:v>1300</c:v>
                </c:pt>
                <c:pt idx="15">
                  <c:v>1665</c:v>
                </c:pt>
                <c:pt idx="16">
                  <c:v>2776</c:v>
                </c:pt>
                <c:pt idx="17">
                  <c:v>2390</c:v>
                </c:pt>
                <c:pt idx="18">
                  <c:v>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3B-4A75-8F7B-2915550A8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433712"/>
        <c:axId val="344430104"/>
      </c:lineChart>
      <c:catAx>
        <c:axId val="34443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30104"/>
        <c:crosses val="autoZero"/>
        <c:auto val="1"/>
        <c:lblAlgn val="ctr"/>
        <c:lblOffset val="100"/>
        <c:noMultiLvlLbl val="0"/>
      </c:catAx>
      <c:valAx>
        <c:axId val="34443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337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07147258163893E-2"/>
          <c:y val="0.13555219662704099"/>
          <c:w val="0.94352023002669949"/>
          <c:h val="0.766432973913386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8-4EDF-9D41-7D0D73113C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8-4EDF-9D41-7D0D73113C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48-4EDF-9D41-7D0D73113C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48-4EDF-9D41-7D0D73113C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48-4EDF-9D41-7D0D73113C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48-4EDF-9D41-7D0D73113C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48-4EDF-9D41-7D0D73113C47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C48-4EDF-9D41-7D0D73113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High Impact Pilot Program</c:v>
                </c:pt>
                <c:pt idx="1">
                  <c:v>Case Management for PSH clients</c:v>
                </c:pt>
                <c:pt idx="2">
                  <c:v>Critical Document Services</c:v>
                </c:pt>
                <c:pt idx="3">
                  <c:v>Rapid Exit</c:v>
                </c:pt>
                <c:pt idx="4">
                  <c:v>Cold Weather Sheltering Operations</c:v>
                </c:pt>
                <c:pt idx="5">
                  <c:v>Direct Client Service Fund (DCSF)</c:v>
                </c:pt>
                <c:pt idx="6">
                  <c:v>Outreach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0.3456675692762366</c:v>
                </c:pt>
                <c:pt idx="1">
                  <c:v>0.18661183091367955</c:v>
                </c:pt>
                <c:pt idx="2">
                  <c:v>2.3802994988041375E-2</c:v>
                </c:pt>
                <c:pt idx="3">
                  <c:v>0.24703478157102307</c:v>
                </c:pt>
                <c:pt idx="4">
                  <c:v>3.4629549228402112E-2</c:v>
                </c:pt>
                <c:pt idx="5">
                  <c:v>7.9343316626804578E-2</c:v>
                </c:pt>
                <c:pt idx="6">
                  <c:v>7.2569936373007529E-2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48-4EDF-9D41-7D0D73113C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>
                <a:solidFill>
                  <a:schemeClr val="tx1"/>
                </a:solidFill>
              </a:rPr>
              <a:t>Interactions by Area,</a:t>
            </a:r>
            <a:r>
              <a:rPr lang="en-US" b="0" baseline="0">
                <a:solidFill>
                  <a:schemeClr val="tx1"/>
                </a:solidFill>
              </a:rPr>
              <a:t> 1</a:t>
            </a:r>
            <a:r>
              <a:rPr lang="en-US" b="0" baseline="30000">
                <a:solidFill>
                  <a:schemeClr val="tx1"/>
                </a:solidFill>
              </a:rPr>
              <a:t>st</a:t>
            </a:r>
            <a:r>
              <a:rPr lang="en-US" b="0" baseline="0">
                <a:solidFill>
                  <a:schemeClr val="tx1"/>
                </a:solidFill>
              </a:rPr>
              <a:t> Quarter of FY26</a:t>
            </a:r>
            <a:endParaRPr lang="en-US" b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388317804469962"/>
          <c:y val="8.2390078200468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Interactions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3-49B0-8014-609E201322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C3-49B0-8014-609E201322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C3-49B0-8014-609E201322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C3-49B0-8014-609E201322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C3-49B0-8014-609E20132238}"/>
              </c:ext>
            </c:extLst>
          </c:dPt>
          <c:dLbls>
            <c:dLbl>
              <c:idx val="0"/>
              <c:layout>
                <c:manualLayout>
                  <c:x val="-9.7222222222222224E-2"/>
                  <c:y val="9.520188194488674E-2"/>
                </c:manualLayout>
              </c:layout>
              <c:tx>
                <c:rich>
                  <a:bodyPr/>
                  <a:lstStyle/>
                  <a:p>
                    <a:fld id="{625BDC69-E74B-4372-ACAD-BEC4793DBF90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319444444444442"/>
                      <c:h val="0.16696651496037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C3-49B0-8014-609E20132238}"/>
                </c:ext>
              </c:extLst>
            </c:dLbl>
            <c:dLbl>
              <c:idx val="1"/>
              <c:layout>
                <c:manualLayout>
                  <c:x val="-3.437506766733113E-2"/>
                  <c:y val="-5.17182255651389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05543713772596"/>
                      <c:h val="0.1743872065088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C3-49B0-8014-609E20132238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4582484725052"/>
                      <c:h val="7.4416844826229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C3-49B0-8014-609E201322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65715E-0BFB-49E1-9F24-751B98470E14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 / Historic Southside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85539714867617"/>
                      <c:h val="0.390688435337705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C3-49B0-8014-609E20132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Northside</c:v>
                </c:pt>
                <c:pt idx="1">
                  <c:v>Near Southside</c:v>
                </c:pt>
                <c:pt idx="2">
                  <c:v>Handley</c:v>
                </c:pt>
                <c:pt idx="3">
                  <c:v>E Lancaster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</c:v>
                </c:pt>
                <c:pt idx="1">
                  <c:v>87</c:v>
                </c:pt>
                <c:pt idx="2">
                  <c:v>18</c:v>
                </c:pt>
                <c:pt idx="3">
                  <c:v>129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C3-49B0-8014-609E2013223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E4BC5-4984-46F7-A32C-A1A077A67E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84441-C68C-4E3D-9D55-227345413CC4}">
      <dgm:prSet phldrT="[Text]" phldr="0" custT="1"/>
      <dgm:spPr/>
      <dgm:t>
        <a:bodyPr/>
        <a:lstStyle/>
        <a:p>
          <a:r>
            <a:rPr lang="en-US" sz="1100" b="0" dirty="0"/>
            <a:t>Homeless Strategies (</a:t>
          </a:r>
          <a:r>
            <a:rPr lang="en-US" sz="1100" b="0"/>
            <a:t>CMO)</a:t>
          </a:r>
          <a:endParaRPr lang="en-US" sz="1100" b="0" dirty="0"/>
        </a:p>
      </dgm:t>
    </dgm:pt>
    <dgm:pt modelId="{F535576D-3B16-499C-9C1A-1441BD87C5F9}" type="parTrans" cxnId="{F7A5411F-C7CF-4A21-A329-C6663E048874}">
      <dgm:prSet/>
      <dgm:spPr/>
      <dgm:t>
        <a:bodyPr/>
        <a:lstStyle/>
        <a:p>
          <a:endParaRPr lang="en-US" sz="1100" b="0"/>
        </a:p>
      </dgm:t>
    </dgm:pt>
    <dgm:pt modelId="{6C55F09C-827B-4205-B9DA-310F9471E08D}" type="sibTrans" cxnId="{F7A5411F-C7CF-4A21-A329-C6663E048874}">
      <dgm:prSet/>
      <dgm:spPr/>
      <dgm:t>
        <a:bodyPr/>
        <a:lstStyle/>
        <a:p>
          <a:endParaRPr lang="en-US" sz="1100" b="0"/>
        </a:p>
      </dgm:t>
    </dgm:pt>
    <dgm:pt modelId="{E9298540-A576-4967-9E15-4C08CB581474}">
      <dgm:prSet phldrT="[Text]" phldr="0" custT="1"/>
      <dgm:spPr/>
      <dgm:t>
        <a:bodyPr/>
        <a:lstStyle/>
        <a:p>
          <a:r>
            <a:rPr lang="en-US" sz="1100" b="0" dirty="0"/>
            <a:t>Environmental Services</a:t>
          </a:r>
        </a:p>
      </dgm:t>
    </dgm:pt>
    <dgm:pt modelId="{F27B81FE-AEC2-4EA0-9DF2-D0B3DDA8B373}" type="parTrans" cxnId="{E5BBA8F0-16C6-4B60-BFBF-9ED6521E2F9C}">
      <dgm:prSet/>
      <dgm:spPr/>
      <dgm:t>
        <a:bodyPr/>
        <a:lstStyle/>
        <a:p>
          <a:endParaRPr lang="en-US" sz="1100" b="0"/>
        </a:p>
      </dgm:t>
    </dgm:pt>
    <dgm:pt modelId="{88F0158D-FA91-4062-B9DE-2A95B5FD4105}" type="sibTrans" cxnId="{E5BBA8F0-16C6-4B60-BFBF-9ED6521E2F9C}">
      <dgm:prSet/>
      <dgm:spPr/>
      <dgm:t>
        <a:bodyPr/>
        <a:lstStyle/>
        <a:p>
          <a:endParaRPr lang="en-US" sz="1100" b="0"/>
        </a:p>
      </dgm:t>
    </dgm:pt>
    <dgm:pt modelId="{FCCC9B55-262F-4F68-8EE2-06B89F3D7171}">
      <dgm:prSet phldrT="[Text]" phldr="0" custT="1"/>
      <dgm:spPr/>
      <dgm:t>
        <a:bodyPr/>
        <a:lstStyle/>
        <a:p>
          <a:r>
            <a:rPr lang="en-US" sz="1100" b="0" dirty="0"/>
            <a:t>HOPE FIRE</a:t>
          </a:r>
        </a:p>
      </dgm:t>
    </dgm:pt>
    <dgm:pt modelId="{4B54FBD7-3AA0-4D34-948B-327A30628DF7}" type="parTrans" cxnId="{A479B064-4550-4E71-B6E1-2080EF915495}">
      <dgm:prSet/>
      <dgm:spPr/>
      <dgm:t>
        <a:bodyPr/>
        <a:lstStyle/>
        <a:p>
          <a:endParaRPr lang="en-US" sz="1100" b="0"/>
        </a:p>
      </dgm:t>
    </dgm:pt>
    <dgm:pt modelId="{50A04725-34B8-41DF-8658-04B0BB2FF1A3}" type="sibTrans" cxnId="{A479B064-4550-4E71-B6E1-2080EF915495}">
      <dgm:prSet/>
      <dgm:spPr/>
      <dgm:t>
        <a:bodyPr/>
        <a:lstStyle/>
        <a:p>
          <a:endParaRPr lang="en-US" sz="1100" b="0"/>
        </a:p>
      </dgm:t>
    </dgm:pt>
    <dgm:pt modelId="{3E8A05DB-A143-4ECC-985F-490647E118C9}">
      <dgm:prSet phldrT="[Text]" phldr="0" custT="1"/>
      <dgm:spPr/>
      <dgm:t>
        <a:bodyPr/>
        <a:lstStyle/>
        <a:p>
          <a:r>
            <a:rPr lang="en-US" sz="1100" b="0" dirty="0"/>
            <a:t>HOPE Police</a:t>
          </a:r>
        </a:p>
      </dgm:t>
    </dgm:pt>
    <dgm:pt modelId="{C521D15E-BF69-429D-8175-D4A7D99C77C4}" type="parTrans" cxnId="{FDD90968-EBE2-4280-B2DA-A74B9F2BB165}">
      <dgm:prSet/>
      <dgm:spPr/>
      <dgm:t>
        <a:bodyPr/>
        <a:lstStyle/>
        <a:p>
          <a:endParaRPr lang="en-US" sz="1100" b="0"/>
        </a:p>
      </dgm:t>
    </dgm:pt>
    <dgm:pt modelId="{C240250D-AF79-44A2-96A7-371888313288}" type="sibTrans" cxnId="{FDD90968-EBE2-4280-B2DA-A74B9F2BB165}">
      <dgm:prSet/>
      <dgm:spPr/>
      <dgm:t>
        <a:bodyPr/>
        <a:lstStyle/>
        <a:p>
          <a:endParaRPr lang="en-US" sz="1100" b="0"/>
        </a:p>
      </dgm:t>
    </dgm:pt>
    <dgm:pt modelId="{C6C33DC6-7E16-4042-B892-F6A005C03BF3}">
      <dgm:prSet phldrT="[Text]" phldr="0" custT="1"/>
      <dgm:spPr/>
      <dgm:t>
        <a:bodyPr/>
        <a:lstStyle/>
        <a:p>
          <a:r>
            <a:rPr lang="en-US" sz="1100" b="0" dirty="0"/>
            <a:t>Municipal Court</a:t>
          </a:r>
        </a:p>
      </dgm:t>
    </dgm:pt>
    <dgm:pt modelId="{62C6CA96-3711-49C3-93EA-E3FB074D3E1E}" type="parTrans" cxnId="{FAE81050-5378-45EF-A7F8-7E04E4977530}">
      <dgm:prSet/>
      <dgm:spPr/>
      <dgm:t>
        <a:bodyPr/>
        <a:lstStyle/>
        <a:p>
          <a:endParaRPr lang="en-US" sz="1100" b="0"/>
        </a:p>
      </dgm:t>
    </dgm:pt>
    <dgm:pt modelId="{6F3932EC-03F0-4A81-BDAA-92B2A9D3E5AE}" type="sibTrans" cxnId="{FAE81050-5378-45EF-A7F8-7E04E4977530}">
      <dgm:prSet/>
      <dgm:spPr/>
      <dgm:t>
        <a:bodyPr/>
        <a:lstStyle/>
        <a:p>
          <a:endParaRPr lang="en-US" sz="1100" b="0"/>
        </a:p>
      </dgm:t>
    </dgm:pt>
    <dgm:pt modelId="{C2F4AB39-BAF7-4B35-831A-98D0F14008F6}">
      <dgm:prSet phldrT="[Text]" phldr="0" custT="1"/>
      <dgm:spPr/>
      <dgm:t>
        <a:bodyPr/>
        <a:lstStyle/>
        <a:p>
          <a:r>
            <a:rPr lang="en-US" sz="1100" b="0" dirty="0"/>
            <a:t>Park &amp; Recreation</a:t>
          </a:r>
        </a:p>
      </dgm:t>
    </dgm:pt>
    <dgm:pt modelId="{421FE464-9A48-4058-BDE6-0924068D9378}" type="parTrans" cxnId="{7EA345EC-2605-4845-A4F9-9C6B82CDF78A}">
      <dgm:prSet/>
      <dgm:spPr/>
      <dgm:t>
        <a:bodyPr/>
        <a:lstStyle/>
        <a:p>
          <a:endParaRPr lang="en-US" sz="1100" b="0"/>
        </a:p>
      </dgm:t>
    </dgm:pt>
    <dgm:pt modelId="{9030A44B-7BA9-444E-AA76-92C28B0642EF}" type="sibTrans" cxnId="{7EA345EC-2605-4845-A4F9-9C6B82CDF78A}">
      <dgm:prSet/>
      <dgm:spPr/>
      <dgm:t>
        <a:bodyPr/>
        <a:lstStyle/>
        <a:p>
          <a:endParaRPr lang="en-US" sz="1100" b="0"/>
        </a:p>
      </dgm:t>
    </dgm:pt>
    <dgm:pt modelId="{79572020-2A60-424C-8600-422991427AB9}">
      <dgm:prSet phldrT="[Text]" phldr="0" custT="1"/>
      <dgm:spPr/>
      <dgm:t>
        <a:bodyPr/>
        <a:lstStyle/>
        <a:p>
          <a:r>
            <a:rPr lang="en-US" sz="1100" b="0" dirty="0"/>
            <a:t>Neighborhood Services</a:t>
          </a:r>
        </a:p>
      </dgm:t>
    </dgm:pt>
    <dgm:pt modelId="{1C0E6C2C-A328-41CC-A4A0-3EA3FBCE9938}" type="parTrans" cxnId="{51C979AC-549D-4E5B-905A-AA8C0DA35E49}">
      <dgm:prSet/>
      <dgm:spPr/>
      <dgm:t>
        <a:bodyPr/>
        <a:lstStyle/>
        <a:p>
          <a:endParaRPr lang="en-US" sz="1100" b="0"/>
        </a:p>
      </dgm:t>
    </dgm:pt>
    <dgm:pt modelId="{B50CFD20-A9B6-43B5-BCE2-7CE29A35AAC3}" type="sibTrans" cxnId="{51C979AC-549D-4E5B-905A-AA8C0DA35E49}">
      <dgm:prSet/>
      <dgm:spPr/>
      <dgm:t>
        <a:bodyPr/>
        <a:lstStyle/>
        <a:p>
          <a:endParaRPr lang="en-US" sz="1100" b="0"/>
        </a:p>
      </dgm:t>
    </dgm:pt>
    <dgm:pt modelId="{E0AEA455-096A-466C-95BC-6D5801BB9381}">
      <dgm:prSet phldrT="[Text]" phldr="0" custT="1"/>
      <dgm:spPr/>
      <dgm:t>
        <a:bodyPr/>
        <a:lstStyle/>
        <a:p>
          <a:r>
            <a:rPr lang="en-US" sz="1100" b="0" dirty="0"/>
            <a:t>Camp Cleanup</a:t>
          </a:r>
        </a:p>
      </dgm:t>
    </dgm:pt>
    <dgm:pt modelId="{ABBED6B7-E997-43D5-B858-1823A1E9C7FF}" type="parTrans" cxnId="{325ACE05-A20B-4392-B7E3-99193A45969A}">
      <dgm:prSet/>
      <dgm:spPr/>
      <dgm:t>
        <a:bodyPr/>
        <a:lstStyle/>
        <a:p>
          <a:endParaRPr lang="en-US" sz="2400"/>
        </a:p>
      </dgm:t>
    </dgm:pt>
    <dgm:pt modelId="{04B7459C-92D1-430A-B5C0-EF148FE7BBCF}" type="sibTrans" cxnId="{325ACE05-A20B-4392-B7E3-99193A45969A}">
      <dgm:prSet/>
      <dgm:spPr/>
      <dgm:t>
        <a:bodyPr/>
        <a:lstStyle/>
        <a:p>
          <a:endParaRPr lang="en-US" sz="2400"/>
        </a:p>
      </dgm:t>
    </dgm:pt>
    <dgm:pt modelId="{2170BD52-03A7-4F6D-81BD-39FF56FEE1F9}">
      <dgm:prSet phldrT="[Text]" phldr="0" custT="1"/>
      <dgm:spPr/>
      <dgm:t>
        <a:bodyPr/>
        <a:lstStyle/>
        <a:p>
          <a:r>
            <a:rPr lang="en-US" sz="1100" dirty="0"/>
            <a:t>Medical, Outreach	</a:t>
          </a:r>
          <a:endParaRPr lang="en-US" sz="1100" b="0" dirty="0"/>
        </a:p>
      </dgm:t>
    </dgm:pt>
    <dgm:pt modelId="{BC0982DD-BC9A-4996-9596-CEAB3B4B138E}" type="parTrans" cxnId="{93CE2625-6659-4111-BA8E-9CA295B00729}">
      <dgm:prSet/>
      <dgm:spPr/>
      <dgm:t>
        <a:bodyPr/>
        <a:lstStyle/>
        <a:p>
          <a:endParaRPr lang="en-US" sz="2400"/>
        </a:p>
      </dgm:t>
    </dgm:pt>
    <dgm:pt modelId="{D728EC19-20CE-49D1-9101-76F5BBEF4EF2}" type="sibTrans" cxnId="{93CE2625-6659-4111-BA8E-9CA295B00729}">
      <dgm:prSet/>
      <dgm:spPr/>
      <dgm:t>
        <a:bodyPr/>
        <a:lstStyle/>
        <a:p>
          <a:endParaRPr lang="en-US" sz="2400"/>
        </a:p>
      </dgm:t>
    </dgm:pt>
    <dgm:pt modelId="{B4DDA89B-A099-431F-98CE-C84B35E0558F}">
      <dgm:prSet phldrT="[Text]" phldr="0" custT="1"/>
      <dgm:spPr/>
      <dgm:t>
        <a:bodyPr/>
        <a:lstStyle/>
        <a:p>
          <a:r>
            <a:rPr lang="en-US" sz="1100" dirty="0"/>
            <a:t>Enforcement, Outreach</a:t>
          </a:r>
          <a:endParaRPr lang="en-US" sz="1100" b="0" dirty="0"/>
        </a:p>
      </dgm:t>
    </dgm:pt>
    <dgm:pt modelId="{A40E59C8-23F8-47BF-BC2E-197BE6EE238A}" type="parTrans" cxnId="{45EBA521-3CA1-41F0-AA35-D62E47875D23}">
      <dgm:prSet/>
      <dgm:spPr/>
      <dgm:t>
        <a:bodyPr/>
        <a:lstStyle/>
        <a:p>
          <a:endParaRPr lang="en-US" sz="2400"/>
        </a:p>
      </dgm:t>
    </dgm:pt>
    <dgm:pt modelId="{7E662933-F502-4437-B9A0-0F4F8C47623D}" type="sibTrans" cxnId="{45EBA521-3CA1-41F0-AA35-D62E47875D23}">
      <dgm:prSet/>
      <dgm:spPr/>
      <dgm:t>
        <a:bodyPr/>
        <a:lstStyle/>
        <a:p>
          <a:endParaRPr lang="en-US" sz="2400"/>
        </a:p>
      </dgm:t>
    </dgm:pt>
    <dgm:pt modelId="{0B833D75-2F7E-453A-88EA-C509D139D7B6}">
      <dgm:prSet phldrT="[Text]" phldr="0" custT="1"/>
      <dgm:spPr/>
      <dgm:t>
        <a:bodyPr/>
        <a:lstStyle/>
        <a:p>
          <a:r>
            <a:rPr lang="en-US" sz="1100"/>
            <a:t>Community Court</a:t>
          </a:r>
          <a:endParaRPr lang="en-US" sz="1100" b="0" dirty="0"/>
        </a:p>
      </dgm:t>
    </dgm:pt>
    <dgm:pt modelId="{ED268504-D86B-4BB0-9C08-5559BCE50988}" type="parTrans" cxnId="{C0427C1D-24EA-46B8-AC7E-54ADA1DE95F5}">
      <dgm:prSet/>
      <dgm:spPr/>
      <dgm:t>
        <a:bodyPr/>
        <a:lstStyle/>
        <a:p>
          <a:endParaRPr lang="en-US" sz="2400"/>
        </a:p>
      </dgm:t>
    </dgm:pt>
    <dgm:pt modelId="{6F0C7333-F970-4B7B-BC2F-B3B07A7F54BB}" type="sibTrans" cxnId="{C0427C1D-24EA-46B8-AC7E-54ADA1DE95F5}">
      <dgm:prSet/>
      <dgm:spPr/>
      <dgm:t>
        <a:bodyPr/>
        <a:lstStyle/>
        <a:p>
          <a:endParaRPr lang="en-US" sz="2400"/>
        </a:p>
      </dgm:t>
    </dgm:pt>
    <dgm:pt modelId="{84EFA3FB-5FDE-4B19-A5D3-77D08073DEF6}">
      <dgm:prSet phldrT="[Text]" phldr="0" custT="1"/>
      <dgm:spPr/>
      <dgm:t>
        <a:bodyPr/>
        <a:lstStyle/>
        <a:p>
          <a:r>
            <a:rPr lang="en-US" sz="1100" dirty="0"/>
            <a:t>Grants, Housing</a:t>
          </a:r>
          <a:endParaRPr lang="en-US" sz="1100" b="0" dirty="0"/>
        </a:p>
      </dgm:t>
    </dgm:pt>
    <dgm:pt modelId="{A0CBB898-702F-43DC-A69A-5801FC2A6544}" type="parTrans" cxnId="{AC167072-8906-461A-9482-4874EA6A6F20}">
      <dgm:prSet/>
      <dgm:spPr/>
      <dgm:t>
        <a:bodyPr/>
        <a:lstStyle/>
        <a:p>
          <a:endParaRPr lang="en-US" sz="2400"/>
        </a:p>
      </dgm:t>
    </dgm:pt>
    <dgm:pt modelId="{16BBFC18-3EC6-4DF2-9A1C-C2844A69365B}" type="sibTrans" cxnId="{AC167072-8906-461A-9482-4874EA6A6F20}">
      <dgm:prSet/>
      <dgm:spPr/>
      <dgm:t>
        <a:bodyPr/>
        <a:lstStyle/>
        <a:p>
          <a:endParaRPr lang="en-US" sz="2400"/>
        </a:p>
      </dgm:t>
    </dgm:pt>
    <dgm:pt modelId="{F32F9AD4-DB09-424F-8492-BAF400D3EE7C}">
      <dgm:prSet phldrT="[Text]" phldr="0" custT="1"/>
      <dgm:spPr/>
      <dgm:t>
        <a:bodyPr/>
        <a:lstStyle/>
        <a:p>
          <a:r>
            <a:rPr lang="en-US" sz="1100"/>
            <a:t>Camp Cleanup</a:t>
          </a:r>
          <a:endParaRPr lang="en-US" sz="1100" b="0" dirty="0"/>
        </a:p>
      </dgm:t>
    </dgm:pt>
    <dgm:pt modelId="{431522D0-9576-4E42-A803-395EB6978EC1}" type="parTrans" cxnId="{D2872E56-BB9C-4DF3-ADEA-3B6ED3ED6A3E}">
      <dgm:prSet/>
      <dgm:spPr/>
      <dgm:t>
        <a:bodyPr/>
        <a:lstStyle/>
        <a:p>
          <a:endParaRPr lang="en-US" sz="2400"/>
        </a:p>
      </dgm:t>
    </dgm:pt>
    <dgm:pt modelId="{0DEB33FD-1A0A-4B0A-988E-94F93F99D24A}" type="sibTrans" cxnId="{D2872E56-BB9C-4DF3-ADEA-3B6ED3ED6A3E}">
      <dgm:prSet/>
      <dgm:spPr/>
      <dgm:t>
        <a:bodyPr/>
        <a:lstStyle/>
        <a:p>
          <a:endParaRPr lang="en-US" sz="2400"/>
        </a:p>
      </dgm:t>
    </dgm:pt>
    <dgm:pt modelId="{F1890EA2-6086-4BAB-9B8B-E9E3227BA9A9}">
      <dgm:prSet phldrT="[Text]" phldr="0" custT="1"/>
      <dgm:spPr/>
      <dgm:t>
        <a:bodyPr/>
        <a:lstStyle/>
        <a:p>
          <a:r>
            <a:rPr lang="en-US" sz="1100" dirty="0"/>
            <a:t>System Support, Housing, Outreach</a:t>
          </a:r>
          <a:endParaRPr lang="en-US" sz="1100" b="0" dirty="0"/>
        </a:p>
      </dgm:t>
    </dgm:pt>
    <dgm:pt modelId="{CE081894-8A8B-48D2-B51A-6AEEC2419B94}" type="parTrans" cxnId="{F71D5A63-47E5-4C2B-A966-682D93B25AAF}">
      <dgm:prSet/>
      <dgm:spPr/>
      <dgm:t>
        <a:bodyPr/>
        <a:lstStyle/>
        <a:p>
          <a:endParaRPr lang="en-US" sz="2400"/>
        </a:p>
      </dgm:t>
    </dgm:pt>
    <dgm:pt modelId="{A5FFA28E-7051-4055-9A62-4CF9DAA78723}" type="sibTrans" cxnId="{F71D5A63-47E5-4C2B-A966-682D93B25AAF}">
      <dgm:prSet/>
      <dgm:spPr/>
      <dgm:t>
        <a:bodyPr/>
        <a:lstStyle/>
        <a:p>
          <a:endParaRPr lang="en-US" sz="2400"/>
        </a:p>
      </dgm:t>
    </dgm:pt>
    <dgm:pt modelId="{5E972ED3-E73E-464B-81B8-D9F2E48E7E64}" type="pres">
      <dgm:prSet presAssocID="{87FE4BC5-4984-46F7-A32C-A1A077A67E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D48C98-168B-4F3F-A78C-0535B8782DDA}" type="pres">
      <dgm:prSet presAssocID="{44184441-C68C-4E3D-9D55-227345413CC4}" presName="hierRoot1" presStyleCnt="0">
        <dgm:presLayoutVars>
          <dgm:hierBranch val="init"/>
        </dgm:presLayoutVars>
      </dgm:prSet>
      <dgm:spPr/>
    </dgm:pt>
    <dgm:pt modelId="{5E716E6B-DCC6-4523-8C55-D252D567A545}" type="pres">
      <dgm:prSet presAssocID="{44184441-C68C-4E3D-9D55-227345413CC4}" presName="rootComposite1" presStyleCnt="0"/>
      <dgm:spPr/>
    </dgm:pt>
    <dgm:pt modelId="{13D45BB0-EF8A-456E-914C-9B6007231A65}" type="pres">
      <dgm:prSet presAssocID="{44184441-C68C-4E3D-9D55-227345413CC4}" presName="rootText1" presStyleLbl="node0" presStyleIdx="0" presStyleCnt="7">
        <dgm:presLayoutVars>
          <dgm:chPref val="3"/>
        </dgm:presLayoutVars>
      </dgm:prSet>
      <dgm:spPr/>
    </dgm:pt>
    <dgm:pt modelId="{AD12ADE1-38A4-4237-8F7D-E14A6B103546}" type="pres">
      <dgm:prSet presAssocID="{44184441-C68C-4E3D-9D55-227345413CC4}" presName="rootConnector1" presStyleLbl="node1" presStyleIdx="0" presStyleCnt="0"/>
      <dgm:spPr/>
    </dgm:pt>
    <dgm:pt modelId="{87D5820B-6D40-42A7-A5A3-09D0129BFACD}" type="pres">
      <dgm:prSet presAssocID="{44184441-C68C-4E3D-9D55-227345413CC4}" presName="hierChild2" presStyleCnt="0"/>
      <dgm:spPr/>
    </dgm:pt>
    <dgm:pt modelId="{C64B10C2-9802-4651-A918-ACC0D598E095}" type="pres">
      <dgm:prSet presAssocID="{CE081894-8A8B-48D2-B51A-6AEEC2419B94}" presName="Name37" presStyleLbl="parChTrans1D2" presStyleIdx="0" presStyleCnt="7"/>
      <dgm:spPr/>
    </dgm:pt>
    <dgm:pt modelId="{4F32B0C8-61E0-4FA2-AF7E-2186185C84D5}" type="pres">
      <dgm:prSet presAssocID="{F1890EA2-6086-4BAB-9B8B-E9E3227BA9A9}" presName="hierRoot2" presStyleCnt="0">
        <dgm:presLayoutVars>
          <dgm:hierBranch val="init"/>
        </dgm:presLayoutVars>
      </dgm:prSet>
      <dgm:spPr/>
    </dgm:pt>
    <dgm:pt modelId="{CD4FA665-D62E-4D8C-AD21-7F62F119CA74}" type="pres">
      <dgm:prSet presAssocID="{F1890EA2-6086-4BAB-9B8B-E9E3227BA9A9}" presName="rootComposite" presStyleCnt="0"/>
      <dgm:spPr/>
    </dgm:pt>
    <dgm:pt modelId="{DDD271A2-1E38-48A9-8B28-7E9F93C85A91}" type="pres">
      <dgm:prSet presAssocID="{F1890EA2-6086-4BAB-9B8B-E9E3227BA9A9}" presName="rootText" presStyleLbl="node2" presStyleIdx="0" presStyleCnt="7">
        <dgm:presLayoutVars>
          <dgm:chPref val="3"/>
        </dgm:presLayoutVars>
      </dgm:prSet>
      <dgm:spPr/>
    </dgm:pt>
    <dgm:pt modelId="{8FB397BD-AA9E-4DCF-9431-6C71DFEC309C}" type="pres">
      <dgm:prSet presAssocID="{F1890EA2-6086-4BAB-9B8B-E9E3227BA9A9}" presName="rootConnector" presStyleLbl="node2" presStyleIdx="0" presStyleCnt="7"/>
      <dgm:spPr/>
    </dgm:pt>
    <dgm:pt modelId="{AF40C31A-6C5C-43E4-8EB2-73BE8A199C9F}" type="pres">
      <dgm:prSet presAssocID="{F1890EA2-6086-4BAB-9B8B-E9E3227BA9A9}" presName="hierChild4" presStyleCnt="0"/>
      <dgm:spPr/>
    </dgm:pt>
    <dgm:pt modelId="{F40B68BB-DB8F-49EB-87DB-736DAD66330C}" type="pres">
      <dgm:prSet presAssocID="{F1890EA2-6086-4BAB-9B8B-E9E3227BA9A9}" presName="hierChild5" presStyleCnt="0"/>
      <dgm:spPr/>
    </dgm:pt>
    <dgm:pt modelId="{AC82BDA8-6C6A-45D7-8640-A5B479399894}" type="pres">
      <dgm:prSet presAssocID="{44184441-C68C-4E3D-9D55-227345413CC4}" presName="hierChild3" presStyleCnt="0"/>
      <dgm:spPr/>
    </dgm:pt>
    <dgm:pt modelId="{2A86DEF7-E14A-4099-880A-2DF105748324}" type="pres">
      <dgm:prSet presAssocID="{E9298540-A576-4967-9E15-4C08CB581474}" presName="hierRoot1" presStyleCnt="0">
        <dgm:presLayoutVars>
          <dgm:hierBranch val="init"/>
        </dgm:presLayoutVars>
      </dgm:prSet>
      <dgm:spPr/>
    </dgm:pt>
    <dgm:pt modelId="{35196B94-B9DC-45BF-8DC1-CAB904C981F6}" type="pres">
      <dgm:prSet presAssocID="{E9298540-A576-4967-9E15-4C08CB581474}" presName="rootComposite1" presStyleCnt="0"/>
      <dgm:spPr/>
    </dgm:pt>
    <dgm:pt modelId="{AAC6DE41-E14D-46FC-9B1E-D5CE7E74D0B2}" type="pres">
      <dgm:prSet presAssocID="{E9298540-A576-4967-9E15-4C08CB581474}" presName="rootText1" presStyleLbl="node0" presStyleIdx="1" presStyleCnt="7">
        <dgm:presLayoutVars>
          <dgm:chPref val="3"/>
        </dgm:presLayoutVars>
      </dgm:prSet>
      <dgm:spPr/>
    </dgm:pt>
    <dgm:pt modelId="{8554EC75-B409-467E-A115-95E795982863}" type="pres">
      <dgm:prSet presAssocID="{E9298540-A576-4967-9E15-4C08CB581474}" presName="rootConnector1" presStyleLbl="node1" presStyleIdx="0" presStyleCnt="0"/>
      <dgm:spPr/>
    </dgm:pt>
    <dgm:pt modelId="{8E6F4BDA-8747-441C-AF08-2DCD337FD1EC}" type="pres">
      <dgm:prSet presAssocID="{E9298540-A576-4967-9E15-4C08CB581474}" presName="hierChild2" presStyleCnt="0"/>
      <dgm:spPr/>
    </dgm:pt>
    <dgm:pt modelId="{1B0C7EDD-14E4-4283-AAD7-1077AD053BB1}" type="pres">
      <dgm:prSet presAssocID="{ABBED6B7-E997-43D5-B858-1823A1E9C7FF}" presName="Name37" presStyleLbl="parChTrans1D2" presStyleIdx="1" presStyleCnt="7"/>
      <dgm:spPr/>
    </dgm:pt>
    <dgm:pt modelId="{2129E01C-B31F-4DE6-9CD7-B91A50E67069}" type="pres">
      <dgm:prSet presAssocID="{E0AEA455-096A-466C-95BC-6D5801BB9381}" presName="hierRoot2" presStyleCnt="0">
        <dgm:presLayoutVars>
          <dgm:hierBranch val="init"/>
        </dgm:presLayoutVars>
      </dgm:prSet>
      <dgm:spPr/>
    </dgm:pt>
    <dgm:pt modelId="{F20F7054-4941-4C92-A697-8C9BB917AC80}" type="pres">
      <dgm:prSet presAssocID="{E0AEA455-096A-466C-95BC-6D5801BB9381}" presName="rootComposite" presStyleCnt="0"/>
      <dgm:spPr/>
    </dgm:pt>
    <dgm:pt modelId="{9CD20580-174C-4600-87A4-89B57DC379A0}" type="pres">
      <dgm:prSet presAssocID="{E0AEA455-096A-466C-95BC-6D5801BB9381}" presName="rootText" presStyleLbl="node2" presStyleIdx="1" presStyleCnt="7">
        <dgm:presLayoutVars>
          <dgm:chPref val="3"/>
        </dgm:presLayoutVars>
      </dgm:prSet>
      <dgm:spPr/>
    </dgm:pt>
    <dgm:pt modelId="{0BAB18E0-81D4-46D9-AE39-704862FE17BD}" type="pres">
      <dgm:prSet presAssocID="{E0AEA455-096A-466C-95BC-6D5801BB9381}" presName="rootConnector" presStyleLbl="node2" presStyleIdx="1" presStyleCnt="7"/>
      <dgm:spPr/>
    </dgm:pt>
    <dgm:pt modelId="{45B6C2CB-3950-4937-B446-E3910C6FA924}" type="pres">
      <dgm:prSet presAssocID="{E0AEA455-096A-466C-95BC-6D5801BB9381}" presName="hierChild4" presStyleCnt="0"/>
      <dgm:spPr/>
    </dgm:pt>
    <dgm:pt modelId="{8BDB16AF-82D5-4A7E-9DFD-6CAAC65A1D70}" type="pres">
      <dgm:prSet presAssocID="{E0AEA455-096A-466C-95BC-6D5801BB9381}" presName="hierChild5" presStyleCnt="0"/>
      <dgm:spPr/>
    </dgm:pt>
    <dgm:pt modelId="{4E0E9AA9-17ED-403F-AE8E-C030088354D6}" type="pres">
      <dgm:prSet presAssocID="{E9298540-A576-4967-9E15-4C08CB581474}" presName="hierChild3" presStyleCnt="0"/>
      <dgm:spPr/>
    </dgm:pt>
    <dgm:pt modelId="{03E38752-8A23-4071-A693-A83DCD1CF3CE}" type="pres">
      <dgm:prSet presAssocID="{FCCC9B55-262F-4F68-8EE2-06B89F3D7171}" presName="hierRoot1" presStyleCnt="0">
        <dgm:presLayoutVars>
          <dgm:hierBranch val="init"/>
        </dgm:presLayoutVars>
      </dgm:prSet>
      <dgm:spPr/>
    </dgm:pt>
    <dgm:pt modelId="{5EDA107D-4A58-4054-9D94-A54A30B0A79D}" type="pres">
      <dgm:prSet presAssocID="{FCCC9B55-262F-4F68-8EE2-06B89F3D7171}" presName="rootComposite1" presStyleCnt="0"/>
      <dgm:spPr/>
    </dgm:pt>
    <dgm:pt modelId="{A670460E-A4F0-4685-AAF0-DE5D53843054}" type="pres">
      <dgm:prSet presAssocID="{FCCC9B55-262F-4F68-8EE2-06B89F3D7171}" presName="rootText1" presStyleLbl="node0" presStyleIdx="2" presStyleCnt="7">
        <dgm:presLayoutVars>
          <dgm:chPref val="3"/>
        </dgm:presLayoutVars>
      </dgm:prSet>
      <dgm:spPr/>
    </dgm:pt>
    <dgm:pt modelId="{99C5FAFF-5490-4A53-9572-597EE259D80E}" type="pres">
      <dgm:prSet presAssocID="{FCCC9B55-262F-4F68-8EE2-06B89F3D7171}" presName="rootConnector1" presStyleLbl="node1" presStyleIdx="0" presStyleCnt="0"/>
      <dgm:spPr/>
    </dgm:pt>
    <dgm:pt modelId="{1E1D9C1B-A4E5-483D-8742-07DDB7CC01C0}" type="pres">
      <dgm:prSet presAssocID="{FCCC9B55-262F-4F68-8EE2-06B89F3D7171}" presName="hierChild2" presStyleCnt="0"/>
      <dgm:spPr/>
    </dgm:pt>
    <dgm:pt modelId="{FD7C7A0D-8D60-40F3-9D28-80B6CA80C73C}" type="pres">
      <dgm:prSet presAssocID="{BC0982DD-BC9A-4996-9596-CEAB3B4B138E}" presName="Name37" presStyleLbl="parChTrans1D2" presStyleIdx="2" presStyleCnt="7"/>
      <dgm:spPr/>
    </dgm:pt>
    <dgm:pt modelId="{7B5085AF-5B3E-4A3F-BBFF-C95D762728C7}" type="pres">
      <dgm:prSet presAssocID="{2170BD52-03A7-4F6D-81BD-39FF56FEE1F9}" presName="hierRoot2" presStyleCnt="0">
        <dgm:presLayoutVars>
          <dgm:hierBranch val="init"/>
        </dgm:presLayoutVars>
      </dgm:prSet>
      <dgm:spPr/>
    </dgm:pt>
    <dgm:pt modelId="{87751D78-EEC3-4C25-BFE9-FB17A6E6365B}" type="pres">
      <dgm:prSet presAssocID="{2170BD52-03A7-4F6D-81BD-39FF56FEE1F9}" presName="rootComposite" presStyleCnt="0"/>
      <dgm:spPr/>
    </dgm:pt>
    <dgm:pt modelId="{7484C064-1108-4CCE-BF1C-FC6EE15539A2}" type="pres">
      <dgm:prSet presAssocID="{2170BD52-03A7-4F6D-81BD-39FF56FEE1F9}" presName="rootText" presStyleLbl="node2" presStyleIdx="2" presStyleCnt="7">
        <dgm:presLayoutVars>
          <dgm:chPref val="3"/>
        </dgm:presLayoutVars>
      </dgm:prSet>
      <dgm:spPr/>
    </dgm:pt>
    <dgm:pt modelId="{6B31F8DD-7D3A-46D0-97D4-CCAC2E73D33C}" type="pres">
      <dgm:prSet presAssocID="{2170BD52-03A7-4F6D-81BD-39FF56FEE1F9}" presName="rootConnector" presStyleLbl="node2" presStyleIdx="2" presStyleCnt="7"/>
      <dgm:spPr/>
    </dgm:pt>
    <dgm:pt modelId="{A445F40A-DA83-49BB-9345-9E5B39A0E741}" type="pres">
      <dgm:prSet presAssocID="{2170BD52-03A7-4F6D-81BD-39FF56FEE1F9}" presName="hierChild4" presStyleCnt="0"/>
      <dgm:spPr/>
    </dgm:pt>
    <dgm:pt modelId="{CD2F9347-5DEC-438B-8689-840089B7AA2F}" type="pres">
      <dgm:prSet presAssocID="{2170BD52-03A7-4F6D-81BD-39FF56FEE1F9}" presName="hierChild5" presStyleCnt="0"/>
      <dgm:spPr/>
    </dgm:pt>
    <dgm:pt modelId="{10479610-D233-4C83-B398-2E274D433EFF}" type="pres">
      <dgm:prSet presAssocID="{FCCC9B55-262F-4F68-8EE2-06B89F3D7171}" presName="hierChild3" presStyleCnt="0"/>
      <dgm:spPr/>
    </dgm:pt>
    <dgm:pt modelId="{E0FB1B1C-5048-4BAC-91CF-68740D77B867}" type="pres">
      <dgm:prSet presAssocID="{3E8A05DB-A143-4ECC-985F-490647E118C9}" presName="hierRoot1" presStyleCnt="0">
        <dgm:presLayoutVars>
          <dgm:hierBranch val="init"/>
        </dgm:presLayoutVars>
      </dgm:prSet>
      <dgm:spPr/>
    </dgm:pt>
    <dgm:pt modelId="{40E78283-8FF0-4105-BC43-4F5EB3742D8B}" type="pres">
      <dgm:prSet presAssocID="{3E8A05DB-A143-4ECC-985F-490647E118C9}" presName="rootComposite1" presStyleCnt="0"/>
      <dgm:spPr/>
    </dgm:pt>
    <dgm:pt modelId="{41749BD3-1144-496B-8F01-51CFCB507056}" type="pres">
      <dgm:prSet presAssocID="{3E8A05DB-A143-4ECC-985F-490647E118C9}" presName="rootText1" presStyleLbl="node0" presStyleIdx="3" presStyleCnt="7">
        <dgm:presLayoutVars>
          <dgm:chPref val="3"/>
        </dgm:presLayoutVars>
      </dgm:prSet>
      <dgm:spPr/>
    </dgm:pt>
    <dgm:pt modelId="{09E34EF7-E206-4CD4-8FA8-D2B02C73B13F}" type="pres">
      <dgm:prSet presAssocID="{3E8A05DB-A143-4ECC-985F-490647E118C9}" presName="rootConnector1" presStyleLbl="node1" presStyleIdx="0" presStyleCnt="0"/>
      <dgm:spPr/>
    </dgm:pt>
    <dgm:pt modelId="{CC4BADCF-496E-474D-9822-41A7D146F053}" type="pres">
      <dgm:prSet presAssocID="{3E8A05DB-A143-4ECC-985F-490647E118C9}" presName="hierChild2" presStyleCnt="0"/>
      <dgm:spPr/>
    </dgm:pt>
    <dgm:pt modelId="{9722DA8F-A4BE-404B-8679-44812F831D3C}" type="pres">
      <dgm:prSet presAssocID="{A40E59C8-23F8-47BF-BC2E-197BE6EE238A}" presName="Name37" presStyleLbl="parChTrans1D2" presStyleIdx="3" presStyleCnt="7"/>
      <dgm:spPr/>
    </dgm:pt>
    <dgm:pt modelId="{594082EB-1918-4A8D-B65A-4D1B5AB171F3}" type="pres">
      <dgm:prSet presAssocID="{B4DDA89B-A099-431F-98CE-C84B35E0558F}" presName="hierRoot2" presStyleCnt="0">
        <dgm:presLayoutVars>
          <dgm:hierBranch val="init"/>
        </dgm:presLayoutVars>
      </dgm:prSet>
      <dgm:spPr/>
    </dgm:pt>
    <dgm:pt modelId="{49033E98-DD31-4A8C-8D02-EDCAF1D8C475}" type="pres">
      <dgm:prSet presAssocID="{B4DDA89B-A099-431F-98CE-C84B35E0558F}" presName="rootComposite" presStyleCnt="0"/>
      <dgm:spPr/>
    </dgm:pt>
    <dgm:pt modelId="{A7D39C63-EB1D-4EC4-A52E-63C9AC4E7444}" type="pres">
      <dgm:prSet presAssocID="{B4DDA89B-A099-431F-98CE-C84B35E0558F}" presName="rootText" presStyleLbl="node2" presStyleIdx="3" presStyleCnt="7">
        <dgm:presLayoutVars>
          <dgm:chPref val="3"/>
        </dgm:presLayoutVars>
      </dgm:prSet>
      <dgm:spPr/>
    </dgm:pt>
    <dgm:pt modelId="{25A9D39F-C4B5-486A-8397-74066EC60ACF}" type="pres">
      <dgm:prSet presAssocID="{B4DDA89B-A099-431F-98CE-C84B35E0558F}" presName="rootConnector" presStyleLbl="node2" presStyleIdx="3" presStyleCnt="7"/>
      <dgm:spPr/>
    </dgm:pt>
    <dgm:pt modelId="{1D43E430-5F94-4F3C-A3FF-04F559A25F4A}" type="pres">
      <dgm:prSet presAssocID="{B4DDA89B-A099-431F-98CE-C84B35E0558F}" presName="hierChild4" presStyleCnt="0"/>
      <dgm:spPr/>
    </dgm:pt>
    <dgm:pt modelId="{B3E79EB9-8747-4871-A3E5-CE986C5F49BA}" type="pres">
      <dgm:prSet presAssocID="{B4DDA89B-A099-431F-98CE-C84B35E0558F}" presName="hierChild5" presStyleCnt="0"/>
      <dgm:spPr/>
    </dgm:pt>
    <dgm:pt modelId="{D54417EC-BB1C-4C96-8643-67A7855204F4}" type="pres">
      <dgm:prSet presAssocID="{3E8A05DB-A143-4ECC-985F-490647E118C9}" presName="hierChild3" presStyleCnt="0"/>
      <dgm:spPr/>
    </dgm:pt>
    <dgm:pt modelId="{BA963CC7-8527-4C13-8F74-B3F6AB2E320F}" type="pres">
      <dgm:prSet presAssocID="{C6C33DC6-7E16-4042-B892-F6A005C03BF3}" presName="hierRoot1" presStyleCnt="0">
        <dgm:presLayoutVars>
          <dgm:hierBranch val="init"/>
        </dgm:presLayoutVars>
      </dgm:prSet>
      <dgm:spPr/>
    </dgm:pt>
    <dgm:pt modelId="{54AFDE6E-70A4-45B4-81C7-31B98AFAD8E9}" type="pres">
      <dgm:prSet presAssocID="{C6C33DC6-7E16-4042-B892-F6A005C03BF3}" presName="rootComposite1" presStyleCnt="0"/>
      <dgm:spPr/>
    </dgm:pt>
    <dgm:pt modelId="{AB9E0BB8-6637-4A1E-9926-21A4881101B7}" type="pres">
      <dgm:prSet presAssocID="{C6C33DC6-7E16-4042-B892-F6A005C03BF3}" presName="rootText1" presStyleLbl="node0" presStyleIdx="4" presStyleCnt="7">
        <dgm:presLayoutVars>
          <dgm:chPref val="3"/>
        </dgm:presLayoutVars>
      </dgm:prSet>
      <dgm:spPr/>
    </dgm:pt>
    <dgm:pt modelId="{0EB93D15-5709-4DEB-A7F3-2BC35FB42CCB}" type="pres">
      <dgm:prSet presAssocID="{C6C33DC6-7E16-4042-B892-F6A005C03BF3}" presName="rootConnector1" presStyleLbl="node1" presStyleIdx="0" presStyleCnt="0"/>
      <dgm:spPr/>
    </dgm:pt>
    <dgm:pt modelId="{73563951-1EAA-41AD-A58B-F4527B225B2A}" type="pres">
      <dgm:prSet presAssocID="{C6C33DC6-7E16-4042-B892-F6A005C03BF3}" presName="hierChild2" presStyleCnt="0"/>
      <dgm:spPr/>
    </dgm:pt>
    <dgm:pt modelId="{D0C87622-D901-4DF5-8442-F8C7FC30AAEC}" type="pres">
      <dgm:prSet presAssocID="{ED268504-D86B-4BB0-9C08-5559BCE50988}" presName="Name37" presStyleLbl="parChTrans1D2" presStyleIdx="4" presStyleCnt="7"/>
      <dgm:spPr/>
    </dgm:pt>
    <dgm:pt modelId="{60A61AC2-54A2-4219-A977-AC11953478DC}" type="pres">
      <dgm:prSet presAssocID="{0B833D75-2F7E-453A-88EA-C509D139D7B6}" presName="hierRoot2" presStyleCnt="0">
        <dgm:presLayoutVars>
          <dgm:hierBranch val="init"/>
        </dgm:presLayoutVars>
      </dgm:prSet>
      <dgm:spPr/>
    </dgm:pt>
    <dgm:pt modelId="{1D1EFB30-9BA0-4D58-8D19-8AD5E20E7E27}" type="pres">
      <dgm:prSet presAssocID="{0B833D75-2F7E-453A-88EA-C509D139D7B6}" presName="rootComposite" presStyleCnt="0"/>
      <dgm:spPr/>
    </dgm:pt>
    <dgm:pt modelId="{DFA0351B-6C62-4986-97DE-687F98C613C5}" type="pres">
      <dgm:prSet presAssocID="{0B833D75-2F7E-453A-88EA-C509D139D7B6}" presName="rootText" presStyleLbl="node2" presStyleIdx="4" presStyleCnt="7">
        <dgm:presLayoutVars>
          <dgm:chPref val="3"/>
        </dgm:presLayoutVars>
      </dgm:prSet>
      <dgm:spPr/>
    </dgm:pt>
    <dgm:pt modelId="{CFD796B1-D4D3-4B96-94C6-F02072E24EC7}" type="pres">
      <dgm:prSet presAssocID="{0B833D75-2F7E-453A-88EA-C509D139D7B6}" presName="rootConnector" presStyleLbl="node2" presStyleIdx="4" presStyleCnt="7"/>
      <dgm:spPr/>
    </dgm:pt>
    <dgm:pt modelId="{32EFA5FB-7B38-4382-8311-C624A23E7094}" type="pres">
      <dgm:prSet presAssocID="{0B833D75-2F7E-453A-88EA-C509D139D7B6}" presName="hierChild4" presStyleCnt="0"/>
      <dgm:spPr/>
    </dgm:pt>
    <dgm:pt modelId="{B5436125-2C88-44FD-8286-40F8D9FAE04A}" type="pres">
      <dgm:prSet presAssocID="{0B833D75-2F7E-453A-88EA-C509D139D7B6}" presName="hierChild5" presStyleCnt="0"/>
      <dgm:spPr/>
    </dgm:pt>
    <dgm:pt modelId="{0CD6B944-F903-4620-A7EE-1522488F2D17}" type="pres">
      <dgm:prSet presAssocID="{C6C33DC6-7E16-4042-B892-F6A005C03BF3}" presName="hierChild3" presStyleCnt="0"/>
      <dgm:spPr/>
    </dgm:pt>
    <dgm:pt modelId="{9A1A31A9-350B-4EF7-88F2-78B6550D582F}" type="pres">
      <dgm:prSet presAssocID="{C2F4AB39-BAF7-4B35-831A-98D0F14008F6}" presName="hierRoot1" presStyleCnt="0">
        <dgm:presLayoutVars>
          <dgm:hierBranch val="init"/>
        </dgm:presLayoutVars>
      </dgm:prSet>
      <dgm:spPr/>
    </dgm:pt>
    <dgm:pt modelId="{0CC7AB13-5DEB-425B-8A02-CFDB282B5106}" type="pres">
      <dgm:prSet presAssocID="{C2F4AB39-BAF7-4B35-831A-98D0F14008F6}" presName="rootComposite1" presStyleCnt="0"/>
      <dgm:spPr/>
    </dgm:pt>
    <dgm:pt modelId="{43D98526-4D7A-47A7-A564-7C8F6573538E}" type="pres">
      <dgm:prSet presAssocID="{C2F4AB39-BAF7-4B35-831A-98D0F14008F6}" presName="rootText1" presStyleLbl="node0" presStyleIdx="5" presStyleCnt="7">
        <dgm:presLayoutVars>
          <dgm:chPref val="3"/>
        </dgm:presLayoutVars>
      </dgm:prSet>
      <dgm:spPr/>
    </dgm:pt>
    <dgm:pt modelId="{350958A0-CD59-4575-8093-335621BF2A91}" type="pres">
      <dgm:prSet presAssocID="{C2F4AB39-BAF7-4B35-831A-98D0F14008F6}" presName="rootConnector1" presStyleLbl="node1" presStyleIdx="0" presStyleCnt="0"/>
      <dgm:spPr/>
    </dgm:pt>
    <dgm:pt modelId="{9CB849FF-F44D-46A1-B1B6-FD2496E1D405}" type="pres">
      <dgm:prSet presAssocID="{C2F4AB39-BAF7-4B35-831A-98D0F14008F6}" presName="hierChild2" presStyleCnt="0"/>
      <dgm:spPr/>
    </dgm:pt>
    <dgm:pt modelId="{4DC0BCE5-AF24-4DF5-94E0-39253A9225F0}" type="pres">
      <dgm:prSet presAssocID="{431522D0-9576-4E42-A803-395EB6978EC1}" presName="Name37" presStyleLbl="parChTrans1D2" presStyleIdx="5" presStyleCnt="7"/>
      <dgm:spPr/>
    </dgm:pt>
    <dgm:pt modelId="{0068E1B8-2985-410B-8297-A3F2085BCCC2}" type="pres">
      <dgm:prSet presAssocID="{F32F9AD4-DB09-424F-8492-BAF400D3EE7C}" presName="hierRoot2" presStyleCnt="0">
        <dgm:presLayoutVars>
          <dgm:hierBranch val="init"/>
        </dgm:presLayoutVars>
      </dgm:prSet>
      <dgm:spPr/>
    </dgm:pt>
    <dgm:pt modelId="{F9C77842-4895-47A8-A76D-FB0482C08CA6}" type="pres">
      <dgm:prSet presAssocID="{F32F9AD4-DB09-424F-8492-BAF400D3EE7C}" presName="rootComposite" presStyleCnt="0"/>
      <dgm:spPr/>
    </dgm:pt>
    <dgm:pt modelId="{5FEEC3CA-3796-41F0-A2E8-80A0D2A0E9B2}" type="pres">
      <dgm:prSet presAssocID="{F32F9AD4-DB09-424F-8492-BAF400D3EE7C}" presName="rootText" presStyleLbl="node2" presStyleIdx="5" presStyleCnt="7">
        <dgm:presLayoutVars>
          <dgm:chPref val="3"/>
        </dgm:presLayoutVars>
      </dgm:prSet>
      <dgm:spPr/>
    </dgm:pt>
    <dgm:pt modelId="{E1397946-B915-42B7-98B2-B3CED050C476}" type="pres">
      <dgm:prSet presAssocID="{F32F9AD4-DB09-424F-8492-BAF400D3EE7C}" presName="rootConnector" presStyleLbl="node2" presStyleIdx="5" presStyleCnt="7"/>
      <dgm:spPr/>
    </dgm:pt>
    <dgm:pt modelId="{5879C875-A96B-40CB-88A9-3AF61AB125F4}" type="pres">
      <dgm:prSet presAssocID="{F32F9AD4-DB09-424F-8492-BAF400D3EE7C}" presName="hierChild4" presStyleCnt="0"/>
      <dgm:spPr/>
    </dgm:pt>
    <dgm:pt modelId="{D98A6BFA-8529-4833-A94C-F8C9073C5FAC}" type="pres">
      <dgm:prSet presAssocID="{F32F9AD4-DB09-424F-8492-BAF400D3EE7C}" presName="hierChild5" presStyleCnt="0"/>
      <dgm:spPr/>
    </dgm:pt>
    <dgm:pt modelId="{AE5117C3-000E-4141-B642-288010E2489B}" type="pres">
      <dgm:prSet presAssocID="{C2F4AB39-BAF7-4B35-831A-98D0F14008F6}" presName="hierChild3" presStyleCnt="0"/>
      <dgm:spPr/>
    </dgm:pt>
    <dgm:pt modelId="{07FF29EA-0677-4C59-AD20-7D0C96C3E941}" type="pres">
      <dgm:prSet presAssocID="{79572020-2A60-424C-8600-422991427AB9}" presName="hierRoot1" presStyleCnt="0">
        <dgm:presLayoutVars>
          <dgm:hierBranch val="init"/>
        </dgm:presLayoutVars>
      </dgm:prSet>
      <dgm:spPr/>
    </dgm:pt>
    <dgm:pt modelId="{A3B319EA-A851-409F-B4C6-A9B28A03F0E3}" type="pres">
      <dgm:prSet presAssocID="{79572020-2A60-424C-8600-422991427AB9}" presName="rootComposite1" presStyleCnt="0"/>
      <dgm:spPr/>
    </dgm:pt>
    <dgm:pt modelId="{A180FF97-F398-4159-A35B-A9BFA0DAE59A}" type="pres">
      <dgm:prSet presAssocID="{79572020-2A60-424C-8600-422991427AB9}" presName="rootText1" presStyleLbl="node0" presStyleIdx="6" presStyleCnt="7">
        <dgm:presLayoutVars>
          <dgm:chPref val="3"/>
        </dgm:presLayoutVars>
      </dgm:prSet>
      <dgm:spPr/>
    </dgm:pt>
    <dgm:pt modelId="{30DD377D-15C4-408E-ADD2-700F38C3079E}" type="pres">
      <dgm:prSet presAssocID="{79572020-2A60-424C-8600-422991427AB9}" presName="rootConnector1" presStyleLbl="node1" presStyleIdx="0" presStyleCnt="0"/>
      <dgm:spPr/>
    </dgm:pt>
    <dgm:pt modelId="{14F689E2-2BCC-4112-8375-259903B0423D}" type="pres">
      <dgm:prSet presAssocID="{79572020-2A60-424C-8600-422991427AB9}" presName="hierChild2" presStyleCnt="0"/>
      <dgm:spPr/>
    </dgm:pt>
    <dgm:pt modelId="{14412B15-F038-4C48-9D66-402FFCB79820}" type="pres">
      <dgm:prSet presAssocID="{A0CBB898-702F-43DC-A69A-5801FC2A6544}" presName="Name37" presStyleLbl="parChTrans1D2" presStyleIdx="6" presStyleCnt="7"/>
      <dgm:spPr/>
    </dgm:pt>
    <dgm:pt modelId="{EF356C26-D654-4743-8E32-5C99780721A3}" type="pres">
      <dgm:prSet presAssocID="{84EFA3FB-5FDE-4B19-A5D3-77D08073DEF6}" presName="hierRoot2" presStyleCnt="0">
        <dgm:presLayoutVars>
          <dgm:hierBranch val="init"/>
        </dgm:presLayoutVars>
      </dgm:prSet>
      <dgm:spPr/>
    </dgm:pt>
    <dgm:pt modelId="{52FA096B-22C8-46CC-9AB1-E4D06B7E9765}" type="pres">
      <dgm:prSet presAssocID="{84EFA3FB-5FDE-4B19-A5D3-77D08073DEF6}" presName="rootComposite" presStyleCnt="0"/>
      <dgm:spPr/>
    </dgm:pt>
    <dgm:pt modelId="{D6CDF49D-4FC2-4E66-90DD-2C99A552A965}" type="pres">
      <dgm:prSet presAssocID="{84EFA3FB-5FDE-4B19-A5D3-77D08073DEF6}" presName="rootText" presStyleLbl="node2" presStyleIdx="6" presStyleCnt="7">
        <dgm:presLayoutVars>
          <dgm:chPref val="3"/>
        </dgm:presLayoutVars>
      </dgm:prSet>
      <dgm:spPr/>
    </dgm:pt>
    <dgm:pt modelId="{EC14F676-3BC7-4E08-9384-BBEE36F7BC52}" type="pres">
      <dgm:prSet presAssocID="{84EFA3FB-5FDE-4B19-A5D3-77D08073DEF6}" presName="rootConnector" presStyleLbl="node2" presStyleIdx="6" presStyleCnt="7"/>
      <dgm:spPr/>
    </dgm:pt>
    <dgm:pt modelId="{68C7A0B0-20A0-4805-8249-3645A42F6C0C}" type="pres">
      <dgm:prSet presAssocID="{84EFA3FB-5FDE-4B19-A5D3-77D08073DEF6}" presName="hierChild4" presStyleCnt="0"/>
      <dgm:spPr/>
    </dgm:pt>
    <dgm:pt modelId="{E00CCC92-1AB5-4162-8704-C74AAAEDA829}" type="pres">
      <dgm:prSet presAssocID="{84EFA3FB-5FDE-4B19-A5D3-77D08073DEF6}" presName="hierChild5" presStyleCnt="0"/>
      <dgm:spPr/>
    </dgm:pt>
    <dgm:pt modelId="{B52004DE-3F0F-42FD-8080-65F70563C47E}" type="pres">
      <dgm:prSet presAssocID="{79572020-2A60-424C-8600-422991427AB9}" presName="hierChild3" presStyleCnt="0"/>
      <dgm:spPr/>
    </dgm:pt>
  </dgm:ptLst>
  <dgm:cxnLst>
    <dgm:cxn modelId="{325ACE05-A20B-4392-B7E3-99193A45969A}" srcId="{E9298540-A576-4967-9E15-4C08CB581474}" destId="{E0AEA455-096A-466C-95BC-6D5801BB9381}" srcOrd="0" destOrd="0" parTransId="{ABBED6B7-E997-43D5-B858-1823A1E9C7FF}" sibTransId="{04B7459C-92D1-430A-B5C0-EF148FE7BBCF}"/>
    <dgm:cxn modelId="{08BE2D07-121D-472A-95CD-EEAA869AD148}" type="presOf" srcId="{84EFA3FB-5FDE-4B19-A5D3-77D08073DEF6}" destId="{D6CDF49D-4FC2-4E66-90DD-2C99A552A965}" srcOrd="0" destOrd="0" presId="urn:microsoft.com/office/officeart/2005/8/layout/orgChart1"/>
    <dgm:cxn modelId="{0A782513-4131-4DB4-913C-A1D327325AAF}" type="presOf" srcId="{E0AEA455-096A-466C-95BC-6D5801BB9381}" destId="{9CD20580-174C-4600-87A4-89B57DC379A0}" srcOrd="0" destOrd="0" presId="urn:microsoft.com/office/officeart/2005/8/layout/orgChart1"/>
    <dgm:cxn modelId="{C0427C1D-24EA-46B8-AC7E-54ADA1DE95F5}" srcId="{C6C33DC6-7E16-4042-B892-F6A005C03BF3}" destId="{0B833D75-2F7E-453A-88EA-C509D139D7B6}" srcOrd="0" destOrd="0" parTransId="{ED268504-D86B-4BB0-9C08-5559BCE50988}" sibTransId="{6F0C7333-F970-4B7B-BC2F-B3B07A7F54BB}"/>
    <dgm:cxn modelId="{F7A5411F-C7CF-4A21-A329-C6663E048874}" srcId="{87FE4BC5-4984-46F7-A32C-A1A077A67E61}" destId="{44184441-C68C-4E3D-9D55-227345413CC4}" srcOrd="0" destOrd="0" parTransId="{F535576D-3B16-499C-9C1A-1441BD87C5F9}" sibTransId="{6C55F09C-827B-4205-B9DA-310F9471E08D}"/>
    <dgm:cxn modelId="{45EBA521-3CA1-41F0-AA35-D62E47875D23}" srcId="{3E8A05DB-A143-4ECC-985F-490647E118C9}" destId="{B4DDA89B-A099-431F-98CE-C84B35E0558F}" srcOrd="0" destOrd="0" parTransId="{A40E59C8-23F8-47BF-BC2E-197BE6EE238A}" sibTransId="{7E662933-F502-4437-B9A0-0F4F8C47623D}"/>
    <dgm:cxn modelId="{93CE2625-6659-4111-BA8E-9CA295B00729}" srcId="{FCCC9B55-262F-4F68-8EE2-06B89F3D7171}" destId="{2170BD52-03A7-4F6D-81BD-39FF56FEE1F9}" srcOrd="0" destOrd="0" parTransId="{BC0982DD-BC9A-4996-9596-CEAB3B4B138E}" sibTransId="{D728EC19-20CE-49D1-9101-76F5BBEF4EF2}"/>
    <dgm:cxn modelId="{2358565F-F39A-4056-B72F-230CC1DD9EEF}" type="presOf" srcId="{C2F4AB39-BAF7-4B35-831A-98D0F14008F6}" destId="{350958A0-CD59-4575-8093-335621BF2A91}" srcOrd="1" destOrd="0" presId="urn:microsoft.com/office/officeart/2005/8/layout/orgChart1"/>
    <dgm:cxn modelId="{F71D5A63-47E5-4C2B-A966-682D93B25AAF}" srcId="{44184441-C68C-4E3D-9D55-227345413CC4}" destId="{F1890EA2-6086-4BAB-9B8B-E9E3227BA9A9}" srcOrd="0" destOrd="0" parTransId="{CE081894-8A8B-48D2-B51A-6AEEC2419B94}" sibTransId="{A5FFA28E-7051-4055-9A62-4CF9DAA78723}"/>
    <dgm:cxn modelId="{A479B064-4550-4E71-B6E1-2080EF915495}" srcId="{87FE4BC5-4984-46F7-A32C-A1A077A67E61}" destId="{FCCC9B55-262F-4F68-8EE2-06B89F3D7171}" srcOrd="2" destOrd="0" parTransId="{4B54FBD7-3AA0-4D34-948B-327A30628DF7}" sibTransId="{50A04725-34B8-41DF-8658-04B0BB2FF1A3}"/>
    <dgm:cxn modelId="{B0CE0966-FB4E-4AD8-8104-C5F04E524700}" type="presOf" srcId="{44184441-C68C-4E3D-9D55-227345413CC4}" destId="{13D45BB0-EF8A-456E-914C-9B6007231A65}" srcOrd="0" destOrd="0" presId="urn:microsoft.com/office/officeart/2005/8/layout/orgChart1"/>
    <dgm:cxn modelId="{FDD90968-EBE2-4280-B2DA-A74B9F2BB165}" srcId="{87FE4BC5-4984-46F7-A32C-A1A077A67E61}" destId="{3E8A05DB-A143-4ECC-985F-490647E118C9}" srcOrd="3" destOrd="0" parTransId="{C521D15E-BF69-429D-8175-D4A7D99C77C4}" sibTransId="{C240250D-AF79-44A2-96A7-371888313288}"/>
    <dgm:cxn modelId="{778B7668-C6EC-4EC0-B12E-F028656EFBED}" type="presOf" srcId="{0B833D75-2F7E-453A-88EA-C509D139D7B6}" destId="{CFD796B1-D4D3-4B96-94C6-F02072E24EC7}" srcOrd="1" destOrd="0" presId="urn:microsoft.com/office/officeart/2005/8/layout/orgChart1"/>
    <dgm:cxn modelId="{157DDD68-C372-45B9-959A-DA716E9C6F32}" type="presOf" srcId="{B4DDA89B-A099-431F-98CE-C84B35E0558F}" destId="{25A9D39F-C4B5-486A-8397-74066EC60ACF}" srcOrd="1" destOrd="0" presId="urn:microsoft.com/office/officeart/2005/8/layout/orgChart1"/>
    <dgm:cxn modelId="{786F9E4B-3E3D-4358-9316-2B716F407945}" type="presOf" srcId="{FCCC9B55-262F-4F68-8EE2-06B89F3D7171}" destId="{A670460E-A4F0-4685-AAF0-DE5D53843054}" srcOrd="0" destOrd="0" presId="urn:microsoft.com/office/officeart/2005/8/layout/orgChart1"/>
    <dgm:cxn modelId="{EE03E06C-6540-4C28-B02F-A29EFA487CC9}" type="presOf" srcId="{F1890EA2-6086-4BAB-9B8B-E9E3227BA9A9}" destId="{8FB397BD-AA9E-4DCF-9431-6C71DFEC309C}" srcOrd="1" destOrd="0" presId="urn:microsoft.com/office/officeart/2005/8/layout/orgChart1"/>
    <dgm:cxn modelId="{BE07386E-05FC-4E3C-88BA-FD6649A56460}" type="presOf" srcId="{2170BD52-03A7-4F6D-81BD-39FF56FEE1F9}" destId="{6B31F8DD-7D3A-46D0-97D4-CCAC2E73D33C}" srcOrd="1" destOrd="0" presId="urn:microsoft.com/office/officeart/2005/8/layout/orgChart1"/>
    <dgm:cxn modelId="{FAE81050-5378-45EF-A7F8-7E04E4977530}" srcId="{87FE4BC5-4984-46F7-A32C-A1A077A67E61}" destId="{C6C33DC6-7E16-4042-B892-F6A005C03BF3}" srcOrd="4" destOrd="0" parTransId="{62C6CA96-3711-49C3-93EA-E3FB074D3E1E}" sibTransId="{6F3932EC-03F0-4A81-BDAA-92B2A9D3E5AE}"/>
    <dgm:cxn modelId="{A81C8C71-BF1E-455F-8353-6C15C1AFAFA8}" type="presOf" srcId="{CE081894-8A8B-48D2-B51A-6AEEC2419B94}" destId="{C64B10C2-9802-4651-A918-ACC0D598E095}" srcOrd="0" destOrd="0" presId="urn:microsoft.com/office/officeart/2005/8/layout/orgChart1"/>
    <dgm:cxn modelId="{AC167072-8906-461A-9482-4874EA6A6F20}" srcId="{79572020-2A60-424C-8600-422991427AB9}" destId="{84EFA3FB-5FDE-4B19-A5D3-77D08073DEF6}" srcOrd="0" destOrd="0" parTransId="{A0CBB898-702F-43DC-A69A-5801FC2A6544}" sibTransId="{16BBFC18-3EC6-4DF2-9A1C-C2844A69365B}"/>
    <dgm:cxn modelId="{D2872E56-BB9C-4DF3-ADEA-3B6ED3ED6A3E}" srcId="{C2F4AB39-BAF7-4B35-831A-98D0F14008F6}" destId="{F32F9AD4-DB09-424F-8492-BAF400D3EE7C}" srcOrd="0" destOrd="0" parTransId="{431522D0-9576-4E42-A803-395EB6978EC1}" sibTransId="{0DEB33FD-1A0A-4B0A-988E-94F93F99D24A}"/>
    <dgm:cxn modelId="{E7CD9F78-DD6A-4924-8B07-75FD34CB5A09}" type="presOf" srcId="{3E8A05DB-A143-4ECC-985F-490647E118C9}" destId="{41749BD3-1144-496B-8F01-51CFCB507056}" srcOrd="0" destOrd="0" presId="urn:microsoft.com/office/officeart/2005/8/layout/orgChart1"/>
    <dgm:cxn modelId="{D61A1979-1328-46F4-91D4-CA4EBCBBF309}" type="presOf" srcId="{A0CBB898-702F-43DC-A69A-5801FC2A6544}" destId="{14412B15-F038-4C48-9D66-402FFCB79820}" srcOrd="0" destOrd="0" presId="urn:microsoft.com/office/officeart/2005/8/layout/orgChart1"/>
    <dgm:cxn modelId="{AA898879-F163-4B59-901F-854456A3810A}" type="presOf" srcId="{BC0982DD-BC9A-4996-9596-CEAB3B4B138E}" destId="{FD7C7A0D-8D60-40F3-9D28-80B6CA80C73C}" srcOrd="0" destOrd="0" presId="urn:microsoft.com/office/officeart/2005/8/layout/orgChart1"/>
    <dgm:cxn modelId="{F6749C7F-CA4B-4509-B727-8796001FB4D8}" type="presOf" srcId="{A40E59C8-23F8-47BF-BC2E-197BE6EE238A}" destId="{9722DA8F-A4BE-404B-8679-44812F831D3C}" srcOrd="0" destOrd="0" presId="urn:microsoft.com/office/officeart/2005/8/layout/orgChart1"/>
    <dgm:cxn modelId="{938EA07F-0372-4C39-82EE-66F93BCF97BD}" type="presOf" srcId="{C6C33DC6-7E16-4042-B892-F6A005C03BF3}" destId="{AB9E0BB8-6637-4A1E-9926-21A4881101B7}" srcOrd="0" destOrd="0" presId="urn:microsoft.com/office/officeart/2005/8/layout/orgChart1"/>
    <dgm:cxn modelId="{8315AF85-23F3-405D-A1DC-06234542CA55}" type="presOf" srcId="{F32F9AD4-DB09-424F-8492-BAF400D3EE7C}" destId="{5FEEC3CA-3796-41F0-A2E8-80A0D2A0E9B2}" srcOrd="0" destOrd="0" presId="urn:microsoft.com/office/officeart/2005/8/layout/orgChart1"/>
    <dgm:cxn modelId="{27A74B8C-7F37-4624-9B8B-5ABFE2813799}" type="presOf" srcId="{ABBED6B7-E997-43D5-B858-1823A1E9C7FF}" destId="{1B0C7EDD-14E4-4283-AAD7-1077AD053BB1}" srcOrd="0" destOrd="0" presId="urn:microsoft.com/office/officeart/2005/8/layout/orgChart1"/>
    <dgm:cxn modelId="{979C3699-F9A1-446A-9843-82A19B6DB515}" type="presOf" srcId="{84EFA3FB-5FDE-4B19-A5D3-77D08073DEF6}" destId="{EC14F676-3BC7-4E08-9384-BBEE36F7BC52}" srcOrd="1" destOrd="0" presId="urn:microsoft.com/office/officeart/2005/8/layout/orgChart1"/>
    <dgm:cxn modelId="{05A6519C-B254-4721-9389-D1D6A5EC05E0}" type="presOf" srcId="{44184441-C68C-4E3D-9D55-227345413CC4}" destId="{AD12ADE1-38A4-4237-8F7D-E14A6B103546}" srcOrd="1" destOrd="0" presId="urn:microsoft.com/office/officeart/2005/8/layout/orgChart1"/>
    <dgm:cxn modelId="{8D960C9F-131C-4824-A3D3-A1431AD48610}" type="presOf" srcId="{FCCC9B55-262F-4F68-8EE2-06B89F3D7171}" destId="{99C5FAFF-5490-4A53-9572-597EE259D80E}" srcOrd="1" destOrd="0" presId="urn:microsoft.com/office/officeart/2005/8/layout/orgChart1"/>
    <dgm:cxn modelId="{96A8B4A4-26A7-44F8-A155-9F9003B4A048}" type="presOf" srcId="{79572020-2A60-424C-8600-422991427AB9}" destId="{30DD377D-15C4-408E-ADD2-700F38C3079E}" srcOrd="1" destOrd="0" presId="urn:microsoft.com/office/officeart/2005/8/layout/orgChart1"/>
    <dgm:cxn modelId="{1CEC4FA9-2DB5-413A-B320-F8E245A0BC48}" type="presOf" srcId="{0B833D75-2F7E-453A-88EA-C509D139D7B6}" destId="{DFA0351B-6C62-4986-97DE-687F98C613C5}" srcOrd="0" destOrd="0" presId="urn:microsoft.com/office/officeart/2005/8/layout/orgChart1"/>
    <dgm:cxn modelId="{51C979AC-549D-4E5B-905A-AA8C0DA35E49}" srcId="{87FE4BC5-4984-46F7-A32C-A1A077A67E61}" destId="{79572020-2A60-424C-8600-422991427AB9}" srcOrd="6" destOrd="0" parTransId="{1C0E6C2C-A328-41CC-A4A0-3EA3FBCE9938}" sibTransId="{B50CFD20-A9B6-43B5-BCE2-7CE29A35AAC3}"/>
    <dgm:cxn modelId="{B1FD17B6-5A8C-4D1B-A3B6-47CD1BC50713}" type="presOf" srcId="{2170BD52-03A7-4F6D-81BD-39FF56FEE1F9}" destId="{7484C064-1108-4CCE-BF1C-FC6EE15539A2}" srcOrd="0" destOrd="0" presId="urn:microsoft.com/office/officeart/2005/8/layout/orgChart1"/>
    <dgm:cxn modelId="{C30D23C0-4921-4082-92C2-72E3CF9273CD}" type="presOf" srcId="{87FE4BC5-4984-46F7-A32C-A1A077A67E61}" destId="{5E972ED3-E73E-464B-81B8-D9F2E48E7E64}" srcOrd="0" destOrd="0" presId="urn:microsoft.com/office/officeart/2005/8/layout/orgChart1"/>
    <dgm:cxn modelId="{D03563C0-3271-4D25-AC76-421B8BF008C3}" type="presOf" srcId="{C2F4AB39-BAF7-4B35-831A-98D0F14008F6}" destId="{43D98526-4D7A-47A7-A564-7C8F6573538E}" srcOrd="0" destOrd="0" presId="urn:microsoft.com/office/officeart/2005/8/layout/orgChart1"/>
    <dgm:cxn modelId="{C29C1CC4-515D-4A7C-99E9-C9288BE11958}" type="presOf" srcId="{B4DDA89B-A099-431F-98CE-C84B35E0558F}" destId="{A7D39C63-EB1D-4EC4-A52E-63C9AC4E7444}" srcOrd="0" destOrd="0" presId="urn:microsoft.com/office/officeart/2005/8/layout/orgChart1"/>
    <dgm:cxn modelId="{34B853C5-13C2-4D22-9404-93F7E6ADE064}" type="presOf" srcId="{E9298540-A576-4967-9E15-4C08CB581474}" destId="{8554EC75-B409-467E-A115-95E795982863}" srcOrd="1" destOrd="0" presId="urn:microsoft.com/office/officeart/2005/8/layout/orgChart1"/>
    <dgm:cxn modelId="{9943C9C6-386D-4B43-9585-DBF4956C661E}" type="presOf" srcId="{79572020-2A60-424C-8600-422991427AB9}" destId="{A180FF97-F398-4159-A35B-A9BFA0DAE59A}" srcOrd="0" destOrd="0" presId="urn:microsoft.com/office/officeart/2005/8/layout/orgChart1"/>
    <dgm:cxn modelId="{87D227D5-0B3B-468A-ADD4-A41DACBB6CA2}" type="presOf" srcId="{431522D0-9576-4E42-A803-395EB6978EC1}" destId="{4DC0BCE5-AF24-4DF5-94E0-39253A9225F0}" srcOrd="0" destOrd="0" presId="urn:microsoft.com/office/officeart/2005/8/layout/orgChart1"/>
    <dgm:cxn modelId="{13D4C7D6-05D0-4224-B0FB-7EEE87C162AF}" type="presOf" srcId="{E0AEA455-096A-466C-95BC-6D5801BB9381}" destId="{0BAB18E0-81D4-46D9-AE39-704862FE17BD}" srcOrd="1" destOrd="0" presId="urn:microsoft.com/office/officeart/2005/8/layout/orgChart1"/>
    <dgm:cxn modelId="{51C9B9DB-EE74-463E-8FE6-89A7B135F952}" type="presOf" srcId="{ED268504-D86B-4BB0-9C08-5559BCE50988}" destId="{D0C87622-D901-4DF5-8442-F8C7FC30AAEC}" srcOrd="0" destOrd="0" presId="urn:microsoft.com/office/officeart/2005/8/layout/orgChart1"/>
    <dgm:cxn modelId="{0CF365E8-A3A3-43C6-BBEB-126FED7FCA30}" type="presOf" srcId="{3E8A05DB-A143-4ECC-985F-490647E118C9}" destId="{09E34EF7-E206-4CD4-8FA8-D2B02C73B13F}" srcOrd="1" destOrd="0" presId="urn:microsoft.com/office/officeart/2005/8/layout/orgChart1"/>
    <dgm:cxn modelId="{7EA345EC-2605-4845-A4F9-9C6B82CDF78A}" srcId="{87FE4BC5-4984-46F7-A32C-A1A077A67E61}" destId="{C2F4AB39-BAF7-4B35-831A-98D0F14008F6}" srcOrd="5" destOrd="0" parTransId="{421FE464-9A48-4058-BDE6-0924068D9378}" sibTransId="{9030A44B-7BA9-444E-AA76-92C28B0642EF}"/>
    <dgm:cxn modelId="{E5BBA8F0-16C6-4B60-BFBF-9ED6521E2F9C}" srcId="{87FE4BC5-4984-46F7-A32C-A1A077A67E61}" destId="{E9298540-A576-4967-9E15-4C08CB581474}" srcOrd="1" destOrd="0" parTransId="{F27B81FE-AEC2-4EA0-9DF2-D0B3DDA8B373}" sibTransId="{88F0158D-FA91-4062-B9DE-2A95B5FD4105}"/>
    <dgm:cxn modelId="{645CB9F5-BE5F-4BB6-BCDE-A90AD489D656}" type="presOf" srcId="{F32F9AD4-DB09-424F-8492-BAF400D3EE7C}" destId="{E1397946-B915-42B7-98B2-B3CED050C476}" srcOrd="1" destOrd="0" presId="urn:microsoft.com/office/officeart/2005/8/layout/orgChart1"/>
    <dgm:cxn modelId="{5CC7D4F6-AB47-4D88-A407-E2027852B4DC}" type="presOf" srcId="{C6C33DC6-7E16-4042-B892-F6A005C03BF3}" destId="{0EB93D15-5709-4DEB-A7F3-2BC35FB42CCB}" srcOrd="1" destOrd="0" presId="urn:microsoft.com/office/officeart/2005/8/layout/orgChart1"/>
    <dgm:cxn modelId="{21A742F9-C529-490F-BE1A-C6DC36E79394}" type="presOf" srcId="{E9298540-A576-4967-9E15-4C08CB581474}" destId="{AAC6DE41-E14D-46FC-9B1E-D5CE7E74D0B2}" srcOrd="0" destOrd="0" presId="urn:microsoft.com/office/officeart/2005/8/layout/orgChart1"/>
    <dgm:cxn modelId="{E03DF2FB-2EDC-4EC0-958B-2A0A9F44845F}" type="presOf" srcId="{F1890EA2-6086-4BAB-9B8B-E9E3227BA9A9}" destId="{DDD271A2-1E38-48A9-8B28-7E9F93C85A91}" srcOrd="0" destOrd="0" presId="urn:microsoft.com/office/officeart/2005/8/layout/orgChart1"/>
    <dgm:cxn modelId="{4BB7B551-9DEF-4A6F-BEC4-58A5A8E6640B}" type="presParOf" srcId="{5E972ED3-E73E-464B-81B8-D9F2E48E7E64}" destId="{28D48C98-168B-4F3F-A78C-0535B8782DDA}" srcOrd="0" destOrd="0" presId="urn:microsoft.com/office/officeart/2005/8/layout/orgChart1"/>
    <dgm:cxn modelId="{FA858D43-CC97-4440-98A7-BC39471BD2CF}" type="presParOf" srcId="{28D48C98-168B-4F3F-A78C-0535B8782DDA}" destId="{5E716E6B-DCC6-4523-8C55-D252D567A545}" srcOrd="0" destOrd="0" presId="urn:microsoft.com/office/officeart/2005/8/layout/orgChart1"/>
    <dgm:cxn modelId="{18049F91-4E9D-4A56-934B-5FA7A005E919}" type="presParOf" srcId="{5E716E6B-DCC6-4523-8C55-D252D567A545}" destId="{13D45BB0-EF8A-456E-914C-9B6007231A65}" srcOrd="0" destOrd="0" presId="urn:microsoft.com/office/officeart/2005/8/layout/orgChart1"/>
    <dgm:cxn modelId="{128E0857-E320-481E-ABB7-D18F6DD7B467}" type="presParOf" srcId="{5E716E6B-DCC6-4523-8C55-D252D567A545}" destId="{AD12ADE1-38A4-4237-8F7D-E14A6B103546}" srcOrd="1" destOrd="0" presId="urn:microsoft.com/office/officeart/2005/8/layout/orgChart1"/>
    <dgm:cxn modelId="{6D190132-A7A5-4104-8E4C-8D0BDAF219C8}" type="presParOf" srcId="{28D48C98-168B-4F3F-A78C-0535B8782DDA}" destId="{87D5820B-6D40-42A7-A5A3-09D0129BFACD}" srcOrd="1" destOrd="0" presId="urn:microsoft.com/office/officeart/2005/8/layout/orgChart1"/>
    <dgm:cxn modelId="{FEAE7483-ABB5-4775-B249-E2373159D80B}" type="presParOf" srcId="{87D5820B-6D40-42A7-A5A3-09D0129BFACD}" destId="{C64B10C2-9802-4651-A918-ACC0D598E095}" srcOrd="0" destOrd="0" presId="urn:microsoft.com/office/officeart/2005/8/layout/orgChart1"/>
    <dgm:cxn modelId="{A3129921-16B7-491D-B783-242D82EDC8C7}" type="presParOf" srcId="{87D5820B-6D40-42A7-A5A3-09D0129BFACD}" destId="{4F32B0C8-61E0-4FA2-AF7E-2186185C84D5}" srcOrd="1" destOrd="0" presId="urn:microsoft.com/office/officeart/2005/8/layout/orgChart1"/>
    <dgm:cxn modelId="{2C93828B-CD38-4DF4-AAB3-7365677BE478}" type="presParOf" srcId="{4F32B0C8-61E0-4FA2-AF7E-2186185C84D5}" destId="{CD4FA665-D62E-4D8C-AD21-7F62F119CA74}" srcOrd="0" destOrd="0" presId="urn:microsoft.com/office/officeart/2005/8/layout/orgChart1"/>
    <dgm:cxn modelId="{AC43E113-5F10-4367-AA7B-493A30882771}" type="presParOf" srcId="{CD4FA665-D62E-4D8C-AD21-7F62F119CA74}" destId="{DDD271A2-1E38-48A9-8B28-7E9F93C85A91}" srcOrd="0" destOrd="0" presId="urn:microsoft.com/office/officeart/2005/8/layout/orgChart1"/>
    <dgm:cxn modelId="{C83DC56F-56FA-4E8C-A8E3-5A1506FEB700}" type="presParOf" srcId="{CD4FA665-D62E-4D8C-AD21-7F62F119CA74}" destId="{8FB397BD-AA9E-4DCF-9431-6C71DFEC309C}" srcOrd="1" destOrd="0" presId="urn:microsoft.com/office/officeart/2005/8/layout/orgChart1"/>
    <dgm:cxn modelId="{F33552CA-67DD-4C2C-8632-7D0A72D87C74}" type="presParOf" srcId="{4F32B0C8-61E0-4FA2-AF7E-2186185C84D5}" destId="{AF40C31A-6C5C-43E4-8EB2-73BE8A199C9F}" srcOrd="1" destOrd="0" presId="urn:microsoft.com/office/officeart/2005/8/layout/orgChart1"/>
    <dgm:cxn modelId="{50090A1C-A0E7-4150-ADD4-7E9CA594AA20}" type="presParOf" srcId="{4F32B0C8-61E0-4FA2-AF7E-2186185C84D5}" destId="{F40B68BB-DB8F-49EB-87DB-736DAD66330C}" srcOrd="2" destOrd="0" presId="urn:microsoft.com/office/officeart/2005/8/layout/orgChart1"/>
    <dgm:cxn modelId="{44A63B5E-4229-4151-B5A6-C34381CB055A}" type="presParOf" srcId="{28D48C98-168B-4F3F-A78C-0535B8782DDA}" destId="{AC82BDA8-6C6A-45D7-8640-A5B479399894}" srcOrd="2" destOrd="0" presId="urn:microsoft.com/office/officeart/2005/8/layout/orgChart1"/>
    <dgm:cxn modelId="{D32FCC0B-94A5-46A7-A50F-D6C326F1968A}" type="presParOf" srcId="{5E972ED3-E73E-464B-81B8-D9F2E48E7E64}" destId="{2A86DEF7-E14A-4099-880A-2DF105748324}" srcOrd="1" destOrd="0" presId="urn:microsoft.com/office/officeart/2005/8/layout/orgChart1"/>
    <dgm:cxn modelId="{D30C8397-3A99-47C8-A34A-86A380BAA922}" type="presParOf" srcId="{2A86DEF7-E14A-4099-880A-2DF105748324}" destId="{35196B94-B9DC-45BF-8DC1-CAB904C981F6}" srcOrd="0" destOrd="0" presId="urn:microsoft.com/office/officeart/2005/8/layout/orgChart1"/>
    <dgm:cxn modelId="{E49DB296-E2BD-4D4F-B4BD-080FC2F4D6FB}" type="presParOf" srcId="{35196B94-B9DC-45BF-8DC1-CAB904C981F6}" destId="{AAC6DE41-E14D-46FC-9B1E-D5CE7E74D0B2}" srcOrd="0" destOrd="0" presId="urn:microsoft.com/office/officeart/2005/8/layout/orgChart1"/>
    <dgm:cxn modelId="{8CC5FCD8-1150-4F65-9D9B-AF3FCF3ACDA5}" type="presParOf" srcId="{35196B94-B9DC-45BF-8DC1-CAB904C981F6}" destId="{8554EC75-B409-467E-A115-95E795982863}" srcOrd="1" destOrd="0" presId="urn:microsoft.com/office/officeart/2005/8/layout/orgChart1"/>
    <dgm:cxn modelId="{692F75AA-3CD6-4672-8B91-8431AE891D6F}" type="presParOf" srcId="{2A86DEF7-E14A-4099-880A-2DF105748324}" destId="{8E6F4BDA-8747-441C-AF08-2DCD337FD1EC}" srcOrd="1" destOrd="0" presId="urn:microsoft.com/office/officeart/2005/8/layout/orgChart1"/>
    <dgm:cxn modelId="{D9D82BB7-11DA-4854-8E6C-BD70791E1E7F}" type="presParOf" srcId="{8E6F4BDA-8747-441C-AF08-2DCD337FD1EC}" destId="{1B0C7EDD-14E4-4283-AAD7-1077AD053BB1}" srcOrd="0" destOrd="0" presId="urn:microsoft.com/office/officeart/2005/8/layout/orgChart1"/>
    <dgm:cxn modelId="{5FDFED21-30B3-47CD-8D76-4C241318C814}" type="presParOf" srcId="{8E6F4BDA-8747-441C-AF08-2DCD337FD1EC}" destId="{2129E01C-B31F-4DE6-9CD7-B91A50E67069}" srcOrd="1" destOrd="0" presId="urn:microsoft.com/office/officeart/2005/8/layout/orgChart1"/>
    <dgm:cxn modelId="{1A26700F-0224-483C-A0B6-930B751A6C77}" type="presParOf" srcId="{2129E01C-B31F-4DE6-9CD7-B91A50E67069}" destId="{F20F7054-4941-4C92-A697-8C9BB917AC80}" srcOrd="0" destOrd="0" presId="urn:microsoft.com/office/officeart/2005/8/layout/orgChart1"/>
    <dgm:cxn modelId="{3A46340C-2D1A-4D75-8307-33E54C4BBB8D}" type="presParOf" srcId="{F20F7054-4941-4C92-A697-8C9BB917AC80}" destId="{9CD20580-174C-4600-87A4-89B57DC379A0}" srcOrd="0" destOrd="0" presId="urn:microsoft.com/office/officeart/2005/8/layout/orgChart1"/>
    <dgm:cxn modelId="{20EFE360-FBA4-4C9E-99C8-4571BA5E4340}" type="presParOf" srcId="{F20F7054-4941-4C92-A697-8C9BB917AC80}" destId="{0BAB18E0-81D4-46D9-AE39-704862FE17BD}" srcOrd="1" destOrd="0" presId="urn:microsoft.com/office/officeart/2005/8/layout/orgChart1"/>
    <dgm:cxn modelId="{5E0DB012-6166-4AE7-BDFA-89D595CD46A2}" type="presParOf" srcId="{2129E01C-B31F-4DE6-9CD7-B91A50E67069}" destId="{45B6C2CB-3950-4937-B446-E3910C6FA924}" srcOrd="1" destOrd="0" presId="urn:microsoft.com/office/officeart/2005/8/layout/orgChart1"/>
    <dgm:cxn modelId="{C82AB83D-2976-4B29-8F57-639F4D1DED85}" type="presParOf" srcId="{2129E01C-B31F-4DE6-9CD7-B91A50E67069}" destId="{8BDB16AF-82D5-4A7E-9DFD-6CAAC65A1D70}" srcOrd="2" destOrd="0" presId="urn:microsoft.com/office/officeart/2005/8/layout/orgChart1"/>
    <dgm:cxn modelId="{04A02AA3-9867-417C-8733-8F935D885C84}" type="presParOf" srcId="{2A86DEF7-E14A-4099-880A-2DF105748324}" destId="{4E0E9AA9-17ED-403F-AE8E-C030088354D6}" srcOrd="2" destOrd="0" presId="urn:microsoft.com/office/officeart/2005/8/layout/orgChart1"/>
    <dgm:cxn modelId="{BEBF4730-BC99-41D9-B7C5-14AE6793FEDB}" type="presParOf" srcId="{5E972ED3-E73E-464B-81B8-D9F2E48E7E64}" destId="{03E38752-8A23-4071-A693-A83DCD1CF3CE}" srcOrd="2" destOrd="0" presId="urn:microsoft.com/office/officeart/2005/8/layout/orgChart1"/>
    <dgm:cxn modelId="{8C23E11C-4BCA-4257-BE63-FE8271287E9B}" type="presParOf" srcId="{03E38752-8A23-4071-A693-A83DCD1CF3CE}" destId="{5EDA107D-4A58-4054-9D94-A54A30B0A79D}" srcOrd="0" destOrd="0" presId="urn:microsoft.com/office/officeart/2005/8/layout/orgChart1"/>
    <dgm:cxn modelId="{442E1B24-BF0B-48F0-9228-FE347776577A}" type="presParOf" srcId="{5EDA107D-4A58-4054-9D94-A54A30B0A79D}" destId="{A670460E-A4F0-4685-AAF0-DE5D53843054}" srcOrd="0" destOrd="0" presId="urn:microsoft.com/office/officeart/2005/8/layout/orgChart1"/>
    <dgm:cxn modelId="{033C9EB6-BD09-4456-AA5B-642474D44B65}" type="presParOf" srcId="{5EDA107D-4A58-4054-9D94-A54A30B0A79D}" destId="{99C5FAFF-5490-4A53-9572-597EE259D80E}" srcOrd="1" destOrd="0" presId="urn:microsoft.com/office/officeart/2005/8/layout/orgChart1"/>
    <dgm:cxn modelId="{E1C7ED4F-FB8D-43C6-B668-517AF9B1C2F4}" type="presParOf" srcId="{03E38752-8A23-4071-A693-A83DCD1CF3CE}" destId="{1E1D9C1B-A4E5-483D-8742-07DDB7CC01C0}" srcOrd="1" destOrd="0" presId="urn:microsoft.com/office/officeart/2005/8/layout/orgChart1"/>
    <dgm:cxn modelId="{7B28A23A-B42F-47F9-937F-70B5620CE078}" type="presParOf" srcId="{1E1D9C1B-A4E5-483D-8742-07DDB7CC01C0}" destId="{FD7C7A0D-8D60-40F3-9D28-80B6CA80C73C}" srcOrd="0" destOrd="0" presId="urn:microsoft.com/office/officeart/2005/8/layout/orgChart1"/>
    <dgm:cxn modelId="{1BA26F37-A4B5-42EF-9563-86DD7ACDBC26}" type="presParOf" srcId="{1E1D9C1B-A4E5-483D-8742-07DDB7CC01C0}" destId="{7B5085AF-5B3E-4A3F-BBFF-C95D762728C7}" srcOrd="1" destOrd="0" presId="urn:microsoft.com/office/officeart/2005/8/layout/orgChart1"/>
    <dgm:cxn modelId="{FDE06193-922A-4459-AF59-28F5A30A1C1D}" type="presParOf" srcId="{7B5085AF-5B3E-4A3F-BBFF-C95D762728C7}" destId="{87751D78-EEC3-4C25-BFE9-FB17A6E6365B}" srcOrd="0" destOrd="0" presId="urn:microsoft.com/office/officeart/2005/8/layout/orgChart1"/>
    <dgm:cxn modelId="{E30997EE-9C09-430B-A662-2358BEBB9279}" type="presParOf" srcId="{87751D78-EEC3-4C25-BFE9-FB17A6E6365B}" destId="{7484C064-1108-4CCE-BF1C-FC6EE15539A2}" srcOrd="0" destOrd="0" presId="urn:microsoft.com/office/officeart/2005/8/layout/orgChart1"/>
    <dgm:cxn modelId="{800DCB60-8DB3-4BE8-AFA6-78F4A10DF5AE}" type="presParOf" srcId="{87751D78-EEC3-4C25-BFE9-FB17A6E6365B}" destId="{6B31F8DD-7D3A-46D0-97D4-CCAC2E73D33C}" srcOrd="1" destOrd="0" presId="urn:microsoft.com/office/officeart/2005/8/layout/orgChart1"/>
    <dgm:cxn modelId="{A3B80448-3E06-445D-B3B6-DF3E0699D9B2}" type="presParOf" srcId="{7B5085AF-5B3E-4A3F-BBFF-C95D762728C7}" destId="{A445F40A-DA83-49BB-9345-9E5B39A0E741}" srcOrd="1" destOrd="0" presId="urn:microsoft.com/office/officeart/2005/8/layout/orgChart1"/>
    <dgm:cxn modelId="{25C43E5A-D759-4C3E-90E2-903D8A33276B}" type="presParOf" srcId="{7B5085AF-5B3E-4A3F-BBFF-C95D762728C7}" destId="{CD2F9347-5DEC-438B-8689-840089B7AA2F}" srcOrd="2" destOrd="0" presId="urn:microsoft.com/office/officeart/2005/8/layout/orgChart1"/>
    <dgm:cxn modelId="{3D988AD1-B9BA-48AC-8032-554003966862}" type="presParOf" srcId="{03E38752-8A23-4071-A693-A83DCD1CF3CE}" destId="{10479610-D233-4C83-B398-2E274D433EFF}" srcOrd="2" destOrd="0" presId="urn:microsoft.com/office/officeart/2005/8/layout/orgChart1"/>
    <dgm:cxn modelId="{88177AD2-B0FA-4705-B01C-A556CEF38C4C}" type="presParOf" srcId="{5E972ED3-E73E-464B-81B8-D9F2E48E7E64}" destId="{E0FB1B1C-5048-4BAC-91CF-68740D77B867}" srcOrd="3" destOrd="0" presId="urn:microsoft.com/office/officeart/2005/8/layout/orgChart1"/>
    <dgm:cxn modelId="{AFFA66A6-E2E0-462F-94EA-249356C98321}" type="presParOf" srcId="{E0FB1B1C-5048-4BAC-91CF-68740D77B867}" destId="{40E78283-8FF0-4105-BC43-4F5EB3742D8B}" srcOrd="0" destOrd="0" presId="urn:microsoft.com/office/officeart/2005/8/layout/orgChart1"/>
    <dgm:cxn modelId="{AD005A4F-67C6-4EC6-A073-DF780A9493AF}" type="presParOf" srcId="{40E78283-8FF0-4105-BC43-4F5EB3742D8B}" destId="{41749BD3-1144-496B-8F01-51CFCB507056}" srcOrd="0" destOrd="0" presId="urn:microsoft.com/office/officeart/2005/8/layout/orgChart1"/>
    <dgm:cxn modelId="{626BF9AD-EA01-4BB9-AB52-DA1DF2CFA0AB}" type="presParOf" srcId="{40E78283-8FF0-4105-BC43-4F5EB3742D8B}" destId="{09E34EF7-E206-4CD4-8FA8-D2B02C73B13F}" srcOrd="1" destOrd="0" presId="urn:microsoft.com/office/officeart/2005/8/layout/orgChart1"/>
    <dgm:cxn modelId="{ACB2AE56-1177-41EF-BD6A-C83C5DCCBEF8}" type="presParOf" srcId="{E0FB1B1C-5048-4BAC-91CF-68740D77B867}" destId="{CC4BADCF-496E-474D-9822-41A7D146F053}" srcOrd="1" destOrd="0" presId="urn:microsoft.com/office/officeart/2005/8/layout/orgChart1"/>
    <dgm:cxn modelId="{E25B45F6-89FA-4015-925B-16DC47E8DBF4}" type="presParOf" srcId="{CC4BADCF-496E-474D-9822-41A7D146F053}" destId="{9722DA8F-A4BE-404B-8679-44812F831D3C}" srcOrd="0" destOrd="0" presId="urn:microsoft.com/office/officeart/2005/8/layout/orgChart1"/>
    <dgm:cxn modelId="{4FB33F6F-702A-4790-81B1-5CE072D6FF5E}" type="presParOf" srcId="{CC4BADCF-496E-474D-9822-41A7D146F053}" destId="{594082EB-1918-4A8D-B65A-4D1B5AB171F3}" srcOrd="1" destOrd="0" presId="urn:microsoft.com/office/officeart/2005/8/layout/orgChart1"/>
    <dgm:cxn modelId="{F25E2185-4DE8-4B45-A7F6-ABA3898FFA6D}" type="presParOf" srcId="{594082EB-1918-4A8D-B65A-4D1B5AB171F3}" destId="{49033E98-DD31-4A8C-8D02-EDCAF1D8C475}" srcOrd="0" destOrd="0" presId="urn:microsoft.com/office/officeart/2005/8/layout/orgChart1"/>
    <dgm:cxn modelId="{469AA4BE-AC71-49C1-9F68-EDEA7DDBA4BB}" type="presParOf" srcId="{49033E98-DD31-4A8C-8D02-EDCAF1D8C475}" destId="{A7D39C63-EB1D-4EC4-A52E-63C9AC4E7444}" srcOrd="0" destOrd="0" presId="urn:microsoft.com/office/officeart/2005/8/layout/orgChart1"/>
    <dgm:cxn modelId="{3A0F71AC-9C0F-4566-8005-95DA3819CF2C}" type="presParOf" srcId="{49033E98-DD31-4A8C-8D02-EDCAF1D8C475}" destId="{25A9D39F-C4B5-486A-8397-74066EC60ACF}" srcOrd="1" destOrd="0" presId="urn:microsoft.com/office/officeart/2005/8/layout/orgChart1"/>
    <dgm:cxn modelId="{1CB3D70F-50CD-4417-A245-FBE4D849FFC3}" type="presParOf" srcId="{594082EB-1918-4A8D-B65A-4D1B5AB171F3}" destId="{1D43E430-5F94-4F3C-A3FF-04F559A25F4A}" srcOrd="1" destOrd="0" presId="urn:microsoft.com/office/officeart/2005/8/layout/orgChart1"/>
    <dgm:cxn modelId="{C1423B7D-5B8B-49D4-AFD5-2E4FC2BEAC68}" type="presParOf" srcId="{594082EB-1918-4A8D-B65A-4D1B5AB171F3}" destId="{B3E79EB9-8747-4871-A3E5-CE986C5F49BA}" srcOrd="2" destOrd="0" presId="urn:microsoft.com/office/officeart/2005/8/layout/orgChart1"/>
    <dgm:cxn modelId="{1031D3D6-7CE1-4C61-B3F2-3C5DBB7B7739}" type="presParOf" srcId="{E0FB1B1C-5048-4BAC-91CF-68740D77B867}" destId="{D54417EC-BB1C-4C96-8643-67A7855204F4}" srcOrd="2" destOrd="0" presId="urn:microsoft.com/office/officeart/2005/8/layout/orgChart1"/>
    <dgm:cxn modelId="{8256EC57-04AE-4311-AD4F-629445CEA850}" type="presParOf" srcId="{5E972ED3-E73E-464B-81B8-D9F2E48E7E64}" destId="{BA963CC7-8527-4C13-8F74-B3F6AB2E320F}" srcOrd="4" destOrd="0" presId="urn:microsoft.com/office/officeart/2005/8/layout/orgChart1"/>
    <dgm:cxn modelId="{0AA7B6D9-BEF3-4D00-88FA-B949E5D61CE5}" type="presParOf" srcId="{BA963CC7-8527-4C13-8F74-B3F6AB2E320F}" destId="{54AFDE6E-70A4-45B4-81C7-31B98AFAD8E9}" srcOrd="0" destOrd="0" presId="urn:microsoft.com/office/officeart/2005/8/layout/orgChart1"/>
    <dgm:cxn modelId="{D7EF6030-34B7-40AF-A167-ACB5FEB96364}" type="presParOf" srcId="{54AFDE6E-70A4-45B4-81C7-31B98AFAD8E9}" destId="{AB9E0BB8-6637-4A1E-9926-21A4881101B7}" srcOrd="0" destOrd="0" presId="urn:microsoft.com/office/officeart/2005/8/layout/orgChart1"/>
    <dgm:cxn modelId="{885B6C26-5B3A-42AB-92E1-FAD44A45C868}" type="presParOf" srcId="{54AFDE6E-70A4-45B4-81C7-31B98AFAD8E9}" destId="{0EB93D15-5709-4DEB-A7F3-2BC35FB42CCB}" srcOrd="1" destOrd="0" presId="urn:microsoft.com/office/officeart/2005/8/layout/orgChart1"/>
    <dgm:cxn modelId="{AE39A343-C7BA-4B0F-8791-6313D4EDA99C}" type="presParOf" srcId="{BA963CC7-8527-4C13-8F74-B3F6AB2E320F}" destId="{73563951-1EAA-41AD-A58B-F4527B225B2A}" srcOrd="1" destOrd="0" presId="urn:microsoft.com/office/officeart/2005/8/layout/orgChart1"/>
    <dgm:cxn modelId="{9B951417-5C3C-4BF1-A93E-03F6BC71DFA6}" type="presParOf" srcId="{73563951-1EAA-41AD-A58B-F4527B225B2A}" destId="{D0C87622-D901-4DF5-8442-F8C7FC30AAEC}" srcOrd="0" destOrd="0" presId="urn:microsoft.com/office/officeart/2005/8/layout/orgChart1"/>
    <dgm:cxn modelId="{C2749899-0728-4D98-AD14-DD4A1F362110}" type="presParOf" srcId="{73563951-1EAA-41AD-A58B-F4527B225B2A}" destId="{60A61AC2-54A2-4219-A977-AC11953478DC}" srcOrd="1" destOrd="0" presId="urn:microsoft.com/office/officeart/2005/8/layout/orgChart1"/>
    <dgm:cxn modelId="{6D254288-587F-438B-81FB-007D52004B96}" type="presParOf" srcId="{60A61AC2-54A2-4219-A977-AC11953478DC}" destId="{1D1EFB30-9BA0-4D58-8D19-8AD5E20E7E27}" srcOrd="0" destOrd="0" presId="urn:microsoft.com/office/officeart/2005/8/layout/orgChart1"/>
    <dgm:cxn modelId="{69A71CC8-7330-49E9-A880-010D807203B1}" type="presParOf" srcId="{1D1EFB30-9BA0-4D58-8D19-8AD5E20E7E27}" destId="{DFA0351B-6C62-4986-97DE-687F98C613C5}" srcOrd="0" destOrd="0" presId="urn:microsoft.com/office/officeart/2005/8/layout/orgChart1"/>
    <dgm:cxn modelId="{7545C4A4-D5B6-4DFC-B64F-0A07A4B5D0E7}" type="presParOf" srcId="{1D1EFB30-9BA0-4D58-8D19-8AD5E20E7E27}" destId="{CFD796B1-D4D3-4B96-94C6-F02072E24EC7}" srcOrd="1" destOrd="0" presId="urn:microsoft.com/office/officeart/2005/8/layout/orgChart1"/>
    <dgm:cxn modelId="{DDA5389B-5B21-43D3-ACA4-4BDF3A057D5A}" type="presParOf" srcId="{60A61AC2-54A2-4219-A977-AC11953478DC}" destId="{32EFA5FB-7B38-4382-8311-C624A23E7094}" srcOrd="1" destOrd="0" presId="urn:microsoft.com/office/officeart/2005/8/layout/orgChart1"/>
    <dgm:cxn modelId="{16307B48-DD9F-44DF-9C13-EE9CAAC73AD3}" type="presParOf" srcId="{60A61AC2-54A2-4219-A977-AC11953478DC}" destId="{B5436125-2C88-44FD-8286-40F8D9FAE04A}" srcOrd="2" destOrd="0" presId="urn:microsoft.com/office/officeart/2005/8/layout/orgChart1"/>
    <dgm:cxn modelId="{410B1552-9088-438D-9F36-E329C04D6579}" type="presParOf" srcId="{BA963CC7-8527-4C13-8F74-B3F6AB2E320F}" destId="{0CD6B944-F903-4620-A7EE-1522488F2D17}" srcOrd="2" destOrd="0" presId="urn:microsoft.com/office/officeart/2005/8/layout/orgChart1"/>
    <dgm:cxn modelId="{E0D30F3E-BD99-4D5E-B65F-8F43A9309DDA}" type="presParOf" srcId="{5E972ED3-E73E-464B-81B8-D9F2E48E7E64}" destId="{9A1A31A9-350B-4EF7-88F2-78B6550D582F}" srcOrd="5" destOrd="0" presId="urn:microsoft.com/office/officeart/2005/8/layout/orgChart1"/>
    <dgm:cxn modelId="{000FC3F1-2935-4E37-99C6-A180534986E2}" type="presParOf" srcId="{9A1A31A9-350B-4EF7-88F2-78B6550D582F}" destId="{0CC7AB13-5DEB-425B-8A02-CFDB282B5106}" srcOrd="0" destOrd="0" presId="urn:microsoft.com/office/officeart/2005/8/layout/orgChart1"/>
    <dgm:cxn modelId="{F1F85031-A236-43AA-A420-F76542A2ACD5}" type="presParOf" srcId="{0CC7AB13-5DEB-425B-8A02-CFDB282B5106}" destId="{43D98526-4D7A-47A7-A564-7C8F6573538E}" srcOrd="0" destOrd="0" presId="urn:microsoft.com/office/officeart/2005/8/layout/orgChart1"/>
    <dgm:cxn modelId="{5A37DC0F-43F8-47F5-8298-7E19C95FE54A}" type="presParOf" srcId="{0CC7AB13-5DEB-425B-8A02-CFDB282B5106}" destId="{350958A0-CD59-4575-8093-335621BF2A91}" srcOrd="1" destOrd="0" presId="urn:microsoft.com/office/officeart/2005/8/layout/orgChart1"/>
    <dgm:cxn modelId="{C7728F76-9EEA-42B2-95C1-5C5598EB2C95}" type="presParOf" srcId="{9A1A31A9-350B-4EF7-88F2-78B6550D582F}" destId="{9CB849FF-F44D-46A1-B1B6-FD2496E1D405}" srcOrd="1" destOrd="0" presId="urn:microsoft.com/office/officeart/2005/8/layout/orgChart1"/>
    <dgm:cxn modelId="{4FC0DD5A-6796-4F53-8B36-BA41891D539A}" type="presParOf" srcId="{9CB849FF-F44D-46A1-B1B6-FD2496E1D405}" destId="{4DC0BCE5-AF24-4DF5-94E0-39253A9225F0}" srcOrd="0" destOrd="0" presId="urn:microsoft.com/office/officeart/2005/8/layout/orgChart1"/>
    <dgm:cxn modelId="{64B011B8-24CF-4D1D-BA90-794C4D013414}" type="presParOf" srcId="{9CB849FF-F44D-46A1-B1B6-FD2496E1D405}" destId="{0068E1B8-2985-410B-8297-A3F2085BCCC2}" srcOrd="1" destOrd="0" presId="urn:microsoft.com/office/officeart/2005/8/layout/orgChart1"/>
    <dgm:cxn modelId="{AD80245C-604B-4C3E-A3D5-5477F313CF6A}" type="presParOf" srcId="{0068E1B8-2985-410B-8297-A3F2085BCCC2}" destId="{F9C77842-4895-47A8-A76D-FB0482C08CA6}" srcOrd="0" destOrd="0" presId="urn:microsoft.com/office/officeart/2005/8/layout/orgChart1"/>
    <dgm:cxn modelId="{352017A4-BFC2-4683-B967-7801F44AEB11}" type="presParOf" srcId="{F9C77842-4895-47A8-A76D-FB0482C08CA6}" destId="{5FEEC3CA-3796-41F0-A2E8-80A0D2A0E9B2}" srcOrd="0" destOrd="0" presId="urn:microsoft.com/office/officeart/2005/8/layout/orgChart1"/>
    <dgm:cxn modelId="{674325D6-7A0E-4F58-94A9-D4F065ECBB7B}" type="presParOf" srcId="{F9C77842-4895-47A8-A76D-FB0482C08CA6}" destId="{E1397946-B915-42B7-98B2-B3CED050C476}" srcOrd="1" destOrd="0" presId="urn:microsoft.com/office/officeart/2005/8/layout/orgChart1"/>
    <dgm:cxn modelId="{2FB474EB-3613-4DD7-A5A1-5ECC7AEBFCAE}" type="presParOf" srcId="{0068E1B8-2985-410B-8297-A3F2085BCCC2}" destId="{5879C875-A96B-40CB-88A9-3AF61AB125F4}" srcOrd="1" destOrd="0" presId="urn:microsoft.com/office/officeart/2005/8/layout/orgChart1"/>
    <dgm:cxn modelId="{E49CB901-6186-4122-9CEA-64ADAC045CA0}" type="presParOf" srcId="{0068E1B8-2985-410B-8297-A3F2085BCCC2}" destId="{D98A6BFA-8529-4833-A94C-F8C9073C5FAC}" srcOrd="2" destOrd="0" presId="urn:microsoft.com/office/officeart/2005/8/layout/orgChart1"/>
    <dgm:cxn modelId="{3CB495C4-1EAB-4223-ADC5-FF8DD802002D}" type="presParOf" srcId="{9A1A31A9-350B-4EF7-88F2-78B6550D582F}" destId="{AE5117C3-000E-4141-B642-288010E2489B}" srcOrd="2" destOrd="0" presId="urn:microsoft.com/office/officeart/2005/8/layout/orgChart1"/>
    <dgm:cxn modelId="{551C1468-34C6-4CCB-9372-D9FE195075C5}" type="presParOf" srcId="{5E972ED3-E73E-464B-81B8-D9F2E48E7E64}" destId="{07FF29EA-0677-4C59-AD20-7D0C96C3E941}" srcOrd="6" destOrd="0" presId="urn:microsoft.com/office/officeart/2005/8/layout/orgChart1"/>
    <dgm:cxn modelId="{11B97E10-41DA-4009-92B6-4B2BE681C3BB}" type="presParOf" srcId="{07FF29EA-0677-4C59-AD20-7D0C96C3E941}" destId="{A3B319EA-A851-409F-B4C6-A9B28A03F0E3}" srcOrd="0" destOrd="0" presId="urn:microsoft.com/office/officeart/2005/8/layout/orgChart1"/>
    <dgm:cxn modelId="{E3D8BEB4-8576-4EF8-A178-598209307941}" type="presParOf" srcId="{A3B319EA-A851-409F-B4C6-A9B28A03F0E3}" destId="{A180FF97-F398-4159-A35B-A9BFA0DAE59A}" srcOrd="0" destOrd="0" presId="urn:microsoft.com/office/officeart/2005/8/layout/orgChart1"/>
    <dgm:cxn modelId="{E1D4FE86-44AB-4429-A3F1-ED6B5434EFC0}" type="presParOf" srcId="{A3B319EA-A851-409F-B4C6-A9B28A03F0E3}" destId="{30DD377D-15C4-408E-ADD2-700F38C3079E}" srcOrd="1" destOrd="0" presId="urn:microsoft.com/office/officeart/2005/8/layout/orgChart1"/>
    <dgm:cxn modelId="{17711169-FF6B-475C-9B55-B8B2ECBF87B1}" type="presParOf" srcId="{07FF29EA-0677-4C59-AD20-7D0C96C3E941}" destId="{14F689E2-2BCC-4112-8375-259903B0423D}" srcOrd="1" destOrd="0" presId="urn:microsoft.com/office/officeart/2005/8/layout/orgChart1"/>
    <dgm:cxn modelId="{1C416F57-030C-4986-8088-034586CE81CE}" type="presParOf" srcId="{14F689E2-2BCC-4112-8375-259903B0423D}" destId="{14412B15-F038-4C48-9D66-402FFCB79820}" srcOrd="0" destOrd="0" presId="urn:microsoft.com/office/officeart/2005/8/layout/orgChart1"/>
    <dgm:cxn modelId="{48B5122A-47FA-4AD2-9AEC-92985515B282}" type="presParOf" srcId="{14F689E2-2BCC-4112-8375-259903B0423D}" destId="{EF356C26-D654-4743-8E32-5C99780721A3}" srcOrd="1" destOrd="0" presId="urn:microsoft.com/office/officeart/2005/8/layout/orgChart1"/>
    <dgm:cxn modelId="{E7C64AA0-95DE-47FD-B6D9-73C96BFA7314}" type="presParOf" srcId="{EF356C26-D654-4743-8E32-5C99780721A3}" destId="{52FA096B-22C8-46CC-9AB1-E4D06B7E9765}" srcOrd="0" destOrd="0" presId="urn:microsoft.com/office/officeart/2005/8/layout/orgChart1"/>
    <dgm:cxn modelId="{08CAD615-FB4F-4EA2-A72F-380DF2AA7E94}" type="presParOf" srcId="{52FA096B-22C8-46CC-9AB1-E4D06B7E9765}" destId="{D6CDF49D-4FC2-4E66-90DD-2C99A552A965}" srcOrd="0" destOrd="0" presId="urn:microsoft.com/office/officeart/2005/8/layout/orgChart1"/>
    <dgm:cxn modelId="{534505E0-E003-4B93-A183-CC0390E34B7A}" type="presParOf" srcId="{52FA096B-22C8-46CC-9AB1-E4D06B7E9765}" destId="{EC14F676-3BC7-4E08-9384-BBEE36F7BC52}" srcOrd="1" destOrd="0" presId="urn:microsoft.com/office/officeart/2005/8/layout/orgChart1"/>
    <dgm:cxn modelId="{FAAE963E-12E6-4C48-9433-08A8B838C10C}" type="presParOf" srcId="{EF356C26-D654-4743-8E32-5C99780721A3}" destId="{68C7A0B0-20A0-4805-8249-3645A42F6C0C}" srcOrd="1" destOrd="0" presId="urn:microsoft.com/office/officeart/2005/8/layout/orgChart1"/>
    <dgm:cxn modelId="{63793B09-60FC-4752-B941-81C23BB31E31}" type="presParOf" srcId="{EF356C26-D654-4743-8E32-5C99780721A3}" destId="{E00CCC92-1AB5-4162-8704-C74AAAEDA829}" srcOrd="2" destOrd="0" presId="urn:microsoft.com/office/officeart/2005/8/layout/orgChart1"/>
    <dgm:cxn modelId="{5D0A362C-DD43-406F-AF24-47A79FA79ECD}" type="presParOf" srcId="{07FF29EA-0677-4C59-AD20-7D0C96C3E941}" destId="{B52004DE-3F0F-42FD-8080-65F70563C4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443A6-283F-4DD1-AE94-5464F2283E4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C6728-E4E1-4D41-8DCF-C4A0E8932383}">
      <dgm:prSet phldrT="[Text]" custT="1"/>
      <dgm:spPr/>
      <dgm:t>
        <a:bodyPr/>
        <a:lstStyle/>
        <a:p>
          <a:r>
            <a:rPr lang="en-US" sz="1800"/>
            <a:t>City</a:t>
          </a:r>
        </a:p>
      </dgm:t>
    </dgm:pt>
    <dgm:pt modelId="{8257F0E9-C6B9-4A48-B159-89E24860B093}" type="parTrans" cxnId="{51C59749-95E7-453E-8EAD-A4AE160DD118}">
      <dgm:prSet/>
      <dgm:spPr/>
      <dgm:t>
        <a:bodyPr/>
        <a:lstStyle/>
        <a:p>
          <a:endParaRPr lang="en-US" sz="1800"/>
        </a:p>
      </dgm:t>
    </dgm:pt>
    <dgm:pt modelId="{494B9632-CDAF-457B-BAF3-5E5F65F79F48}" type="sibTrans" cxnId="{51C59749-95E7-453E-8EAD-A4AE160DD118}">
      <dgm:prSet/>
      <dgm:spPr/>
      <dgm:t>
        <a:bodyPr/>
        <a:lstStyle/>
        <a:p>
          <a:endParaRPr lang="en-US" sz="1800"/>
        </a:p>
      </dgm:t>
    </dgm:pt>
    <dgm:pt modelId="{791F349A-DFAA-4E19-8512-261BC97BAE7A}">
      <dgm:prSet phldrT="[Text]" custT="1"/>
      <dgm:spPr/>
      <dgm:t>
        <a:bodyPr/>
        <a:lstStyle/>
        <a:p>
          <a:r>
            <a:rPr lang="en-US" sz="1800" dirty="0"/>
            <a:t>Community</a:t>
          </a:r>
        </a:p>
      </dgm:t>
    </dgm:pt>
    <dgm:pt modelId="{71750E24-CD48-4612-AC89-F99E2CC50EE9}" type="parTrans" cxnId="{286A5CFA-7CD9-4781-B5C4-5DB0701D5DAF}">
      <dgm:prSet/>
      <dgm:spPr/>
      <dgm:t>
        <a:bodyPr/>
        <a:lstStyle/>
        <a:p>
          <a:endParaRPr lang="en-US" sz="1800"/>
        </a:p>
      </dgm:t>
    </dgm:pt>
    <dgm:pt modelId="{BE6ABAA7-DC2D-4081-AA97-7962311D0B01}" type="sibTrans" cxnId="{286A5CFA-7CD9-4781-B5C4-5DB0701D5DAF}">
      <dgm:prSet/>
      <dgm:spPr/>
      <dgm:t>
        <a:bodyPr/>
        <a:lstStyle/>
        <a:p>
          <a:endParaRPr lang="en-US" sz="1800"/>
        </a:p>
      </dgm:t>
    </dgm:pt>
    <dgm:pt modelId="{E9A052A1-1DC5-4AFD-BBF2-4D14E716B963}">
      <dgm:prSet phldrT="[Text]" custT="1"/>
      <dgm:spPr/>
      <dgm:t>
        <a:bodyPr/>
        <a:lstStyle/>
        <a:p>
          <a:r>
            <a:rPr lang="en-US" sz="1800"/>
            <a:t>Homeless System</a:t>
          </a:r>
        </a:p>
      </dgm:t>
    </dgm:pt>
    <dgm:pt modelId="{9A5E85F4-86C7-4010-AA04-6EBCDD77F5ED}" type="parTrans" cxnId="{C302C03D-81AE-4675-AD8F-4EEB6B268CA9}">
      <dgm:prSet/>
      <dgm:spPr/>
      <dgm:t>
        <a:bodyPr/>
        <a:lstStyle/>
        <a:p>
          <a:endParaRPr lang="en-US" sz="1800"/>
        </a:p>
      </dgm:t>
    </dgm:pt>
    <dgm:pt modelId="{7401F05D-49AC-45A8-B822-1110838CC3CC}" type="sibTrans" cxnId="{C302C03D-81AE-4675-AD8F-4EEB6B268CA9}">
      <dgm:prSet/>
      <dgm:spPr/>
      <dgm:t>
        <a:bodyPr/>
        <a:lstStyle/>
        <a:p>
          <a:endParaRPr lang="en-US" sz="1800"/>
        </a:p>
      </dgm:t>
    </dgm:pt>
    <dgm:pt modelId="{39BBCBC5-FF8F-4310-A352-00F52471A5BC}">
      <dgm:prSet phldrT="[Text]" custT="1"/>
      <dgm:spPr/>
      <dgm:t>
        <a:bodyPr/>
        <a:lstStyle/>
        <a:p>
          <a:r>
            <a:rPr lang="en-US" sz="1800" dirty="0"/>
            <a:t>Lived Experience</a:t>
          </a:r>
        </a:p>
      </dgm:t>
    </dgm:pt>
    <dgm:pt modelId="{F45C4247-3D86-476A-BBDA-3D7049C9A4DA}" type="parTrans" cxnId="{65A7DC7D-A253-4225-8D0B-8032F9B49C06}">
      <dgm:prSet/>
      <dgm:spPr/>
      <dgm:t>
        <a:bodyPr/>
        <a:lstStyle/>
        <a:p>
          <a:endParaRPr lang="en-US" sz="1800"/>
        </a:p>
      </dgm:t>
    </dgm:pt>
    <dgm:pt modelId="{EFCAC1CA-481C-4DC2-91D8-EA144A5EFBE7}" type="sibTrans" cxnId="{65A7DC7D-A253-4225-8D0B-8032F9B49C06}">
      <dgm:prSet/>
      <dgm:spPr/>
      <dgm:t>
        <a:bodyPr/>
        <a:lstStyle/>
        <a:p>
          <a:endParaRPr lang="en-US" sz="1800"/>
        </a:p>
      </dgm:t>
    </dgm:pt>
    <dgm:pt modelId="{4DC7F9D9-F071-4BD5-995D-A7B2C94CE45D}" type="pres">
      <dgm:prSet presAssocID="{8B8443A6-283F-4DD1-AE94-5464F2283E40}" presName="matrix" presStyleCnt="0">
        <dgm:presLayoutVars>
          <dgm:chMax val="1"/>
          <dgm:dir/>
          <dgm:resizeHandles val="exact"/>
        </dgm:presLayoutVars>
      </dgm:prSet>
      <dgm:spPr/>
    </dgm:pt>
    <dgm:pt modelId="{7D1A8537-1B1C-426F-9328-3061D6893FC1}" type="pres">
      <dgm:prSet presAssocID="{8B8443A6-283F-4DD1-AE94-5464F2283E40}" presName="axisShape" presStyleLbl="bgShp" presStyleIdx="0" presStyleCnt="1"/>
      <dgm:spPr/>
    </dgm:pt>
    <dgm:pt modelId="{E18FF50B-F81E-4C21-A0EE-2E20C7DA0C3B}" type="pres">
      <dgm:prSet presAssocID="{8B8443A6-283F-4DD1-AE94-5464F2283E4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49669E-F6B2-45C0-BFFD-E7B08935E933}" type="pres">
      <dgm:prSet presAssocID="{8B8443A6-283F-4DD1-AE94-5464F2283E4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D661EC-61A3-4F23-9E93-D8AB3AC26E5A}" type="pres">
      <dgm:prSet presAssocID="{8B8443A6-283F-4DD1-AE94-5464F2283E4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C4377E-A848-43B9-830E-FF20A65F1B7E}" type="pres">
      <dgm:prSet presAssocID="{8B8443A6-283F-4DD1-AE94-5464F2283E4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02C03D-81AE-4675-AD8F-4EEB6B268CA9}" srcId="{8B8443A6-283F-4DD1-AE94-5464F2283E40}" destId="{E9A052A1-1DC5-4AFD-BBF2-4D14E716B963}" srcOrd="2" destOrd="0" parTransId="{9A5E85F4-86C7-4010-AA04-6EBCDD77F5ED}" sibTransId="{7401F05D-49AC-45A8-B822-1110838CC3CC}"/>
    <dgm:cxn modelId="{BC41C560-2FB6-4248-A57A-70D8D8926351}" type="presOf" srcId="{935C6728-E4E1-4D41-8DCF-C4A0E8932383}" destId="{E18FF50B-F81E-4C21-A0EE-2E20C7DA0C3B}" srcOrd="0" destOrd="0" presId="urn:microsoft.com/office/officeart/2005/8/layout/matrix2"/>
    <dgm:cxn modelId="{51C59749-95E7-453E-8EAD-A4AE160DD118}" srcId="{8B8443A6-283F-4DD1-AE94-5464F2283E40}" destId="{935C6728-E4E1-4D41-8DCF-C4A0E8932383}" srcOrd="0" destOrd="0" parTransId="{8257F0E9-C6B9-4A48-B159-89E24860B093}" sibTransId="{494B9632-CDAF-457B-BAF3-5E5F65F79F48}"/>
    <dgm:cxn modelId="{14A29173-3DA5-4128-A3E6-C68500804105}" type="presOf" srcId="{791F349A-DFAA-4E19-8512-261BC97BAE7A}" destId="{5849669E-F6B2-45C0-BFFD-E7B08935E933}" srcOrd="0" destOrd="0" presId="urn:microsoft.com/office/officeart/2005/8/layout/matrix2"/>
    <dgm:cxn modelId="{0FFB9B55-330F-4751-A6D7-E0EA67F7A9B1}" type="presOf" srcId="{E9A052A1-1DC5-4AFD-BBF2-4D14E716B963}" destId="{E0D661EC-61A3-4F23-9E93-D8AB3AC26E5A}" srcOrd="0" destOrd="0" presId="urn:microsoft.com/office/officeart/2005/8/layout/matrix2"/>
    <dgm:cxn modelId="{65A7DC7D-A253-4225-8D0B-8032F9B49C06}" srcId="{8B8443A6-283F-4DD1-AE94-5464F2283E40}" destId="{39BBCBC5-FF8F-4310-A352-00F52471A5BC}" srcOrd="3" destOrd="0" parTransId="{F45C4247-3D86-476A-BBDA-3D7049C9A4DA}" sibTransId="{EFCAC1CA-481C-4DC2-91D8-EA144A5EFBE7}"/>
    <dgm:cxn modelId="{9005B8B7-88D1-4A44-90DB-848A124C632A}" type="presOf" srcId="{39BBCBC5-FF8F-4310-A352-00F52471A5BC}" destId="{6AC4377E-A848-43B9-830E-FF20A65F1B7E}" srcOrd="0" destOrd="0" presId="urn:microsoft.com/office/officeart/2005/8/layout/matrix2"/>
    <dgm:cxn modelId="{AD27E5C6-44BA-4E7D-B097-FA5A85C10936}" type="presOf" srcId="{8B8443A6-283F-4DD1-AE94-5464F2283E40}" destId="{4DC7F9D9-F071-4BD5-995D-A7B2C94CE45D}" srcOrd="0" destOrd="0" presId="urn:microsoft.com/office/officeart/2005/8/layout/matrix2"/>
    <dgm:cxn modelId="{286A5CFA-7CD9-4781-B5C4-5DB0701D5DAF}" srcId="{8B8443A6-283F-4DD1-AE94-5464F2283E40}" destId="{791F349A-DFAA-4E19-8512-261BC97BAE7A}" srcOrd="1" destOrd="0" parTransId="{71750E24-CD48-4612-AC89-F99E2CC50EE9}" sibTransId="{BE6ABAA7-DC2D-4081-AA97-7962311D0B01}"/>
    <dgm:cxn modelId="{16415FAC-7A82-43A2-8E2A-2979D2466FCC}" type="presParOf" srcId="{4DC7F9D9-F071-4BD5-995D-A7B2C94CE45D}" destId="{7D1A8537-1B1C-426F-9328-3061D6893FC1}" srcOrd="0" destOrd="0" presId="urn:microsoft.com/office/officeart/2005/8/layout/matrix2"/>
    <dgm:cxn modelId="{741D618A-D3F3-4C77-B6D3-B2780311088E}" type="presParOf" srcId="{4DC7F9D9-F071-4BD5-995D-A7B2C94CE45D}" destId="{E18FF50B-F81E-4C21-A0EE-2E20C7DA0C3B}" srcOrd="1" destOrd="0" presId="urn:microsoft.com/office/officeart/2005/8/layout/matrix2"/>
    <dgm:cxn modelId="{FEF2FC16-50A9-49D4-AC8D-43723B0FFDC7}" type="presParOf" srcId="{4DC7F9D9-F071-4BD5-995D-A7B2C94CE45D}" destId="{5849669E-F6B2-45C0-BFFD-E7B08935E933}" srcOrd="2" destOrd="0" presId="urn:microsoft.com/office/officeart/2005/8/layout/matrix2"/>
    <dgm:cxn modelId="{A810BB14-F1E6-4D91-898A-1F140FC22804}" type="presParOf" srcId="{4DC7F9D9-F071-4BD5-995D-A7B2C94CE45D}" destId="{E0D661EC-61A3-4F23-9E93-D8AB3AC26E5A}" srcOrd="3" destOrd="0" presId="urn:microsoft.com/office/officeart/2005/8/layout/matrix2"/>
    <dgm:cxn modelId="{25FD04AD-24F2-437D-B35E-54B2B3ADA9F2}" type="presParOf" srcId="{4DC7F9D9-F071-4BD5-995D-A7B2C94CE45D}" destId="{6AC4377E-A848-43B9-830E-FF20A65F1B7E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962AC-84FC-47BC-9742-5FDD97D38BFF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C933D6-AC1F-4F15-B050-BC4141168EE6}">
      <dgm:prSet custT="1"/>
      <dgm:spPr/>
      <dgm:t>
        <a:bodyPr/>
        <a:lstStyle/>
        <a:p>
          <a:pPr algn="l"/>
          <a:r>
            <a:rPr lang="en-US" sz="1800" dirty="0"/>
            <a:t>- 86% of High </a:t>
          </a:r>
          <a:r>
            <a:rPr lang="en-US" sz="1800" dirty="0" err="1"/>
            <a:t>ImpACT</a:t>
          </a:r>
          <a:r>
            <a:rPr lang="en-US" sz="1800" dirty="0"/>
            <a:t> clients offered housing accepted housing within 6 months.</a:t>
          </a:r>
          <a:br>
            <a:rPr lang="en-US" sz="1800" dirty="0"/>
          </a:br>
          <a:r>
            <a:rPr lang="en-US" sz="1800" dirty="0"/>
            <a:t>- The median number of interactions to reach housing acceptance for a High </a:t>
          </a:r>
          <a:r>
            <a:rPr lang="en-US" sz="1800" dirty="0" err="1"/>
            <a:t>ImpACT</a:t>
          </a:r>
          <a:r>
            <a:rPr lang="en-US" sz="1800" dirty="0"/>
            <a:t> client is 1. </a:t>
          </a:r>
        </a:p>
      </dgm:t>
    </dgm:pt>
    <dgm:pt modelId="{B422C5D0-244D-4063-9BAC-F21E6F4D2B81}" type="parTrans" cxnId="{03EB23A2-4C1C-483B-9959-D58EB1668F10}">
      <dgm:prSet/>
      <dgm:spPr/>
      <dgm:t>
        <a:bodyPr/>
        <a:lstStyle/>
        <a:p>
          <a:endParaRPr lang="en-US"/>
        </a:p>
      </dgm:t>
    </dgm:pt>
    <dgm:pt modelId="{9905F5DC-225E-4EB7-BAD1-F0CFDC148985}" type="sibTrans" cxnId="{03EB23A2-4C1C-483B-9959-D58EB1668F10}">
      <dgm:prSet/>
      <dgm:spPr/>
      <dgm:t>
        <a:bodyPr/>
        <a:lstStyle/>
        <a:p>
          <a:endParaRPr lang="en-US"/>
        </a:p>
      </dgm:t>
    </dgm:pt>
    <dgm:pt modelId="{56EF3179-5FAD-43E0-A16C-609F94A141C1}">
      <dgm:prSet custT="1"/>
      <dgm:spPr/>
      <dgm:t>
        <a:bodyPr/>
        <a:lstStyle/>
        <a:p>
          <a:pPr algn="l"/>
          <a:r>
            <a:rPr lang="en-US" sz="1800" dirty="0"/>
            <a:t>- 95% of clients struggle with severe mental health disorders​.</a:t>
          </a:r>
          <a:br>
            <a:rPr lang="en-US" sz="1800" dirty="0"/>
          </a:br>
          <a:r>
            <a:rPr lang="en-US" sz="1800" dirty="0"/>
            <a:t>- 73% of clients struggle with substance use disorders.</a:t>
          </a:r>
          <a:br>
            <a:rPr lang="en-US" sz="1800" dirty="0"/>
          </a:br>
          <a:r>
            <a:rPr lang="en-US" sz="1800" dirty="0"/>
            <a:t>- 10% of clients struggle with opioid disorders​.</a:t>
          </a:r>
        </a:p>
      </dgm:t>
    </dgm:pt>
    <dgm:pt modelId="{E83A3DF2-DE13-4917-A15D-854FD4D1FA60}" type="parTrans" cxnId="{8C36AD4D-7C4B-493E-87F2-19003607B5FB}">
      <dgm:prSet/>
      <dgm:spPr/>
      <dgm:t>
        <a:bodyPr/>
        <a:lstStyle/>
        <a:p>
          <a:endParaRPr lang="en-US"/>
        </a:p>
      </dgm:t>
    </dgm:pt>
    <dgm:pt modelId="{2EBD1C54-7CAE-4C61-942A-48FB0B32CE0A}" type="sibTrans" cxnId="{8C36AD4D-7C4B-493E-87F2-19003607B5FB}">
      <dgm:prSet/>
      <dgm:spPr/>
      <dgm:t>
        <a:bodyPr/>
        <a:lstStyle/>
        <a:p>
          <a:endParaRPr lang="en-US"/>
        </a:p>
      </dgm:t>
    </dgm:pt>
    <dgm:pt modelId="{14FD0A48-0BC9-4AE3-9E57-1FF6FBE4F004}">
      <dgm:prSet custT="1"/>
      <dgm:spPr/>
      <dgm:t>
        <a:bodyPr/>
        <a:lstStyle/>
        <a:p>
          <a:pPr algn="l"/>
          <a:r>
            <a:rPr lang="en-US" sz="1800" i="0" dirty="0"/>
            <a:t>- The median housed High </a:t>
          </a:r>
          <a:r>
            <a:rPr lang="en-US" sz="1800" i="0" dirty="0" err="1"/>
            <a:t>ImpACT</a:t>
          </a:r>
          <a:r>
            <a:rPr lang="en-US" sz="1800" i="0" dirty="0"/>
            <a:t> Client has been homeless for 7.5 years and is 54 years old.</a:t>
          </a:r>
          <a:endParaRPr lang="en-US" sz="1800" dirty="0"/>
        </a:p>
      </dgm:t>
    </dgm:pt>
    <dgm:pt modelId="{8FD033D0-EE28-42A4-92B2-8A6216317D40}" type="parTrans" cxnId="{6D4B3D7C-EA5C-4BFB-BA1B-2B7265BF4F01}">
      <dgm:prSet/>
      <dgm:spPr/>
      <dgm:t>
        <a:bodyPr/>
        <a:lstStyle/>
        <a:p>
          <a:endParaRPr lang="en-US"/>
        </a:p>
      </dgm:t>
    </dgm:pt>
    <dgm:pt modelId="{018B1D70-4434-45FA-B188-EE281A6008A4}" type="sibTrans" cxnId="{6D4B3D7C-EA5C-4BFB-BA1B-2B7265BF4F01}">
      <dgm:prSet/>
      <dgm:spPr/>
      <dgm:t>
        <a:bodyPr/>
        <a:lstStyle/>
        <a:p>
          <a:endParaRPr lang="en-US"/>
        </a:p>
      </dgm:t>
    </dgm:pt>
    <dgm:pt modelId="{636189B5-7558-4118-BCC1-5313F38C98A3}" type="pres">
      <dgm:prSet presAssocID="{CC2962AC-84FC-47BC-9742-5FDD97D38BFF}" presName="linearFlow" presStyleCnt="0">
        <dgm:presLayoutVars>
          <dgm:dir/>
          <dgm:resizeHandles val="exact"/>
        </dgm:presLayoutVars>
      </dgm:prSet>
      <dgm:spPr/>
    </dgm:pt>
    <dgm:pt modelId="{A95AE311-343E-459D-B4E2-1F480D13CA8C}" type="pres">
      <dgm:prSet presAssocID="{14FD0A48-0BC9-4AE3-9E57-1FF6FBE4F004}" presName="composite" presStyleCnt="0"/>
      <dgm:spPr/>
    </dgm:pt>
    <dgm:pt modelId="{3B33E0C4-BF43-4175-829A-330BFA3EF44C}" type="pres">
      <dgm:prSet presAssocID="{14FD0A48-0BC9-4AE3-9E57-1FF6FBE4F004}" presName="imgShp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1FF4C7DE-C671-4EBB-A491-8080518628AB}" type="pres">
      <dgm:prSet presAssocID="{14FD0A48-0BC9-4AE3-9E57-1FF6FBE4F004}" presName="txShp" presStyleLbl="node1" presStyleIdx="0" presStyleCnt="3">
        <dgm:presLayoutVars>
          <dgm:bulletEnabled val="1"/>
        </dgm:presLayoutVars>
      </dgm:prSet>
      <dgm:spPr/>
    </dgm:pt>
    <dgm:pt modelId="{36F9DDF9-0E78-4ED6-96DE-57BFA5977C0B}" type="pres">
      <dgm:prSet presAssocID="{018B1D70-4434-45FA-B188-EE281A6008A4}" presName="spacing" presStyleCnt="0"/>
      <dgm:spPr/>
    </dgm:pt>
    <dgm:pt modelId="{37D62CCC-A1D3-453E-8ECC-0C3AF7C35D32}" type="pres">
      <dgm:prSet presAssocID="{D5C933D6-AC1F-4F15-B050-BC4141168EE6}" presName="composite" presStyleCnt="0"/>
      <dgm:spPr/>
    </dgm:pt>
    <dgm:pt modelId="{F1BDBED7-FFE8-483A-A706-DB4F3AB6734A}" type="pres">
      <dgm:prSet presAssocID="{D5C933D6-AC1F-4F15-B050-BC4141168EE6}" presName="imgShp" presStyleLbl="fgImgPlac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9F331682-C1C9-4BBF-A16C-B7ABD463CE3A}" type="pres">
      <dgm:prSet presAssocID="{D5C933D6-AC1F-4F15-B050-BC4141168EE6}" presName="txShp" presStyleLbl="node1" presStyleIdx="1" presStyleCnt="3">
        <dgm:presLayoutVars>
          <dgm:bulletEnabled val="1"/>
        </dgm:presLayoutVars>
      </dgm:prSet>
      <dgm:spPr/>
    </dgm:pt>
    <dgm:pt modelId="{3A63902C-1F66-49E9-81AA-B2D465A86E91}" type="pres">
      <dgm:prSet presAssocID="{9905F5DC-225E-4EB7-BAD1-F0CFDC148985}" presName="spacing" presStyleCnt="0"/>
      <dgm:spPr/>
    </dgm:pt>
    <dgm:pt modelId="{85ED39A9-6E6E-4B17-8413-64978C57CCA7}" type="pres">
      <dgm:prSet presAssocID="{56EF3179-5FAD-43E0-A16C-609F94A141C1}" presName="composite" presStyleCnt="0"/>
      <dgm:spPr/>
    </dgm:pt>
    <dgm:pt modelId="{8E9D666B-DB39-416A-953B-2CF58BA0FF34}" type="pres">
      <dgm:prSet presAssocID="{56EF3179-5FAD-43E0-A16C-609F94A141C1}" presName="imgShp" presStyleLbl="fgImgPlac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F37C9C41-862C-451A-AD1E-014E7BDC80B8}" type="pres">
      <dgm:prSet presAssocID="{56EF3179-5FAD-43E0-A16C-609F94A141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61F0D2F-3DD7-4B1B-A3E0-09732CF60E6B}" type="presOf" srcId="{56EF3179-5FAD-43E0-A16C-609F94A141C1}" destId="{F37C9C41-862C-451A-AD1E-014E7BDC80B8}" srcOrd="0" destOrd="0" presId="urn:microsoft.com/office/officeart/2005/8/layout/vList3"/>
    <dgm:cxn modelId="{0573A05C-7719-4872-800A-220D0AAC12CF}" type="presOf" srcId="{14FD0A48-0BC9-4AE3-9E57-1FF6FBE4F004}" destId="{1FF4C7DE-C671-4EBB-A491-8080518628AB}" srcOrd="0" destOrd="0" presId="urn:microsoft.com/office/officeart/2005/8/layout/vList3"/>
    <dgm:cxn modelId="{40CA4C6D-739B-4258-B7A3-9715BC5C5371}" type="presOf" srcId="{CC2962AC-84FC-47BC-9742-5FDD97D38BFF}" destId="{636189B5-7558-4118-BCC1-5313F38C98A3}" srcOrd="0" destOrd="0" presId="urn:microsoft.com/office/officeart/2005/8/layout/vList3"/>
    <dgm:cxn modelId="{8C36AD4D-7C4B-493E-87F2-19003607B5FB}" srcId="{CC2962AC-84FC-47BC-9742-5FDD97D38BFF}" destId="{56EF3179-5FAD-43E0-A16C-609F94A141C1}" srcOrd="2" destOrd="0" parTransId="{E83A3DF2-DE13-4917-A15D-854FD4D1FA60}" sibTransId="{2EBD1C54-7CAE-4C61-942A-48FB0B32CE0A}"/>
    <dgm:cxn modelId="{6D4B3D7C-EA5C-4BFB-BA1B-2B7265BF4F01}" srcId="{CC2962AC-84FC-47BC-9742-5FDD97D38BFF}" destId="{14FD0A48-0BC9-4AE3-9E57-1FF6FBE4F004}" srcOrd="0" destOrd="0" parTransId="{8FD033D0-EE28-42A4-92B2-8A6216317D40}" sibTransId="{018B1D70-4434-45FA-B188-EE281A6008A4}"/>
    <dgm:cxn modelId="{03EB23A2-4C1C-483B-9959-D58EB1668F10}" srcId="{CC2962AC-84FC-47BC-9742-5FDD97D38BFF}" destId="{D5C933D6-AC1F-4F15-B050-BC4141168EE6}" srcOrd="1" destOrd="0" parTransId="{B422C5D0-244D-4063-9BAC-F21E6F4D2B81}" sibTransId="{9905F5DC-225E-4EB7-BAD1-F0CFDC148985}"/>
    <dgm:cxn modelId="{FC0966B9-0689-4BC5-B358-228FF7F47971}" type="presOf" srcId="{D5C933D6-AC1F-4F15-B050-BC4141168EE6}" destId="{9F331682-C1C9-4BBF-A16C-B7ABD463CE3A}" srcOrd="0" destOrd="0" presId="urn:microsoft.com/office/officeart/2005/8/layout/vList3"/>
    <dgm:cxn modelId="{B762F5EB-9D81-45A4-BC74-A6E332CFE80B}" type="presParOf" srcId="{636189B5-7558-4118-BCC1-5313F38C98A3}" destId="{A95AE311-343E-459D-B4E2-1F480D13CA8C}" srcOrd="0" destOrd="0" presId="urn:microsoft.com/office/officeart/2005/8/layout/vList3"/>
    <dgm:cxn modelId="{F9E8D308-21FF-4117-98F6-838345AE148A}" type="presParOf" srcId="{A95AE311-343E-459D-B4E2-1F480D13CA8C}" destId="{3B33E0C4-BF43-4175-829A-330BFA3EF44C}" srcOrd="0" destOrd="0" presId="urn:microsoft.com/office/officeart/2005/8/layout/vList3"/>
    <dgm:cxn modelId="{D451056A-B191-4AB8-A525-853FD3E43231}" type="presParOf" srcId="{A95AE311-343E-459D-B4E2-1F480D13CA8C}" destId="{1FF4C7DE-C671-4EBB-A491-8080518628AB}" srcOrd="1" destOrd="0" presId="urn:microsoft.com/office/officeart/2005/8/layout/vList3"/>
    <dgm:cxn modelId="{EE5B84A6-A83C-4392-9A76-BC588DF2E526}" type="presParOf" srcId="{636189B5-7558-4118-BCC1-5313F38C98A3}" destId="{36F9DDF9-0E78-4ED6-96DE-57BFA5977C0B}" srcOrd="1" destOrd="0" presId="urn:microsoft.com/office/officeart/2005/8/layout/vList3"/>
    <dgm:cxn modelId="{2073A30B-1F7F-4E5A-AF4A-0E73D1E1D189}" type="presParOf" srcId="{636189B5-7558-4118-BCC1-5313F38C98A3}" destId="{37D62CCC-A1D3-453E-8ECC-0C3AF7C35D32}" srcOrd="2" destOrd="0" presId="urn:microsoft.com/office/officeart/2005/8/layout/vList3"/>
    <dgm:cxn modelId="{9FD298A8-9E12-4612-BBA9-CEC456D487A6}" type="presParOf" srcId="{37D62CCC-A1D3-453E-8ECC-0C3AF7C35D32}" destId="{F1BDBED7-FFE8-483A-A706-DB4F3AB6734A}" srcOrd="0" destOrd="0" presId="urn:microsoft.com/office/officeart/2005/8/layout/vList3"/>
    <dgm:cxn modelId="{6860D0D1-25F6-48AC-A90C-8C4098809CAD}" type="presParOf" srcId="{37D62CCC-A1D3-453E-8ECC-0C3AF7C35D32}" destId="{9F331682-C1C9-4BBF-A16C-B7ABD463CE3A}" srcOrd="1" destOrd="0" presId="urn:microsoft.com/office/officeart/2005/8/layout/vList3"/>
    <dgm:cxn modelId="{1084C16A-6DE1-45B5-B0F2-E7513EDD3581}" type="presParOf" srcId="{636189B5-7558-4118-BCC1-5313F38C98A3}" destId="{3A63902C-1F66-49E9-81AA-B2D465A86E91}" srcOrd="3" destOrd="0" presId="urn:microsoft.com/office/officeart/2005/8/layout/vList3"/>
    <dgm:cxn modelId="{421D9C8C-E3F7-4228-ACF8-E3B3B53AFF9B}" type="presParOf" srcId="{636189B5-7558-4118-BCC1-5313F38C98A3}" destId="{85ED39A9-6E6E-4B17-8413-64978C57CCA7}" srcOrd="4" destOrd="0" presId="urn:microsoft.com/office/officeart/2005/8/layout/vList3"/>
    <dgm:cxn modelId="{AEA4C249-D5DD-4FE2-AD64-05A218C91592}" type="presParOf" srcId="{85ED39A9-6E6E-4B17-8413-64978C57CCA7}" destId="{8E9D666B-DB39-416A-953B-2CF58BA0FF34}" srcOrd="0" destOrd="0" presId="urn:microsoft.com/office/officeart/2005/8/layout/vList3"/>
    <dgm:cxn modelId="{9466D7EB-654A-4E65-AAA0-ED808555DB73}" type="presParOf" srcId="{85ED39A9-6E6E-4B17-8413-64978C57CCA7}" destId="{F37C9C41-862C-451A-AD1E-014E7BDC80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EB3B8-B6DA-4E22-A750-274B26A073D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09897A-3DF9-40F7-AB4E-222B48EEAF46}">
      <dgm:prSet/>
      <dgm:spPr/>
      <dgm:t>
        <a:bodyPr/>
        <a:lstStyle/>
        <a:p>
          <a:r>
            <a:rPr lang="en-US" dirty="0"/>
            <a:t>658 encounters</a:t>
          </a:r>
        </a:p>
      </dgm:t>
    </dgm:pt>
    <dgm:pt modelId="{7B3864CA-66A9-44F4-8526-5F49F1944927}" type="parTrans" cxnId="{D5F4E224-F47A-43A5-B808-2709CB1B8753}">
      <dgm:prSet/>
      <dgm:spPr/>
      <dgm:t>
        <a:bodyPr/>
        <a:lstStyle/>
        <a:p>
          <a:endParaRPr lang="en-US"/>
        </a:p>
      </dgm:t>
    </dgm:pt>
    <dgm:pt modelId="{01A31D36-073A-4FCB-8907-F7AE989372C3}" type="sibTrans" cxnId="{D5F4E224-F47A-43A5-B808-2709CB1B8753}">
      <dgm:prSet/>
      <dgm:spPr/>
      <dgm:t>
        <a:bodyPr/>
        <a:lstStyle/>
        <a:p>
          <a:endParaRPr lang="en-US"/>
        </a:p>
      </dgm:t>
    </dgm:pt>
    <dgm:pt modelId="{16ED7CFF-8390-4E64-AC3A-11690D6F9B70}">
      <dgm:prSet/>
      <dgm:spPr/>
      <dgm:t>
        <a:bodyPr/>
        <a:lstStyle/>
        <a:p>
          <a:r>
            <a:rPr lang="en-US" dirty="0"/>
            <a:t>540 unduplicated </a:t>
          </a:r>
        </a:p>
      </dgm:t>
    </dgm:pt>
    <dgm:pt modelId="{B6BD64AB-C247-46B9-ACE5-67D9A6168375}" type="parTrans" cxnId="{E0B8CA06-F6CC-4A14-AF4E-F83AB9FC235D}">
      <dgm:prSet/>
      <dgm:spPr/>
      <dgm:t>
        <a:bodyPr/>
        <a:lstStyle/>
        <a:p>
          <a:endParaRPr lang="en-US"/>
        </a:p>
      </dgm:t>
    </dgm:pt>
    <dgm:pt modelId="{C6C89D3A-B0E8-4F41-B933-8719DF9A7F58}" type="sibTrans" cxnId="{E0B8CA06-F6CC-4A14-AF4E-F83AB9FC235D}">
      <dgm:prSet/>
      <dgm:spPr/>
      <dgm:t>
        <a:bodyPr/>
        <a:lstStyle/>
        <a:p>
          <a:endParaRPr lang="en-US"/>
        </a:p>
      </dgm:t>
    </dgm:pt>
    <dgm:pt modelId="{FCD90CED-7939-4FCF-9A95-A91628B10C01}">
      <dgm:prSet/>
      <dgm:spPr/>
      <dgm:t>
        <a:bodyPr/>
        <a:lstStyle/>
        <a:p>
          <a:r>
            <a:rPr lang="en-US"/>
            <a:t>6 individuals diverted </a:t>
          </a:r>
        </a:p>
      </dgm:t>
    </dgm:pt>
    <dgm:pt modelId="{37F0ED75-A3CD-4278-96F1-774034F907B4}" type="parTrans" cxnId="{D0F3B691-8F85-4620-9733-2BFEA1F6F4C5}">
      <dgm:prSet/>
      <dgm:spPr/>
      <dgm:t>
        <a:bodyPr/>
        <a:lstStyle/>
        <a:p>
          <a:endParaRPr lang="en-US"/>
        </a:p>
      </dgm:t>
    </dgm:pt>
    <dgm:pt modelId="{48DC7A1D-02F4-4B45-9B29-639DBFD09AE7}" type="sibTrans" cxnId="{D0F3B691-8F85-4620-9733-2BFEA1F6F4C5}">
      <dgm:prSet/>
      <dgm:spPr/>
      <dgm:t>
        <a:bodyPr/>
        <a:lstStyle/>
        <a:p>
          <a:endParaRPr lang="en-US"/>
        </a:p>
      </dgm:t>
    </dgm:pt>
    <dgm:pt modelId="{493B4DD8-169E-4EB6-B672-7E761423B664}">
      <dgm:prSet/>
      <dgm:spPr/>
      <dgm:t>
        <a:bodyPr/>
        <a:lstStyle/>
        <a:p>
          <a:r>
            <a:rPr lang="en-US"/>
            <a:t>family reunifications</a:t>
          </a:r>
        </a:p>
      </dgm:t>
    </dgm:pt>
    <dgm:pt modelId="{631BC82E-E657-436B-A96C-00A2685352CB}" type="parTrans" cxnId="{54E06691-A8CE-4E37-9A13-B112DCE74233}">
      <dgm:prSet/>
      <dgm:spPr/>
      <dgm:t>
        <a:bodyPr/>
        <a:lstStyle/>
        <a:p>
          <a:endParaRPr lang="en-US"/>
        </a:p>
      </dgm:t>
    </dgm:pt>
    <dgm:pt modelId="{B8E31811-7C3E-4C80-8DA8-5E45AD94B72C}" type="sibTrans" cxnId="{54E06691-A8CE-4E37-9A13-B112DCE74233}">
      <dgm:prSet/>
      <dgm:spPr/>
      <dgm:t>
        <a:bodyPr/>
        <a:lstStyle/>
        <a:p>
          <a:endParaRPr lang="en-US"/>
        </a:p>
      </dgm:t>
    </dgm:pt>
    <dgm:pt modelId="{FD48B9F7-C9FA-4A6E-9CEC-E61B69C138D7}" type="pres">
      <dgm:prSet presAssocID="{97BEB3B8-B6DA-4E22-A750-274B26A073D7}" presName="linearFlow" presStyleCnt="0">
        <dgm:presLayoutVars>
          <dgm:dir/>
          <dgm:resizeHandles val="exact"/>
        </dgm:presLayoutVars>
      </dgm:prSet>
      <dgm:spPr/>
    </dgm:pt>
    <dgm:pt modelId="{616623EA-DD0C-421C-BEF7-5424A28CEF00}" type="pres">
      <dgm:prSet presAssocID="{9609897A-3DF9-40F7-AB4E-222B48EEAF46}" presName="composite" presStyleCnt="0"/>
      <dgm:spPr/>
    </dgm:pt>
    <dgm:pt modelId="{DBEC9D4D-1EBE-4EF2-95BD-AF16CDC6092E}" type="pres">
      <dgm:prSet presAssocID="{9609897A-3DF9-40F7-AB4E-222B48EEAF46}" presName="imgShp" presStyleLbl="fgImgPlace1" presStyleIdx="0" presStyleCnt="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4C979E0D-3933-48D8-8DE8-D0C49D60093D}" type="pres">
      <dgm:prSet presAssocID="{9609897A-3DF9-40F7-AB4E-222B48EEAF46}" presName="txShp" presStyleLbl="node1" presStyleIdx="0" presStyleCnt="2">
        <dgm:presLayoutVars>
          <dgm:bulletEnabled val="1"/>
        </dgm:presLayoutVars>
      </dgm:prSet>
      <dgm:spPr/>
    </dgm:pt>
    <dgm:pt modelId="{4FE7ADAF-860F-4A79-90FF-107D9E9DED64}" type="pres">
      <dgm:prSet presAssocID="{01A31D36-073A-4FCB-8907-F7AE989372C3}" presName="spacing" presStyleCnt="0"/>
      <dgm:spPr/>
    </dgm:pt>
    <dgm:pt modelId="{3C38FF7C-4C9E-4D4E-93F7-E527455C806B}" type="pres">
      <dgm:prSet presAssocID="{FCD90CED-7939-4FCF-9A95-A91628B10C01}" presName="composite" presStyleCnt="0"/>
      <dgm:spPr/>
    </dgm:pt>
    <dgm:pt modelId="{52927CE2-36E3-43A3-8B46-1D75DFE269B0}" type="pres">
      <dgm:prSet presAssocID="{FCD90CED-7939-4FCF-9A95-A91628B10C01}" presName="imgShp" presStyleLbl="fgImgPlace1" presStyleIdx="1" presStyleCnt="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92E13D19-0E8A-45A3-A49A-931342A2FB43}" type="pres">
      <dgm:prSet presAssocID="{FCD90CED-7939-4FCF-9A95-A91628B10C01}" presName="txShp" presStyleLbl="node1" presStyleIdx="1" presStyleCnt="2">
        <dgm:presLayoutVars>
          <dgm:bulletEnabled val="1"/>
        </dgm:presLayoutVars>
      </dgm:prSet>
      <dgm:spPr/>
    </dgm:pt>
  </dgm:ptLst>
  <dgm:cxnLst>
    <dgm:cxn modelId="{E0B8CA06-F6CC-4A14-AF4E-F83AB9FC235D}" srcId="{9609897A-3DF9-40F7-AB4E-222B48EEAF46}" destId="{16ED7CFF-8390-4E64-AC3A-11690D6F9B70}" srcOrd="0" destOrd="0" parTransId="{B6BD64AB-C247-46B9-ACE5-67D9A6168375}" sibTransId="{C6C89D3A-B0E8-4F41-B933-8719DF9A7F58}"/>
    <dgm:cxn modelId="{D5F4E224-F47A-43A5-B808-2709CB1B8753}" srcId="{97BEB3B8-B6DA-4E22-A750-274B26A073D7}" destId="{9609897A-3DF9-40F7-AB4E-222B48EEAF46}" srcOrd="0" destOrd="0" parTransId="{7B3864CA-66A9-44F4-8526-5F49F1944927}" sibTransId="{01A31D36-073A-4FCB-8907-F7AE989372C3}"/>
    <dgm:cxn modelId="{C79A1436-FA9B-4DF7-9DAB-5DEB0184D0E7}" type="presOf" srcId="{16ED7CFF-8390-4E64-AC3A-11690D6F9B70}" destId="{4C979E0D-3933-48D8-8DE8-D0C49D60093D}" srcOrd="0" destOrd="1" presId="urn:microsoft.com/office/officeart/2005/8/layout/vList3"/>
    <dgm:cxn modelId="{1DF68946-FFAC-4D25-AE8C-E384602D95B4}" type="presOf" srcId="{493B4DD8-169E-4EB6-B672-7E761423B664}" destId="{92E13D19-0E8A-45A3-A49A-931342A2FB43}" srcOrd="0" destOrd="1" presId="urn:microsoft.com/office/officeart/2005/8/layout/vList3"/>
    <dgm:cxn modelId="{7B645E54-5213-440E-ABB6-1D5E86602FDD}" type="presOf" srcId="{9609897A-3DF9-40F7-AB4E-222B48EEAF46}" destId="{4C979E0D-3933-48D8-8DE8-D0C49D60093D}" srcOrd="0" destOrd="0" presId="urn:microsoft.com/office/officeart/2005/8/layout/vList3"/>
    <dgm:cxn modelId="{CD3A7075-D346-403A-93C4-D26C439691FD}" type="presOf" srcId="{97BEB3B8-B6DA-4E22-A750-274B26A073D7}" destId="{FD48B9F7-C9FA-4A6E-9CEC-E61B69C138D7}" srcOrd="0" destOrd="0" presId="urn:microsoft.com/office/officeart/2005/8/layout/vList3"/>
    <dgm:cxn modelId="{54E06691-A8CE-4E37-9A13-B112DCE74233}" srcId="{FCD90CED-7939-4FCF-9A95-A91628B10C01}" destId="{493B4DD8-169E-4EB6-B672-7E761423B664}" srcOrd="0" destOrd="0" parTransId="{631BC82E-E657-436B-A96C-00A2685352CB}" sibTransId="{B8E31811-7C3E-4C80-8DA8-5E45AD94B72C}"/>
    <dgm:cxn modelId="{D0F3B691-8F85-4620-9733-2BFEA1F6F4C5}" srcId="{97BEB3B8-B6DA-4E22-A750-274B26A073D7}" destId="{FCD90CED-7939-4FCF-9A95-A91628B10C01}" srcOrd="1" destOrd="0" parTransId="{37F0ED75-A3CD-4278-96F1-774034F907B4}" sibTransId="{48DC7A1D-02F4-4B45-9B29-639DBFD09AE7}"/>
    <dgm:cxn modelId="{16E4DAEA-41EC-46DE-A823-AEBEB6C21DD4}" type="presOf" srcId="{FCD90CED-7939-4FCF-9A95-A91628B10C01}" destId="{92E13D19-0E8A-45A3-A49A-931342A2FB43}" srcOrd="0" destOrd="0" presId="urn:microsoft.com/office/officeart/2005/8/layout/vList3"/>
    <dgm:cxn modelId="{7966CE42-68CA-4CC8-9036-100260686642}" type="presParOf" srcId="{FD48B9F7-C9FA-4A6E-9CEC-E61B69C138D7}" destId="{616623EA-DD0C-421C-BEF7-5424A28CEF00}" srcOrd="0" destOrd="0" presId="urn:microsoft.com/office/officeart/2005/8/layout/vList3"/>
    <dgm:cxn modelId="{D537EFBB-6335-4980-9B84-259E1000482F}" type="presParOf" srcId="{616623EA-DD0C-421C-BEF7-5424A28CEF00}" destId="{DBEC9D4D-1EBE-4EF2-95BD-AF16CDC6092E}" srcOrd="0" destOrd="0" presId="urn:microsoft.com/office/officeart/2005/8/layout/vList3"/>
    <dgm:cxn modelId="{D0296C13-3DC6-4CA6-AA5A-431E577BAD2C}" type="presParOf" srcId="{616623EA-DD0C-421C-BEF7-5424A28CEF00}" destId="{4C979E0D-3933-48D8-8DE8-D0C49D60093D}" srcOrd="1" destOrd="0" presId="urn:microsoft.com/office/officeart/2005/8/layout/vList3"/>
    <dgm:cxn modelId="{AF08ECFA-0FA7-4531-B8C0-ACCBC9F265A6}" type="presParOf" srcId="{FD48B9F7-C9FA-4A6E-9CEC-E61B69C138D7}" destId="{4FE7ADAF-860F-4A79-90FF-107D9E9DED64}" srcOrd="1" destOrd="0" presId="urn:microsoft.com/office/officeart/2005/8/layout/vList3"/>
    <dgm:cxn modelId="{834F721C-36A9-4FFA-B395-7B248420D9B7}" type="presParOf" srcId="{FD48B9F7-C9FA-4A6E-9CEC-E61B69C138D7}" destId="{3C38FF7C-4C9E-4D4E-93F7-E527455C806B}" srcOrd="2" destOrd="0" presId="urn:microsoft.com/office/officeart/2005/8/layout/vList3"/>
    <dgm:cxn modelId="{5A3104E8-39B1-450C-8E42-DEAB0E175288}" type="presParOf" srcId="{3C38FF7C-4C9E-4D4E-93F7-E527455C806B}" destId="{52927CE2-36E3-43A3-8B46-1D75DFE269B0}" srcOrd="0" destOrd="0" presId="urn:microsoft.com/office/officeart/2005/8/layout/vList3"/>
    <dgm:cxn modelId="{0E176524-8F91-4878-B3E2-2056009BF61C}" type="presParOf" srcId="{3C38FF7C-4C9E-4D4E-93F7-E527455C806B}" destId="{92E13D19-0E8A-45A3-A49A-931342A2FB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12B15-F038-4C48-9D66-402FFCB79820}">
      <dsp:nvSpPr>
        <dsp:cNvPr id="0" name=""/>
        <dsp:cNvSpPr/>
      </dsp:nvSpPr>
      <dsp:spPr>
        <a:xfrm>
          <a:off x="10930245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0BCE5-AF24-4DF5-94E0-39253A9225F0}">
      <dsp:nvSpPr>
        <dsp:cNvPr id="0" name=""/>
        <dsp:cNvSpPr/>
      </dsp:nvSpPr>
      <dsp:spPr>
        <a:xfrm>
          <a:off x="9219262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87622-D901-4DF5-8442-F8C7FC30AAEC}">
      <dsp:nvSpPr>
        <dsp:cNvPr id="0" name=""/>
        <dsp:cNvSpPr/>
      </dsp:nvSpPr>
      <dsp:spPr>
        <a:xfrm>
          <a:off x="7508279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2DA8F-A4BE-404B-8679-44812F831D3C}">
      <dsp:nvSpPr>
        <dsp:cNvPr id="0" name=""/>
        <dsp:cNvSpPr/>
      </dsp:nvSpPr>
      <dsp:spPr>
        <a:xfrm>
          <a:off x="5797296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C7A0D-8D60-40F3-9D28-80B6CA80C73C}">
      <dsp:nvSpPr>
        <dsp:cNvPr id="0" name=""/>
        <dsp:cNvSpPr/>
      </dsp:nvSpPr>
      <dsp:spPr>
        <a:xfrm>
          <a:off x="4086312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C7EDD-14E4-4283-AAD7-1077AD053BB1}">
      <dsp:nvSpPr>
        <dsp:cNvPr id="0" name=""/>
        <dsp:cNvSpPr/>
      </dsp:nvSpPr>
      <dsp:spPr>
        <a:xfrm>
          <a:off x="2375329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B10C2-9802-4651-A918-ACC0D598E095}">
      <dsp:nvSpPr>
        <dsp:cNvPr id="0" name=""/>
        <dsp:cNvSpPr/>
      </dsp:nvSpPr>
      <dsp:spPr>
        <a:xfrm>
          <a:off x="664346" y="1387435"/>
          <a:ext cx="91440" cy="296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45BB0-EF8A-456E-914C-9B6007231A65}">
      <dsp:nvSpPr>
        <dsp:cNvPr id="0" name=""/>
        <dsp:cNvSpPr/>
      </dsp:nvSpPr>
      <dsp:spPr>
        <a:xfrm>
          <a:off x="3049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Homeless Strategies (</a:t>
          </a:r>
          <a:r>
            <a:rPr lang="en-US" sz="1100" b="0" kern="1200"/>
            <a:t>CMO)</a:t>
          </a:r>
          <a:endParaRPr lang="en-US" sz="1100" b="0" kern="1200" dirty="0"/>
        </a:p>
      </dsp:txBody>
      <dsp:txXfrm>
        <a:off x="3049" y="680417"/>
        <a:ext cx="1414035" cy="707017"/>
      </dsp:txXfrm>
    </dsp:sp>
    <dsp:sp modelId="{DDD271A2-1E38-48A9-8B28-7E9F93C85A91}">
      <dsp:nvSpPr>
        <dsp:cNvPr id="0" name=""/>
        <dsp:cNvSpPr/>
      </dsp:nvSpPr>
      <dsp:spPr>
        <a:xfrm>
          <a:off x="3049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System Support, Housing, Outreach</a:t>
          </a:r>
          <a:endParaRPr lang="en-US" sz="1100" b="0" kern="1200" dirty="0"/>
        </a:p>
      </dsp:txBody>
      <dsp:txXfrm>
        <a:off x="3049" y="1684382"/>
        <a:ext cx="1414035" cy="707017"/>
      </dsp:txXfrm>
    </dsp:sp>
    <dsp:sp modelId="{AAC6DE41-E14D-46FC-9B1E-D5CE7E74D0B2}">
      <dsp:nvSpPr>
        <dsp:cNvPr id="0" name=""/>
        <dsp:cNvSpPr/>
      </dsp:nvSpPr>
      <dsp:spPr>
        <a:xfrm>
          <a:off x="1714032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Environmental Services</a:t>
          </a:r>
        </a:p>
      </dsp:txBody>
      <dsp:txXfrm>
        <a:off x="1714032" y="680417"/>
        <a:ext cx="1414035" cy="707017"/>
      </dsp:txXfrm>
    </dsp:sp>
    <dsp:sp modelId="{9CD20580-174C-4600-87A4-89B57DC379A0}">
      <dsp:nvSpPr>
        <dsp:cNvPr id="0" name=""/>
        <dsp:cNvSpPr/>
      </dsp:nvSpPr>
      <dsp:spPr>
        <a:xfrm>
          <a:off x="1714032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Camp Cleanup</a:t>
          </a:r>
        </a:p>
      </dsp:txBody>
      <dsp:txXfrm>
        <a:off x="1714032" y="1684382"/>
        <a:ext cx="1414035" cy="707017"/>
      </dsp:txXfrm>
    </dsp:sp>
    <dsp:sp modelId="{A670460E-A4F0-4685-AAF0-DE5D53843054}">
      <dsp:nvSpPr>
        <dsp:cNvPr id="0" name=""/>
        <dsp:cNvSpPr/>
      </dsp:nvSpPr>
      <dsp:spPr>
        <a:xfrm>
          <a:off x="3425015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HOPE FIRE</a:t>
          </a:r>
        </a:p>
      </dsp:txBody>
      <dsp:txXfrm>
        <a:off x="3425015" y="680417"/>
        <a:ext cx="1414035" cy="707017"/>
      </dsp:txXfrm>
    </dsp:sp>
    <dsp:sp modelId="{7484C064-1108-4CCE-BF1C-FC6EE15539A2}">
      <dsp:nvSpPr>
        <dsp:cNvPr id="0" name=""/>
        <dsp:cNvSpPr/>
      </dsp:nvSpPr>
      <dsp:spPr>
        <a:xfrm>
          <a:off x="3425015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Medical, Outreach	</a:t>
          </a:r>
          <a:endParaRPr lang="en-US" sz="1100" b="0" kern="1200" dirty="0"/>
        </a:p>
      </dsp:txBody>
      <dsp:txXfrm>
        <a:off x="3425015" y="1684382"/>
        <a:ext cx="1414035" cy="707017"/>
      </dsp:txXfrm>
    </dsp:sp>
    <dsp:sp modelId="{41749BD3-1144-496B-8F01-51CFCB507056}">
      <dsp:nvSpPr>
        <dsp:cNvPr id="0" name=""/>
        <dsp:cNvSpPr/>
      </dsp:nvSpPr>
      <dsp:spPr>
        <a:xfrm>
          <a:off x="5135998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HOPE Police</a:t>
          </a:r>
        </a:p>
      </dsp:txBody>
      <dsp:txXfrm>
        <a:off x="5135998" y="680417"/>
        <a:ext cx="1414035" cy="707017"/>
      </dsp:txXfrm>
    </dsp:sp>
    <dsp:sp modelId="{A7D39C63-EB1D-4EC4-A52E-63C9AC4E7444}">
      <dsp:nvSpPr>
        <dsp:cNvPr id="0" name=""/>
        <dsp:cNvSpPr/>
      </dsp:nvSpPr>
      <dsp:spPr>
        <a:xfrm>
          <a:off x="5135998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Enforcement, Outreach</a:t>
          </a:r>
          <a:endParaRPr lang="en-US" sz="1100" b="0" kern="1200" dirty="0"/>
        </a:p>
      </dsp:txBody>
      <dsp:txXfrm>
        <a:off x="5135998" y="1684382"/>
        <a:ext cx="1414035" cy="707017"/>
      </dsp:txXfrm>
    </dsp:sp>
    <dsp:sp modelId="{AB9E0BB8-6637-4A1E-9926-21A4881101B7}">
      <dsp:nvSpPr>
        <dsp:cNvPr id="0" name=""/>
        <dsp:cNvSpPr/>
      </dsp:nvSpPr>
      <dsp:spPr>
        <a:xfrm>
          <a:off x="6846981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Municipal Court</a:t>
          </a:r>
        </a:p>
      </dsp:txBody>
      <dsp:txXfrm>
        <a:off x="6846981" y="680417"/>
        <a:ext cx="1414035" cy="707017"/>
      </dsp:txXfrm>
    </dsp:sp>
    <dsp:sp modelId="{DFA0351B-6C62-4986-97DE-687F98C613C5}">
      <dsp:nvSpPr>
        <dsp:cNvPr id="0" name=""/>
        <dsp:cNvSpPr/>
      </dsp:nvSpPr>
      <dsp:spPr>
        <a:xfrm>
          <a:off x="6846981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Court</a:t>
          </a:r>
          <a:endParaRPr lang="en-US" sz="1100" b="0" kern="1200" dirty="0"/>
        </a:p>
      </dsp:txBody>
      <dsp:txXfrm>
        <a:off x="6846981" y="1684382"/>
        <a:ext cx="1414035" cy="707017"/>
      </dsp:txXfrm>
    </dsp:sp>
    <dsp:sp modelId="{43D98526-4D7A-47A7-A564-7C8F6573538E}">
      <dsp:nvSpPr>
        <dsp:cNvPr id="0" name=""/>
        <dsp:cNvSpPr/>
      </dsp:nvSpPr>
      <dsp:spPr>
        <a:xfrm>
          <a:off x="8557964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Park &amp; Recreation</a:t>
          </a:r>
        </a:p>
      </dsp:txBody>
      <dsp:txXfrm>
        <a:off x="8557964" y="680417"/>
        <a:ext cx="1414035" cy="707017"/>
      </dsp:txXfrm>
    </dsp:sp>
    <dsp:sp modelId="{5FEEC3CA-3796-41F0-A2E8-80A0D2A0E9B2}">
      <dsp:nvSpPr>
        <dsp:cNvPr id="0" name=""/>
        <dsp:cNvSpPr/>
      </dsp:nvSpPr>
      <dsp:spPr>
        <a:xfrm>
          <a:off x="8557964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Camp Cleanup</a:t>
          </a:r>
          <a:endParaRPr lang="en-US" sz="1100" b="0" kern="1200" dirty="0"/>
        </a:p>
      </dsp:txBody>
      <dsp:txXfrm>
        <a:off x="8557964" y="1684382"/>
        <a:ext cx="1414035" cy="707017"/>
      </dsp:txXfrm>
    </dsp:sp>
    <dsp:sp modelId="{A180FF97-F398-4159-A35B-A9BFA0DAE59A}">
      <dsp:nvSpPr>
        <dsp:cNvPr id="0" name=""/>
        <dsp:cNvSpPr/>
      </dsp:nvSpPr>
      <dsp:spPr>
        <a:xfrm>
          <a:off x="10268947" y="680417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Neighborhood Services</a:t>
          </a:r>
        </a:p>
      </dsp:txBody>
      <dsp:txXfrm>
        <a:off x="10268947" y="680417"/>
        <a:ext cx="1414035" cy="707017"/>
      </dsp:txXfrm>
    </dsp:sp>
    <dsp:sp modelId="{D6CDF49D-4FC2-4E66-90DD-2C99A552A965}">
      <dsp:nvSpPr>
        <dsp:cNvPr id="0" name=""/>
        <dsp:cNvSpPr/>
      </dsp:nvSpPr>
      <dsp:spPr>
        <a:xfrm>
          <a:off x="10268947" y="1684382"/>
          <a:ext cx="1414035" cy="707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Grants, Housing</a:t>
          </a:r>
          <a:endParaRPr lang="en-US" sz="1100" b="0" kern="1200" dirty="0"/>
        </a:p>
      </dsp:txBody>
      <dsp:txXfrm>
        <a:off x="10268947" y="1684382"/>
        <a:ext cx="1414035" cy="70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A8537-1B1C-426F-9328-3061D6893FC1}">
      <dsp:nvSpPr>
        <dsp:cNvPr id="0" name=""/>
        <dsp:cNvSpPr/>
      </dsp:nvSpPr>
      <dsp:spPr>
        <a:xfrm>
          <a:off x="972318" y="0"/>
          <a:ext cx="4625794" cy="462579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FF50B-F81E-4C21-A0EE-2E20C7DA0C3B}">
      <dsp:nvSpPr>
        <dsp:cNvPr id="0" name=""/>
        <dsp:cNvSpPr/>
      </dsp:nvSpPr>
      <dsp:spPr>
        <a:xfrm>
          <a:off x="1272995" y="300676"/>
          <a:ext cx="1850318" cy="1850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</a:t>
          </a:r>
        </a:p>
      </dsp:txBody>
      <dsp:txXfrm>
        <a:off x="1363320" y="391001"/>
        <a:ext cx="1669668" cy="1669668"/>
      </dsp:txXfrm>
    </dsp:sp>
    <dsp:sp modelId="{5849669E-F6B2-45C0-BFFD-E7B08935E933}">
      <dsp:nvSpPr>
        <dsp:cNvPr id="0" name=""/>
        <dsp:cNvSpPr/>
      </dsp:nvSpPr>
      <dsp:spPr>
        <a:xfrm>
          <a:off x="3447118" y="300676"/>
          <a:ext cx="1850318" cy="1850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</a:t>
          </a:r>
        </a:p>
      </dsp:txBody>
      <dsp:txXfrm>
        <a:off x="3537443" y="391001"/>
        <a:ext cx="1669668" cy="1669668"/>
      </dsp:txXfrm>
    </dsp:sp>
    <dsp:sp modelId="{E0D661EC-61A3-4F23-9E93-D8AB3AC26E5A}">
      <dsp:nvSpPr>
        <dsp:cNvPr id="0" name=""/>
        <dsp:cNvSpPr/>
      </dsp:nvSpPr>
      <dsp:spPr>
        <a:xfrm>
          <a:off x="1272995" y="2474800"/>
          <a:ext cx="1850318" cy="1850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Homeless System</a:t>
          </a:r>
        </a:p>
      </dsp:txBody>
      <dsp:txXfrm>
        <a:off x="1363320" y="2565125"/>
        <a:ext cx="1669668" cy="1669668"/>
      </dsp:txXfrm>
    </dsp:sp>
    <dsp:sp modelId="{6AC4377E-A848-43B9-830E-FF20A65F1B7E}">
      <dsp:nvSpPr>
        <dsp:cNvPr id="0" name=""/>
        <dsp:cNvSpPr/>
      </dsp:nvSpPr>
      <dsp:spPr>
        <a:xfrm>
          <a:off x="3447118" y="2474800"/>
          <a:ext cx="1850318" cy="1850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Lived Experience</a:t>
          </a:r>
        </a:p>
      </dsp:txBody>
      <dsp:txXfrm>
        <a:off x="3537443" y="2565125"/>
        <a:ext cx="1669668" cy="1669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4C7DE-C671-4EBB-A491-8080518628AB}">
      <dsp:nvSpPr>
        <dsp:cNvPr id="0" name=""/>
        <dsp:cNvSpPr/>
      </dsp:nvSpPr>
      <dsp:spPr>
        <a:xfrm rot="10800000">
          <a:off x="2171907" y="869"/>
          <a:ext cx="7421512" cy="121031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1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- The median housed High </a:t>
          </a:r>
          <a:r>
            <a:rPr lang="en-US" sz="1800" i="0" kern="1200" dirty="0" err="1"/>
            <a:t>ImpACT</a:t>
          </a:r>
          <a:r>
            <a:rPr lang="en-US" sz="1800" i="0" kern="1200" dirty="0"/>
            <a:t> Client has been homeless for 7.5 years and is 54 years old.</a:t>
          </a:r>
          <a:endParaRPr lang="en-US" sz="1800" kern="1200" dirty="0"/>
        </a:p>
      </dsp:txBody>
      <dsp:txXfrm rot="10800000">
        <a:off x="2474486" y="869"/>
        <a:ext cx="7118933" cy="1210317"/>
      </dsp:txXfrm>
    </dsp:sp>
    <dsp:sp modelId="{3B33E0C4-BF43-4175-829A-330BFA3EF44C}">
      <dsp:nvSpPr>
        <dsp:cNvPr id="0" name=""/>
        <dsp:cNvSpPr/>
      </dsp:nvSpPr>
      <dsp:spPr>
        <a:xfrm>
          <a:off x="1566749" y="869"/>
          <a:ext cx="1210317" cy="121031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31682-C1C9-4BBF-A16C-B7ABD463CE3A}">
      <dsp:nvSpPr>
        <dsp:cNvPr id="0" name=""/>
        <dsp:cNvSpPr/>
      </dsp:nvSpPr>
      <dsp:spPr>
        <a:xfrm rot="10800000">
          <a:off x="2171907" y="1561968"/>
          <a:ext cx="7421512" cy="1210317"/>
        </a:xfrm>
        <a:prstGeom prst="homePlate">
          <a:avLst/>
        </a:prstGeom>
        <a:solidFill>
          <a:schemeClr val="accent5">
            <a:hueOff val="9899423"/>
            <a:satOff val="-1993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1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- 86% of High </a:t>
          </a:r>
          <a:r>
            <a:rPr lang="en-US" sz="1800" kern="1200" dirty="0" err="1"/>
            <a:t>ImpACT</a:t>
          </a:r>
          <a:r>
            <a:rPr lang="en-US" sz="1800" kern="1200" dirty="0"/>
            <a:t> clients offered housing accepted housing within 6 months.</a:t>
          </a:r>
          <a:br>
            <a:rPr lang="en-US" sz="1800" kern="1200" dirty="0"/>
          </a:br>
          <a:r>
            <a:rPr lang="en-US" sz="1800" kern="1200" dirty="0"/>
            <a:t>- The median number of interactions to reach housing acceptance for a High </a:t>
          </a:r>
          <a:r>
            <a:rPr lang="en-US" sz="1800" kern="1200" dirty="0" err="1"/>
            <a:t>ImpACT</a:t>
          </a:r>
          <a:r>
            <a:rPr lang="en-US" sz="1800" kern="1200" dirty="0"/>
            <a:t> client is 1. </a:t>
          </a:r>
        </a:p>
      </dsp:txBody>
      <dsp:txXfrm rot="10800000">
        <a:off x="2474486" y="1561968"/>
        <a:ext cx="7118933" cy="1210317"/>
      </dsp:txXfrm>
    </dsp:sp>
    <dsp:sp modelId="{F1BDBED7-FFE8-483A-A706-DB4F3AB6734A}">
      <dsp:nvSpPr>
        <dsp:cNvPr id="0" name=""/>
        <dsp:cNvSpPr/>
      </dsp:nvSpPr>
      <dsp:spPr>
        <a:xfrm>
          <a:off x="1566749" y="1561968"/>
          <a:ext cx="1210317" cy="121031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C9C41-862C-451A-AD1E-014E7BDC80B8}">
      <dsp:nvSpPr>
        <dsp:cNvPr id="0" name=""/>
        <dsp:cNvSpPr/>
      </dsp:nvSpPr>
      <dsp:spPr>
        <a:xfrm rot="10800000">
          <a:off x="2171907" y="3123068"/>
          <a:ext cx="7421512" cy="1210317"/>
        </a:xfrm>
        <a:prstGeom prst="homePlate">
          <a:avLst/>
        </a:prstGeom>
        <a:solidFill>
          <a:schemeClr val="accent5">
            <a:hueOff val="19798846"/>
            <a:satOff val="-3987"/>
            <a:lumOff val="-5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1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- 95% of clients struggle with severe mental health disorders​.</a:t>
          </a:r>
          <a:br>
            <a:rPr lang="en-US" sz="1800" kern="1200" dirty="0"/>
          </a:br>
          <a:r>
            <a:rPr lang="en-US" sz="1800" kern="1200" dirty="0"/>
            <a:t>- 73% of clients struggle with substance use disorders.</a:t>
          </a:r>
          <a:br>
            <a:rPr lang="en-US" sz="1800" kern="1200" dirty="0"/>
          </a:br>
          <a:r>
            <a:rPr lang="en-US" sz="1800" kern="1200" dirty="0"/>
            <a:t>- 10% of clients struggle with opioid disorders​.</a:t>
          </a:r>
        </a:p>
      </dsp:txBody>
      <dsp:txXfrm rot="10800000">
        <a:off x="2474486" y="3123068"/>
        <a:ext cx="7118933" cy="1210317"/>
      </dsp:txXfrm>
    </dsp:sp>
    <dsp:sp modelId="{8E9D666B-DB39-416A-953B-2CF58BA0FF34}">
      <dsp:nvSpPr>
        <dsp:cNvPr id="0" name=""/>
        <dsp:cNvSpPr/>
      </dsp:nvSpPr>
      <dsp:spPr>
        <a:xfrm>
          <a:off x="1566749" y="3123068"/>
          <a:ext cx="1210317" cy="121031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9E0D-3933-48D8-8DE8-D0C49D60093D}">
      <dsp:nvSpPr>
        <dsp:cNvPr id="0" name=""/>
        <dsp:cNvSpPr/>
      </dsp:nvSpPr>
      <dsp:spPr>
        <a:xfrm rot="10800000">
          <a:off x="1476053" y="422"/>
          <a:ext cx="4357878" cy="151357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443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658 encounters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540 unduplicated </a:t>
          </a:r>
        </a:p>
      </dsp:txBody>
      <dsp:txXfrm rot="10800000">
        <a:off x="1854446" y="422"/>
        <a:ext cx="3979485" cy="1513571"/>
      </dsp:txXfrm>
    </dsp:sp>
    <dsp:sp modelId="{DBEC9D4D-1EBE-4EF2-95BD-AF16CDC6092E}">
      <dsp:nvSpPr>
        <dsp:cNvPr id="0" name=""/>
        <dsp:cNvSpPr/>
      </dsp:nvSpPr>
      <dsp:spPr>
        <a:xfrm>
          <a:off x="719268" y="422"/>
          <a:ext cx="1513571" cy="1513571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3D19-0E8A-45A3-A49A-931342A2FB43}">
      <dsp:nvSpPr>
        <dsp:cNvPr id="0" name=""/>
        <dsp:cNvSpPr/>
      </dsp:nvSpPr>
      <dsp:spPr>
        <a:xfrm rot="10800000">
          <a:off x="1476053" y="1965806"/>
          <a:ext cx="4357878" cy="1513571"/>
        </a:xfrm>
        <a:prstGeom prst="homePlate">
          <a:avLst/>
        </a:prstGeom>
        <a:solidFill>
          <a:schemeClr val="accent4">
            <a:hueOff val="-3731014"/>
            <a:satOff val="22203"/>
            <a:lumOff val="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443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6 individuals diverted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family reunifications</a:t>
          </a:r>
        </a:p>
      </dsp:txBody>
      <dsp:txXfrm rot="10800000">
        <a:off x="1854446" y="1965806"/>
        <a:ext cx="3979485" cy="1513571"/>
      </dsp:txXfrm>
    </dsp:sp>
    <dsp:sp modelId="{52927CE2-36E3-43A3-8B46-1D75DFE269B0}">
      <dsp:nvSpPr>
        <dsp:cNvPr id="0" name=""/>
        <dsp:cNvSpPr/>
      </dsp:nvSpPr>
      <dsp:spPr>
        <a:xfrm>
          <a:off x="719268" y="1965806"/>
          <a:ext cx="1513571" cy="1513571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0.81417</cdr:x>
      <cdr:y>0.00117</cdr:y>
    </cdr:from>
    <cdr:to>
      <cdr:x>0.83697</cdr:x>
      <cdr:y>0.44253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A3C509E8-0A93-0629-F3AF-9F4AF77E94B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8872258" y="4706"/>
          <a:ext cx="248449" cy="1774669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0.11806</cdr:y>
    </cdr:to>
    <cdr:sp macro="" textlink="">
      <cdr:nvSpPr>
        <cdr:cNvPr id="2" name="Title 3">
          <a:extLst xmlns:a="http://schemas.openxmlformats.org/drawingml/2006/main">
            <a:ext uri="{FF2B5EF4-FFF2-40B4-BE49-F238E27FC236}">
              <a16:creationId xmlns:a16="http://schemas.microsoft.com/office/drawing/2014/main" id="{2ADD8FCB-9EA4-B4B9-409B-8FE6960DCD8A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434492"/>
          <a:ext cx="4946904" cy="718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91440" tIns="45720" rIns="91440" bIns="4572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b="1" kern="1200">
              <a:solidFill>
                <a:schemeClr val="tx1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atin typeface="Poppins"/>
              <a:cs typeface="Poppins"/>
            </a:rPr>
            <a:t>Homeless Strategies General Fund Contracts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E37D-C363-4AAA-94A3-8E0C13F1662B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2E7A-E088-491D-8F13-6A48F662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72E7A-E088-491D-8F13-6A48F662D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72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843A-E1E5-6917-E487-42FF47C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12E1E-A81A-BF88-EAEB-71BDD0DEF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3402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2AF119C-CA01-9003-3369-11FF65DA1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7EF77D40-7556-526D-8BB9-4EABFD41E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81198" y="6341835"/>
            <a:ext cx="4114800" cy="365125"/>
          </a:xfrm>
        </p:spPr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8F3EAC-C176-7A82-8B3A-CD0DE4E784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9192" y="4210050"/>
            <a:ext cx="2233612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750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999BE-6D78-60A8-4C50-CDB81621D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0DE8C-B69F-36BB-5DB4-6BFD82A57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8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ingle-Image-Slide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341A4-E628-A969-C375-B8715E6C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EF5EEA-E600-CE40-FC74-68EC543321D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91689B-4790-3968-94F2-D5EDCFC2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B540605-7ED3-CF57-E6AA-6DB72FC92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019" y="0"/>
            <a:ext cx="598098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7953448-4C7F-FAA1-69A4-EB3F6B02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5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D302-FF5B-7BF0-D105-D25570A2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7E27161-3EF5-EFEB-9FB0-E8B07BF3A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ingle-Image-Slide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341A4-E628-A969-C375-B8715E6C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EF5EEA-E600-CE40-FC74-68EC543321D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91689B-4790-3968-94F2-D5EDCFC2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B540605-7ED3-CF57-E6AA-6DB72FC92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019" y="0"/>
            <a:ext cx="598098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7953448-4C7F-FAA1-69A4-EB3F6B02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6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D302-FF5B-7BF0-D105-D25570A2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7E27161-3EF5-EFEB-9FB0-E8B07BF3A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1E75-ECF1-4E8F-BC02-8FA2CF50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33A3-A39B-46C4-9704-FAC9299A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Manager's Office Homeless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38D9-409A-47B6-BCD8-49FB759C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E23D-D709-4B7C-8926-705059289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615B-0DBC-4EC1-8832-82E78520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D9949-A414-436A-B1EC-99A37D79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City Manager's Office Homeless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6A9F-D713-44A1-A94B-611CABF7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18F9-A070-45B8-99CF-64B8DFC6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1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ingle-Image-Slide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341A4-E628-A969-C375-B8715E6C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EF5EEA-E600-CE40-FC74-68EC543321D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91689B-4790-3968-94F2-D5EDCFC2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B540605-7ED3-CF57-E6AA-6DB72FC92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019" y="0"/>
            <a:ext cx="598098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7953448-4C7F-FAA1-69A4-EB3F6B02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44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4D302-FF5B-7BF0-D105-D25570A2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95CE-8209-4BA6-93FF-9B2CAA65C7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7E27161-3EF5-EFEB-9FB0-E8B07BF3A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4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1E75-ECF1-4E8F-BC02-8FA2CF50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455F-1631-441D-9CDC-6AD952BA4E44}" type="datetime1">
              <a:rPr lang="en-US"/>
              <a:pPr>
                <a:defRPr/>
              </a:pPr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33A3-A39B-46C4-9704-FAC9299A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38D9-409A-47B6-BCD8-49FB759C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E23D-D709-4B7C-8926-705059289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843A-E1E5-6917-E487-42FF47C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13504"/>
            <a:ext cx="9144000" cy="1084596"/>
          </a:xfrm>
        </p:spPr>
        <p:txBody>
          <a:bodyPr anchor="b"/>
          <a:lstStyle>
            <a:lvl1pPr algn="ctr">
              <a:defRPr sz="60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12E1E-A81A-BF88-EAEB-71BDD0DEF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890175"/>
            <a:ext cx="9144000" cy="534027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CD850B-0C88-E850-F0A6-6D6852275EA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23999" y="2566895"/>
            <a:ext cx="9143999" cy="357760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4C94-6D75-27D8-B730-5FBA5F2B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73331D-2AAD-5448-858A-03AF5E3B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198" y="6341835"/>
            <a:ext cx="4114800" cy="365125"/>
          </a:xfrm>
        </p:spPr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5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615B-0DBC-4EC1-8832-82E78520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66D3-4B6E-4EEA-AA67-6B8A52887E68}" type="datetime1">
              <a:rPr lang="en-US"/>
              <a:pPr>
                <a:defRPr/>
              </a:pPr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D9949-A414-436A-B1EC-99A37D79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6A9F-D713-44A1-A94B-611CABF7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18F9-A070-45B8-99CF-64B8DFC6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har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843A-E1E5-6917-E487-42FF47C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16963"/>
            <a:ext cx="9144000" cy="1084596"/>
          </a:xfrm>
        </p:spPr>
        <p:txBody>
          <a:bodyPr anchor="b"/>
          <a:lstStyle>
            <a:lvl1pPr algn="ctr">
              <a:defRPr sz="60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4C94-6D75-27D8-B730-5FBA5F2B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32DDCB9-C605-74C9-02B4-4C88ACD8005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1394194"/>
            <a:ext cx="12192000" cy="470021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73331D-2AAD-5448-858A-03AF5E3B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198" y="6341835"/>
            <a:ext cx="4114800" cy="365125"/>
          </a:xfrm>
        </p:spPr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b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843A-E1E5-6917-E487-42FF47C56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16963"/>
            <a:ext cx="9144000" cy="1084596"/>
          </a:xfrm>
        </p:spPr>
        <p:txBody>
          <a:bodyPr anchor="b"/>
          <a:lstStyle>
            <a:lvl1pPr algn="ctr">
              <a:defRPr sz="6000" b="1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4C94-6D75-27D8-B730-5FBA5F2B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D6C1B45-80A6-27ED-239F-B604F76351A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0" y="1394195"/>
            <a:ext cx="12192000" cy="470021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73331D-2AAD-5448-858A-03AF5E3B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198" y="6341835"/>
            <a:ext cx="4114800" cy="365125"/>
          </a:xfrm>
        </p:spPr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8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rrows-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7EA-C62A-4F97-D900-96DF18606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79D0-3D91-439F-7A42-65F53F01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B8DB974-F393-577E-940E-BB18DBA07DAC}"/>
              </a:ext>
            </a:extLst>
          </p:cNvPr>
          <p:cNvSpPr/>
          <p:nvPr userDrawn="1"/>
        </p:nvSpPr>
        <p:spPr>
          <a:xfrm flipV="1">
            <a:off x="6585759" y="627623"/>
            <a:ext cx="541956" cy="541956"/>
          </a:xfrm>
          <a:custGeom>
            <a:avLst/>
            <a:gdLst/>
            <a:ahLst/>
            <a:cxnLst/>
            <a:rect l="l" t="t" r="r" b="b"/>
            <a:pathLst>
              <a:path w="715500" h="715500">
                <a:moveTo>
                  <a:pt x="0" y="715500"/>
                </a:moveTo>
                <a:lnTo>
                  <a:pt x="715500" y="715500"/>
                </a:lnTo>
                <a:lnTo>
                  <a:pt x="715500" y="0"/>
                </a:lnTo>
                <a:lnTo>
                  <a:pt x="0" y="0"/>
                </a:lnTo>
                <a:lnTo>
                  <a:pt x="0" y="7155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64AD1BB2-FA5E-C6B6-9CEC-58B2BDC300B6}"/>
              </a:ext>
            </a:extLst>
          </p:cNvPr>
          <p:cNvSpPr/>
          <p:nvPr userDrawn="1"/>
        </p:nvSpPr>
        <p:spPr>
          <a:xfrm flipV="1">
            <a:off x="6585759" y="2481232"/>
            <a:ext cx="541956" cy="541956"/>
          </a:xfrm>
          <a:custGeom>
            <a:avLst/>
            <a:gdLst/>
            <a:ahLst/>
            <a:cxnLst/>
            <a:rect l="l" t="t" r="r" b="b"/>
            <a:pathLst>
              <a:path w="715500" h="715500">
                <a:moveTo>
                  <a:pt x="0" y="715500"/>
                </a:moveTo>
                <a:lnTo>
                  <a:pt x="715500" y="715500"/>
                </a:lnTo>
                <a:lnTo>
                  <a:pt x="715500" y="0"/>
                </a:lnTo>
                <a:lnTo>
                  <a:pt x="0" y="0"/>
                </a:lnTo>
                <a:lnTo>
                  <a:pt x="0" y="7155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A541DB1-E18C-1E65-9B96-ACE2EF676AFE}"/>
              </a:ext>
            </a:extLst>
          </p:cNvPr>
          <p:cNvSpPr/>
          <p:nvPr userDrawn="1"/>
        </p:nvSpPr>
        <p:spPr>
          <a:xfrm flipV="1">
            <a:off x="6585759" y="4334841"/>
            <a:ext cx="541956" cy="541956"/>
          </a:xfrm>
          <a:custGeom>
            <a:avLst/>
            <a:gdLst/>
            <a:ahLst/>
            <a:cxnLst/>
            <a:rect l="l" t="t" r="r" b="b"/>
            <a:pathLst>
              <a:path w="715500" h="715500">
                <a:moveTo>
                  <a:pt x="0" y="715500"/>
                </a:moveTo>
                <a:lnTo>
                  <a:pt x="715500" y="715500"/>
                </a:lnTo>
                <a:lnTo>
                  <a:pt x="715500" y="0"/>
                </a:lnTo>
                <a:lnTo>
                  <a:pt x="0" y="0"/>
                </a:lnTo>
                <a:lnTo>
                  <a:pt x="0" y="7155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4DCA91-DD34-03CF-7C8B-16A406D39C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07024" y="1222744"/>
            <a:ext cx="5099423" cy="11940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C4C3AF-2828-D45B-F790-D368C7C67A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07024" y="3081972"/>
            <a:ext cx="5099423" cy="11940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B5EEB8-03F4-8B45-521D-2E8EB401179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607024" y="4908696"/>
            <a:ext cx="5099423" cy="11940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0C4908C-7F1A-B0F8-28A8-D939F85908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4060D1E-A4CD-12A6-8406-3BB701485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8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ingle-Imag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7EA-C62A-4F97-D900-96DF18606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79D0-3D91-439F-7A42-65F53F01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1664-9447-F2B7-6AE2-4CDB8DC95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28BC1-CEE2-30D6-1847-66D322CF8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AAE80B-6C1E-F914-81CF-97D496F5C8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4299" y="365125"/>
            <a:ext cx="5257799" cy="5791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Four-Image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7EA-C62A-4F97-D900-96DF18606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79D0-3D91-439F-7A42-65F53F01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180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1664-9447-F2B7-6AE2-4CDB8DC95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28BC1-CEE2-30D6-1847-66D322CF8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AAE80B-6C1E-F914-81CF-97D496F5C8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4300" y="632635"/>
            <a:ext cx="27432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3B14573-49D9-A833-C9D5-5CF400FA28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9399" y="632635"/>
            <a:ext cx="27432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5AA256FA-7B66-ABCA-1194-144F8A4E13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4300" y="3423457"/>
            <a:ext cx="27432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0FBABF8-C3B1-6EC4-53B4-B30757901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9399" y="3423457"/>
            <a:ext cx="2743200" cy="274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-Two-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1687-8C4D-870C-3C26-47DFEB7D9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72B93-F444-75BB-21FA-4FEB6B8BB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0A783-3FF9-44BC-097E-3FFCD73C1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DCAF-3835-BB9C-126A-AE1471D19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AFA77-8327-D59F-4E17-82CAE6162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1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wo-Subtitles-Two-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649F8-9533-13C3-FD4A-0310A0AD3F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BE3A9-7192-1FA1-6B53-17A25E09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325B7-94F7-C063-0BBD-BC1A5E40D7E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en-US" sz="3500" b="1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CD97E-50B5-3728-EFC5-C36AC52AD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E7D546-6243-C8E6-F234-5C0E08AEE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9142E-AF98-5C72-E8DA-F699DDC63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D9F969-6804-34E2-B4BF-FA3928192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3F0D2372-122F-74B7-6166-CAA214C57DB8}"/>
              </a:ext>
            </a:extLst>
          </p:cNvPr>
          <p:cNvGrpSpPr/>
          <p:nvPr userDrawn="1"/>
        </p:nvGrpSpPr>
        <p:grpSpPr>
          <a:xfrm>
            <a:off x="-57462" y="6019712"/>
            <a:ext cx="12306924" cy="850817"/>
            <a:chOff x="0" y="-268579"/>
            <a:chExt cx="24384000" cy="1685746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785715A4-1E0E-6A84-FD39-9EF33E487E6F}"/>
                </a:ext>
              </a:extLst>
            </p:cNvPr>
            <p:cNvGrpSpPr/>
            <p:nvPr/>
          </p:nvGrpSpPr>
          <p:grpSpPr>
            <a:xfrm>
              <a:off x="0" y="-268579"/>
              <a:ext cx="24384000" cy="1673335"/>
              <a:chOff x="0" y="-57150"/>
              <a:chExt cx="4816593" cy="330535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5BA5B070-76E1-8867-3C7A-AC28795DB30A}"/>
                  </a:ext>
                </a:extLst>
              </p:cNvPr>
              <p:cNvSpPr/>
              <p:nvPr/>
            </p:nvSpPr>
            <p:spPr>
              <a:xfrm>
                <a:off x="1" y="2452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6F61CEDF-598C-6C50-7062-CB0743E4CB8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5E4FA96-0646-9ACA-B3AC-FC4856F427B7}"/>
                </a:ext>
              </a:extLst>
            </p:cNvPr>
            <p:cNvSpPr/>
            <p:nvPr/>
          </p:nvSpPr>
          <p:spPr>
            <a:xfrm>
              <a:off x="0" y="45566"/>
              <a:ext cx="24383998" cy="1371601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8B8AD-8613-E573-4380-159119CD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3F22F-6969-10B9-E109-8569A82D0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C7DBF-303D-35A8-08A8-4065AC8B1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1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5E831D7-1A3A-413A-808F-F72C71AF6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FD665ED-5FD4-580D-C7FB-C3DD0B169D14}"/>
              </a:ext>
            </a:extLst>
          </p:cNvPr>
          <p:cNvSpPr/>
          <p:nvPr userDrawn="1"/>
        </p:nvSpPr>
        <p:spPr>
          <a:xfrm>
            <a:off x="675635" y="6178265"/>
            <a:ext cx="1189418" cy="692264"/>
          </a:xfrm>
          <a:custGeom>
            <a:avLst/>
            <a:gdLst/>
            <a:ahLst/>
            <a:cxnLst/>
            <a:rect l="l" t="t" r="r" b="b"/>
            <a:pathLst>
              <a:path w="1767468" h="1028700">
                <a:moveTo>
                  <a:pt x="0" y="0"/>
                </a:moveTo>
                <a:lnTo>
                  <a:pt x="1767468" y="0"/>
                </a:lnTo>
                <a:lnTo>
                  <a:pt x="17674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70985172-5F4E-B6B7-66E8-FD7F340457E7}"/>
              </a:ext>
            </a:extLst>
          </p:cNvPr>
          <p:cNvSpPr/>
          <p:nvPr userDrawn="1"/>
        </p:nvSpPr>
        <p:spPr>
          <a:xfrm flipV="1">
            <a:off x="1892571" y="6320186"/>
            <a:ext cx="0" cy="408423"/>
          </a:xfrm>
          <a:prstGeom prst="line">
            <a:avLst/>
          </a:prstGeom>
          <a:ln w="19050" cap="flat">
            <a:solidFill>
              <a:srgbClr val="414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CC28C2E-46AA-C217-C464-C360CD9B2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14042"/>
                </a:solidFill>
              </a:defRPr>
            </a:lvl1pPr>
          </a:lstStyle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0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61" r:id="rId5"/>
    <p:sldLayoutId id="2147483650" r:id="rId6"/>
    <p:sldLayoutId id="2147483662" r:id="rId7"/>
    <p:sldLayoutId id="2147483652" r:id="rId8"/>
    <p:sldLayoutId id="2147483653" r:id="rId9"/>
    <p:sldLayoutId id="21474836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BFC6B4E2-7693-1069-4DCC-AF1321640AE1}"/>
              </a:ext>
            </a:extLst>
          </p:cNvPr>
          <p:cNvGrpSpPr/>
          <p:nvPr userDrawn="1"/>
        </p:nvGrpSpPr>
        <p:grpSpPr>
          <a:xfrm>
            <a:off x="-10165" y="124397"/>
            <a:ext cx="685800" cy="6857999"/>
            <a:chOff x="0" y="0"/>
            <a:chExt cx="270933" cy="2709333"/>
          </a:xfrm>
          <a:solidFill>
            <a:schemeClr val="bg2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FDC8455-5BD6-0FF2-51C5-5B56D542F3DA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608B2E56-E36C-75B4-4D71-F14B1B7699E3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70AC-B526-B391-A18C-869C8195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78DE-8185-8151-3EBE-D3C66C05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007D-54CF-8334-6F0A-6F22F0B2F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1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E2295CE-8209-4BA6-93FF-9B2CAA65C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1C03E65-9506-0159-F57C-D3E85D60CCD7}"/>
              </a:ext>
            </a:extLst>
          </p:cNvPr>
          <p:cNvSpPr/>
          <p:nvPr userDrawn="1"/>
        </p:nvSpPr>
        <p:spPr>
          <a:xfrm>
            <a:off x="675635" y="6178265"/>
            <a:ext cx="1189418" cy="692264"/>
          </a:xfrm>
          <a:custGeom>
            <a:avLst/>
            <a:gdLst/>
            <a:ahLst/>
            <a:cxnLst/>
            <a:rect l="l" t="t" r="r" b="b"/>
            <a:pathLst>
              <a:path w="1767468" h="1028700">
                <a:moveTo>
                  <a:pt x="0" y="0"/>
                </a:moveTo>
                <a:lnTo>
                  <a:pt x="1767468" y="0"/>
                </a:lnTo>
                <a:lnTo>
                  <a:pt x="17674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7E69465-96B6-67FD-1DA0-DABD718116EF}"/>
              </a:ext>
            </a:extLst>
          </p:cNvPr>
          <p:cNvSpPr/>
          <p:nvPr userDrawn="1"/>
        </p:nvSpPr>
        <p:spPr>
          <a:xfrm flipV="1">
            <a:off x="1892571" y="6320186"/>
            <a:ext cx="0" cy="408423"/>
          </a:xfrm>
          <a:prstGeom prst="line">
            <a:avLst/>
          </a:prstGeom>
          <a:ln w="19050" cap="flat">
            <a:solidFill>
              <a:srgbClr val="414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8F50A-8FB0-F49E-A878-1A1683B1DE37}"/>
              </a:ext>
            </a:extLst>
          </p:cNvPr>
          <p:cNvSpPr/>
          <p:nvPr userDrawn="1"/>
        </p:nvSpPr>
        <p:spPr>
          <a:xfrm>
            <a:off x="-25291" y="-39172"/>
            <a:ext cx="690762" cy="6897172"/>
          </a:xfrm>
          <a:custGeom>
            <a:avLst/>
            <a:gdLst/>
            <a:ahLst/>
            <a:cxnLst/>
            <a:rect l="l" t="t" r="r" b="b"/>
            <a:pathLst>
              <a:path w="1028700" h="10271443">
                <a:moveTo>
                  <a:pt x="0" y="0"/>
                </a:moveTo>
                <a:lnTo>
                  <a:pt x="1028700" y="0"/>
                </a:lnTo>
                <a:lnTo>
                  <a:pt x="1028700" y="10271443"/>
                </a:lnTo>
                <a:lnTo>
                  <a:pt x="0" y="1027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l="-539562" r="-539562" b="-180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11ECD86-C26C-8ADE-A07E-6BB0696BD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BFC6B4E2-7693-1069-4DCC-AF1321640AE1}"/>
              </a:ext>
            </a:extLst>
          </p:cNvPr>
          <p:cNvGrpSpPr/>
          <p:nvPr userDrawn="1"/>
        </p:nvGrpSpPr>
        <p:grpSpPr>
          <a:xfrm>
            <a:off x="-10165" y="124397"/>
            <a:ext cx="685800" cy="6857999"/>
            <a:chOff x="0" y="0"/>
            <a:chExt cx="270933" cy="2709333"/>
          </a:xfrm>
          <a:solidFill>
            <a:schemeClr val="bg2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FDC8455-5BD6-0FF2-51C5-5B56D542F3DA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608B2E56-E36C-75B4-4D71-F14B1B7699E3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70AC-B526-B391-A18C-869C8195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78DE-8185-8151-3EBE-D3C66C05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007D-54CF-8334-6F0A-6F22F0B2F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1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E2295CE-8209-4BA6-93FF-9B2CAA65C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1C03E65-9506-0159-F57C-D3E85D60CCD7}"/>
              </a:ext>
            </a:extLst>
          </p:cNvPr>
          <p:cNvSpPr/>
          <p:nvPr userDrawn="1"/>
        </p:nvSpPr>
        <p:spPr>
          <a:xfrm>
            <a:off x="675635" y="6178265"/>
            <a:ext cx="1189418" cy="692264"/>
          </a:xfrm>
          <a:custGeom>
            <a:avLst/>
            <a:gdLst/>
            <a:ahLst/>
            <a:cxnLst/>
            <a:rect l="l" t="t" r="r" b="b"/>
            <a:pathLst>
              <a:path w="1767468" h="1028700">
                <a:moveTo>
                  <a:pt x="0" y="0"/>
                </a:moveTo>
                <a:lnTo>
                  <a:pt x="1767468" y="0"/>
                </a:lnTo>
                <a:lnTo>
                  <a:pt x="17674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7E69465-96B6-67FD-1DA0-DABD718116EF}"/>
              </a:ext>
            </a:extLst>
          </p:cNvPr>
          <p:cNvSpPr/>
          <p:nvPr userDrawn="1"/>
        </p:nvSpPr>
        <p:spPr>
          <a:xfrm flipV="1">
            <a:off x="1892571" y="6320186"/>
            <a:ext cx="0" cy="408423"/>
          </a:xfrm>
          <a:prstGeom prst="line">
            <a:avLst/>
          </a:prstGeom>
          <a:ln w="19050" cap="flat">
            <a:solidFill>
              <a:srgbClr val="414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8F50A-8FB0-F49E-A878-1A1683B1DE37}"/>
              </a:ext>
            </a:extLst>
          </p:cNvPr>
          <p:cNvSpPr/>
          <p:nvPr userDrawn="1"/>
        </p:nvSpPr>
        <p:spPr>
          <a:xfrm>
            <a:off x="-25291" y="-39172"/>
            <a:ext cx="690762" cy="6897172"/>
          </a:xfrm>
          <a:custGeom>
            <a:avLst/>
            <a:gdLst/>
            <a:ahLst/>
            <a:cxnLst/>
            <a:rect l="l" t="t" r="r" b="b"/>
            <a:pathLst>
              <a:path w="1028700" h="10271443">
                <a:moveTo>
                  <a:pt x="0" y="0"/>
                </a:moveTo>
                <a:lnTo>
                  <a:pt x="1028700" y="0"/>
                </a:lnTo>
                <a:lnTo>
                  <a:pt x="1028700" y="10271443"/>
                </a:lnTo>
                <a:lnTo>
                  <a:pt x="0" y="102714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 l="-539562" r="-539562" b="-180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11ECD86-C26C-8ADE-A07E-6BB0696BD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 Homeless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BFC6B4E2-7693-1069-4DCC-AF1321640AE1}"/>
              </a:ext>
            </a:extLst>
          </p:cNvPr>
          <p:cNvGrpSpPr/>
          <p:nvPr userDrawn="1"/>
        </p:nvGrpSpPr>
        <p:grpSpPr>
          <a:xfrm>
            <a:off x="-10165" y="124397"/>
            <a:ext cx="685800" cy="6857999"/>
            <a:chOff x="0" y="0"/>
            <a:chExt cx="270933" cy="2709333"/>
          </a:xfrm>
          <a:solidFill>
            <a:schemeClr val="bg2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FDC8455-5BD6-0FF2-51C5-5B56D542F3DA}"/>
                </a:ext>
              </a:extLst>
            </p:cNvPr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608B2E56-E36C-75B4-4D71-F14B1B7699E3}"/>
                </a:ext>
              </a:extLst>
            </p:cNvPr>
            <p:cNvSpPr txBox="1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70AC-B526-B391-A18C-869C8195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78DE-8185-8151-3EBE-D3C66C05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007D-54CF-8334-6F0A-6F22F0B2F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1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5E2295CE-8209-4BA6-93FF-9B2CAA65C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1C03E65-9506-0159-F57C-D3E85D60CCD7}"/>
              </a:ext>
            </a:extLst>
          </p:cNvPr>
          <p:cNvSpPr/>
          <p:nvPr userDrawn="1"/>
        </p:nvSpPr>
        <p:spPr>
          <a:xfrm>
            <a:off x="675635" y="6178265"/>
            <a:ext cx="1189418" cy="692264"/>
          </a:xfrm>
          <a:custGeom>
            <a:avLst/>
            <a:gdLst/>
            <a:ahLst/>
            <a:cxnLst/>
            <a:rect l="l" t="t" r="r" b="b"/>
            <a:pathLst>
              <a:path w="1767468" h="1028700">
                <a:moveTo>
                  <a:pt x="0" y="0"/>
                </a:moveTo>
                <a:lnTo>
                  <a:pt x="1767468" y="0"/>
                </a:lnTo>
                <a:lnTo>
                  <a:pt x="17674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7E69465-96B6-67FD-1DA0-DABD718116EF}"/>
              </a:ext>
            </a:extLst>
          </p:cNvPr>
          <p:cNvSpPr/>
          <p:nvPr userDrawn="1"/>
        </p:nvSpPr>
        <p:spPr>
          <a:xfrm flipV="1">
            <a:off x="1892571" y="6320186"/>
            <a:ext cx="0" cy="408423"/>
          </a:xfrm>
          <a:prstGeom prst="line">
            <a:avLst/>
          </a:prstGeom>
          <a:ln w="19050" cap="flat">
            <a:solidFill>
              <a:srgbClr val="414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D8F50A-8FB0-F49E-A878-1A1683B1DE37}"/>
              </a:ext>
            </a:extLst>
          </p:cNvPr>
          <p:cNvSpPr/>
          <p:nvPr userDrawn="1"/>
        </p:nvSpPr>
        <p:spPr>
          <a:xfrm>
            <a:off x="-25291" y="-39172"/>
            <a:ext cx="690762" cy="6897172"/>
          </a:xfrm>
          <a:custGeom>
            <a:avLst/>
            <a:gdLst/>
            <a:ahLst/>
            <a:cxnLst/>
            <a:rect l="l" t="t" r="r" b="b"/>
            <a:pathLst>
              <a:path w="1028700" h="10271443">
                <a:moveTo>
                  <a:pt x="0" y="0"/>
                </a:moveTo>
                <a:lnTo>
                  <a:pt x="1028700" y="0"/>
                </a:lnTo>
                <a:lnTo>
                  <a:pt x="1028700" y="10271443"/>
                </a:lnTo>
                <a:lnTo>
                  <a:pt x="0" y="102714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 l="-539562" r="-539562" b="-180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11ECD86-C26C-8ADE-A07E-6BB0696BD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8" y="6341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City Manager's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6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AAF1-8018-3851-406A-76733E1DC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/>
              </a:rPr>
              <a:t>Homeless System Overview</a:t>
            </a:r>
            <a:endParaRPr lang="en-US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882DA-60D9-BBA9-A58C-839274AF6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+mj-lt"/>
                <a:cs typeface="Arial"/>
              </a:rPr>
              <a:t>Tara Perez, Homeless Strategies Manager, City of Fort Worth</a:t>
            </a:r>
          </a:p>
          <a:p>
            <a:r>
              <a:rPr lang="en-US" sz="1800" dirty="0">
                <a:latin typeface="+mj-lt"/>
                <a:cs typeface="Arial" panose="020B0604020202020204" pitchFamily="34" charset="0"/>
              </a:rPr>
              <a:t>Mayor’s Community Engagement Workshop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236BC-2877-CC17-0AED-614A3AE81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AE87-E9AB-6C4F-6610-39D544355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1A07AA-1702-3613-83F5-6537D0C9C6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192" y="4430285"/>
            <a:ext cx="2233612" cy="365125"/>
          </a:xfrm>
        </p:spPr>
        <p:txBody>
          <a:bodyPr/>
          <a:lstStyle/>
          <a:p>
            <a:r>
              <a:rPr lang="en-US" sz="1600" dirty="0">
                <a:latin typeface="+mn-lt"/>
                <a:cs typeface="Arial"/>
              </a:rPr>
              <a:t>March 7, 2026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10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0A2C7-AA48-202A-897F-A6B5A1617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ECBAE-7084-49D6-C8E7-02718C0C5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366546-56E2-DEA1-2794-CEC13437807C}"/>
              </a:ext>
            </a:extLst>
          </p:cNvPr>
          <p:cNvGraphicFramePr>
            <a:graphicFrameLocks noGrp="1"/>
          </p:cNvGraphicFramePr>
          <p:nvPr/>
        </p:nvGraphicFramePr>
        <p:xfrm>
          <a:off x="5458968" y="422918"/>
          <a:ext cx="6592822" cy="54200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30189408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3517238432"/>
                    </a:ext>
                  </a:extLst>
                </a:gridCol>
                <a:gridCol w="1097278">
                  <a:extLst>
                    <a:ext uri="{9D8B030D-6E8A-4147-A177-3AD203B41FA5}">
                      <a16:colId xmlns:a16="http://schemas.microsoft.com/office/drawing/2014/main" val="4118350724"/>
                    </a:ext>
                  </a:extLst>
                </a:gridCol>
              </a:tblGrid>
              <a:tr h="47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98" marR="5098" marT="50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FY26</a:t>
                      </a:r>
                    </a:p>
                  </a:txBody>
                  <a:tcPr marL="45883" marR="5098" marT="5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Total</a:t>
                      </a:r>
                    </a:p>
                  </a:txBody>
                  <a:tcPr marL="45883" marR="5098" marT="5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92497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High Impact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$2,178,303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34939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Rapid Exit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4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$1,556,746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4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60123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Case Management for PSH Clients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bg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$1,175,977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bg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93143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"/>
                          <a:cs typeface="Poppins"/>
                        </a:rPr>
                        <a:t>Direct Client Service Fund</a:t>
                      </a:r>
                    </a:p>
                  </a:txBody>
                  <a:tcPr marL="45883" marR="5098" marT="5098" marB="0" anchor="ctr">
                    <a:solidFill>
                      <a:schemeClr val="accent6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$500,000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6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67294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Outreach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tx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$457,316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tx2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90759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Cold Weather Sheltering Operations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$200,000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73592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Critical Document Services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$150,000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883" marR="5098" marT="5098" marB="0" anchor="ctr">
                    <a:solidFill>
                      <a:schemeClr val="accent3"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69352"/>
                  </a:ext>
                </a:extLst>
              </a:tr>
              <a:tr h="58543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098" marR="5098" marT="5098" marB="0" anchor="ctr">
                    <a:solidFill>
                      <a:schemeClr val="accent1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$6,301,728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7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8537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0CE193-75C2-EFEE-26FE-647938929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151884"/>
              </p:ext>
            </p:extLst>
          </p:nvPr>
        </p:nvGraphicFramePr>
        <p:xfrm>
          <a:off x="470914" y="434492"/>
          <a:ext cx="4946904" cy="608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53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8B3ED-CE2F-5FD9-ECCD-4B14B5CE8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AD559-80B8-AAFA-55AE-05CB1A0F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FACED0-AB58-6136-D362-5041FF91B1A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Partner: Presbyterian Night Shelter</a:t>
            </a:r>
          </a:p>
          <a:p>
            <a:pPr lvl="1"/>
            <a:r>
              <a:rPr lang="en-US" dirty="0"/>
              <a:t>$1,556,746 in FY26</a:t>
            </a:r>
          </a:p>
          <a:p>
            <a:r>
              <a:rPr lang="en-US" dirty="0"/>
              <a:t>How it works</a:t>
            </a:r>
          </a:p>
          <a:p>
            <a:pPr lvl="1"/>
            <a:r>
              <a:rPr lang="en-US" dirty="0"/>
              <a:t>Focuses on employed households or enough income to sustain</a:t>
            </a:r>
          </a:p>
          <a:p>
            <a:pPr lvl="1"/>
            <a:r>
              <a:rPr lang="en-US" dirty="0"/>
              <a:t>One-time funding (rental fees, deposit, 1-3 months rent)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Assisted 410 households in FY25</a:t>
            </a:r>
          </a:p>
          <a:p>
            <a:pPr lvl="1"/>
            <a:r>
              <a:rPr lang="en-US" dirty="0"/>
              <a:t>95% of households assisted in FY24 did not return to homelessness in FY25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58FB9E2-7236-D328-A9EA-568482BB012F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Program Highlight: Rapid Exit</a:t>
            </a:r>
          </a:p>
        </p:txBody>
      </p:sp>
    </p:spTree>
    <p:extLst>
      <p:ext uri="{BB962C8B-B14F-4D97-AF65-F5344CB8AC3E}">
        <p14:creationId xmlns:p14="http://schemas.microsoft.com/office/powerpoint/2010/main" val="37585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9F4531-7876-687B-7C97-CD3A75E16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D75E0-0EB8-9296-3B1D-58632C52C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6CE1D3-339A-7852-9494-0C938F7B9502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Program Highlight: High </a:t>
            </a:r>
            <a:r>
              <a:rPr lang="en-US" dirty="0" err="1"/>
              <a:t>ImpACT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45ACC8-CB7A-3914-9AC5-9587848FA7E3}"/>
              </a:ext>
            </a:extLst>
          </p:cNvPr>
          <p:cNvSpPr txBox="1">
            <a:spLocks/>
          </p:cNvSpPr>
          <p:nvPr/>
        </p:nvSpPr>
        <p:spPr>
          <a:xfrm>
            <a:off x="838200" y="1408176"/>
            <a:ext cx="5931568" cy="47687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Goal</a:t>
            </a:r>
            <a:endParaRPr lang="en-US" sz="2400" dirty="0">
              <a:cs typeface="Arial"/>
            </a:endParaRPr>
          </a:p>
          <a:p>
            <a:pPr lvl="1"/>
            <a:r>
              <a:rPr lang="en-US" sz="1800" dirty="0"/>
              <a:t>Reduce homelessness in 7 severely affected areas by adding targeted mental health and housing resources</a:t>
            </a:r>
            <a:endParaRPr lang="en-US" sz="1800" dirty="0">
              <a:cs typeface="Arial"/>
            </a:endParaRPr>
          </a:p>
          <a:p>
            <a:r>
              <a:rPr lang="en-US" sz="2400" dirty="0"/>
              <a:t>Target Areas</a:t>
            </a:r>
            <a:endParaRPr lang="en-US" sz="2400" dirty="0">
              <a:cs typeface="Arial"/>
            </a:endParaRPr>
          </a:p>
          <a:p>
            <a:pPr lvl="1"/>
            <a:r>
              <a:rPr lang="en-US" sz="1600" dirty="0"/>
              <a:t>Camp Bowie West/Las Vegas Trail (CD 3)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Seminary/Hemphill (CD 9 and 11)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Downtown (CD 9)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Near Southside (CD 9)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Historic Southside/Near Eastside (CD 8)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Northside/Stockyards (CD 2)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Beach Street intersections – from E. Lancaster to N. Tarrant Parkway (CD 2, 4, 8 and 11)</a:t>
            </a:r>
            <a:endParaRPr lang="en-US" sz="1600" dirty="0">
              <a:cs typeface="Arial"/>
            </a:endParaRPr>
          </a:p>
          <a:p>
            <a:r>
              <a:rPr lang="en-US" sz="2400" dirty="0"/>
              <a:t>Referrals</a:t>
            </a:r>
          </a:p>
          <a:p>
            <a:pPr lvl="1"/>
            <a:r>
              <a:rPr lang="en-US" sz="1800" dirty="0"/>
              <a:t>70% from Neighborhood Patrol Officers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DBB2C-9BDC-AC64-F309-1E0EFBBD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497" y="1484603"/>
            <a:ext cx="4615932" cy="46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0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7DA07B-E9C6-3265-10B6-6B833C892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EE5AE-1C3B-7029-06E4-29EC7B27F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C1589-DADC-0938-9485-518B241D3ABD}"/>
              </a:ext>
            </a:extLst>
          </p:cNvPr>
          <p:cNvSpPr txBox="1">
            <a:spLocks/>
          </p:cNvSpPr>
          <p:nvPr/>
        </p:nvSpPr>
        <p:spPr>
          <a:xfrm>
            <a:off x="838198" y="507301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Program Highlight: High </a:t>
            </a:r>
            <a:r>
              <a:rPr lang="en-US" dirty="0" err="1"/>
              <a:t>ImpACT</a:t>
            </a:r>
            <a:r>
              <a:rPr lang="en-US" dirty="0">
                <a:solidFill>
                  <a:srgbClr val="414042"/>
                </a:solidFill>
              </a:rPr>
              <a:t> </a:t>
            </a:r>
          </a:p>
          <a:p>
            <a:r>
              <a:rPr lang="en-US" sz="1800" dirty="0">
                <a:solidFill>
                  <a:srgbClr val="414042"/>
                </a:solidFill>
              </a:rPr>
              <a:t>May 1, 2024 – September 30, 2025</a:t>
            </a:r>
            <a:endParaRPr lang="en-US" sz="1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C6C95A-D147-BD10-F7D7-8D1C6E636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65471"/>
              </p:ext>
            </p:extLst>
          </p:nvPr>
        </p:nvGraphicFramePr>
        <p:xfrm>
          <a:off x="515913" y="1621010"/>
          <a:ext cx="11160169" cy="43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58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EA04F-3472-2874-DD8B-FDB6F23F9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927C1-64EF-DB04-7A3A-2C5EFAFF7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3C779B-6285-5D24-996D-635262E11E22}"/>
              </a:ext>
            </a:extLst>
          </p:cNvPr>
          <p:cNvSpPr txBox="1">
            <a:spLocks/>
          </p:cNvSpPr>
          <p:nvPr/>
        </p:nvSpPr>
        <p:spPr>
          <a:xfrm>
            <a:off x="685074" y="323792"/>
            <a:ext cx="11169770" cy="6560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High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ImpACT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Performance Measures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0E082-4D0D-2F6C-1DAA-95D6F08AD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01331"/>
              </p:ext>
            </p:extLst>
          </p:nvPr>
        </p:nvGraphicFramePr>
        <p:xfrm>
          <a:off x="971394" y="892809"/>
          <a:ext cx="10246322" cy="5249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97">
                  <a:extLst>
                    <a:ext uri="{9D8B030D-6E8A-4147-A177-3AD203B41FA5}">
                      <a16:colId xmlns:a16="http://schemas.microsoft.com/office/drawing/2014/main" val="3372869237"/>
                    </a:ext>
                  </a:extLst>
                </a:gridCol>
                <a:gridCol w="4230500">
                  <a:extLst>
                    <a:ext uri="{9D8B030D-6E8A-4147-A177-3AD203B41FA5}">
                      <a16:colId xmlns:a16="http://schemas.microsoft.com/office/drawing/2014/main" val="3868534870"/>
                    </a:ext>
                  </a:extLst>
                </a:gridCol>
                <a:gridCol w="323728">
                  <a:extLst>
                    <a:ext uri="{9D8B030D-6E8A-4147-A177-3AD203B41FA5}">
                      <a16:colId xmlns:a16="http://schemas.microsoft.com/office/drawing/2014/main" val="549466503"/>
                    </a:ext>
                  </a:extLst>
                </a:gridCol>
                <a:gridCol w="1077069">
                  <a:extLst>
                    <a:ext uri="{9D8B030D-6E8A-4147-A177-3AD203B41FA5}">
                      <a16:colId xmlns:a16="http://schemas.microsoft.com/office/drawing/2014/main" val="2587024686"/>
                    </a:ext>
                  </a:extLst>
                </a:gridCol>
                <a:gridCol w="3884228">
                  <a:extLst>
                    <a:ext uri="{9D8B030D-6E8A-4147-A177-3AD203B41FA5}">
                      <a16:colId xmlns:a16="http://schemas.microsoft.com/office/drawing/2014/main" val="3787997191"/>
                    </a:ext>
                  </a:extLst>
                </a:gridCol>
              </a:tblGrid>
              <a:tr h="6617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Goals</a:t>
                      </a:r>
                    </a:p>
                    <a:p>
                      <a:pPr algn="ctr"/>
                      <a:r>
                        <a:rPr lang="en-US" sz="2000" b="0" dirty="0"/>
                        <a:t>(by September 30, 2025)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Outcomes</a:t>
                      </a:r>
                    </a:p>
                    <a:p>
                      <a:pPr algn="ctr"/>
                      <a:r>
                        <a:rPr lang="en-US" sz="2000" b="0" dirty="0"/>
                        <a:t>(as of September 30, 2025)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646160"/>
                  </a:ext>
                </a:extLst>
              </a:tr>
              <a:tr h="863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cs typeface="Arial"/>
                        </a:rPr>
                        <a:t>70%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least 70% of those offered housing enter housing within six months</a:t>
                      </a:r>
                      <a:endParaRPr lang="en-US" dirty="0"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86%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86% of referrals offered housing through master lease or HHSP have accepted</a:t>
                      </a:r>
                      <a:endParaRPr lang="en-US" dirty="0"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43954"/>
                  </a:ext>
                </a:extLst>
              </a:tr>
              <a:tr h="890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cs typeface="Arial"/>
                        </a:rPr>
                        <a:t>70%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After one year of entering housing, at least 70% are still housed</a:t>
                      </a:r>
                      <a:endParaRPr lang="en-US"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94%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94% of clients housed at least one year remain housed</a:t>
                      </a:r>
                      <a:endParaRPr lang="en-US" sz="160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64206"/>
                  </a:ext>
                </a:extLst>
              </a:tr>
              <a:tr h="6041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cs typeface="Arial"/>
                        </a:rPr>
                        <a:t>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Provide ACT Team services for 80 clients</a:t>
                      </a:r>
                      <a:endParaRPr lang="en-US">
                        <a:cs typeface="Arial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cs typeface="Arial" panose="020B0604020202020204"/>
                        </a:rPr>
                        <a:t>80 clients are being provided ACT Team services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18455"/>
                  </a:ext>
                </a:extLst>
              </a:tr>
              <a:tr h="863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Provide High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ImpACT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housing assistance to 40 clients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43 provided housing assistance through High </a:t>
                      </a:r>
                      <a:r>
                        <a:rPr lang="en-US" sz="18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ImpACT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master lease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04001"/>
                  </a:ext>
                </a:extLst>
              </a:tr>
              <a:tr h="1122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Provide housing assistance to 40 additional clients by leveraging other programs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12 provided housing assistance through HHSP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21 provided housing assistance through other programs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72283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1F5F585F-5159-60D0-A55D-FBB2AA7353DB}"/>
              </a:ext>
            </a:extLst>
          </p:cNvPr>
          <p:cNvSpPr/>
          <p:nvPr/>
        </p:nvSpPr>
        <p:spPr>
          <a:xfrm>
            <a:off x="5919151" y="2074388"/>
            <a:ext cx="350808" cy="3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06AE0F7-4F3D-7DDA-1801-28C2BF368A69}"/>
              </a:ext>
            </a:extLst>
          </p:cNvPr>
          <p:cNvSpPr/>
          <p:nvPr/>
        </p:nvSpPr>
        <p:spPr>
          <a:xfrm>
            <a:off x="5919151" y="2820246"/>
            <a:ext cx="350808" cy="3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1AEDEB-DDDC-0338-298C-CE49961E3C11}"/>
              </a:ext>
            </a:extLst>
          </p:cNvPr>
          <p:cNvSpPr/>
          <p:nvPr/>
        </p:nvSpPr>
        <p:spPr>
          <a:xfrm>
            <a:off x="5919151" y="3542380"/>
            <a:ext cx="350808" cy="3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40169D8-FBF9-9DE6-C132-692AA37EEFBC}"/>
              </a:ext>
            </a:extLst>
          </p:cNvPr>
          <p:cNvSpPr/>
          <p:nvPr/>
        </p:nvSpPr>
        <p:spPr>
          <a:xfrm>
            <a:off x="5919151" y="4322698"/>
            <a:ext cx="350808" cy="3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377A92-EFC9-3D54-E8D8-091913F174DF}"/>
              </a:ext>
            </a:extLst>
          </p:cNvPr>
          <p:cNvSpPr/>
          <p:nvPr/>
        </p:nvSpPr>
        <p:spPr>
          <a:xfrm>
            <a:off x="5919151" y="5456701"/>
            <a:ext cx="350808" cy="3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7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257D9-939D-DCA1-E08A-6F894EBE6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BB05E-6C66-E4D0-1FBD-3B53FFC15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5AD27F-5592-379D-6B87-793EBF3EAC9F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6025191" cy="4441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Partner: DRC-Solutions</a:t>
            </a:r>
          </a:p>
          <a:p>
            <a:pPr lvl="1"/>
            <a:r>
              <a:rPr lang="en-US" dirty="0"/>
              <a:t>$457,316 in FY26</a:t>
            </a:r>
          </a:p>
          <a:p>
            <a:r>
              <a:rPr lang="en-US" dirty="0"/>
              <a:t>How it works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Proactive, in-person engagement to find, build trust with, and provide services to unsheltered with goal of supporting an exit from homelessness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Examples: obtaining identification documents, connecting with housing, employment, or treatment, diversion, etc.</a:t>
            </a:r>
          </a:p>
          <a:p>
            <a:pPr lvl="1"/>
            <a:r>
              <a:rPr lang="en-US" dirty="0">
                <a:solidFill>
                  <a:srgbClr val="414042"/>
                </a:solidFill>
                <a:latin typeface="Poppins"/>
                <a:cs typeface="Poppins"/>
              </a:rPr>
              <a:t>6 street outreach workers (3 teams of 2)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5461B9-4282-4A06-3504-DA25F02E7B78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1241026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Program Highlight: Targeted Outreach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112870-427F-8957-24B9-412AFD4E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440869"/>
              </p:ext>
            </p:extLst>
          </p:nvPr>
        </p:nvGraphicFramePr>
        <p:xfrm>
          <a:off x="6863391" y="1209304"/>
          <a:ext cx="4676775" cy="477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43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75BE9-3264-B72B-8C9E-BFC1170D1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FB6B2-75EB-7345-365D-437B00B41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96F17DB1-D5B0-9945-EE2C-EDBA4270C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551393"/>
              </p:ext>
            </p:extLst>
          </p:nvPr>
        </p:nvGraphicFramePr>
        <p:xfrm>
          <a:off x="0" y="2420874"/>
          <a:ext cx="6553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83C6D2-3532-9EC6-3F20-01DDF921C79B}"/>
              </a:ext>
            </a:extLst>
          </p:cNvPr>
          <p:cNvSpPr txBox="1"/>
          <p:nvPr/>
        </p:nvSpPr>
        <p:spPr>
          <a:xfrm>
            <a:off x="6095998" y="1997839"/>
            <a:ext cx="588645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Interacting with </a:t>
            </a:r>
            <a:r>
              <a:rPr lang="en-US" sz="2200" dirty="0">
                <a:solidFill>
                  <a:srgbClr val="414042"/>
                </a:solidFill>
                <a:latin typeface="Poppins"/>
              </a:rPr>
              <a:t>some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unsheltered who had never touched the homeless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Diversifying with more pathways to exit than housing (employment, diversion, treatment)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Continues to make difference who asks (Police or outreach) if someone wants assistance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E2907-724B-87E0-FE41-739076DB5F21}"/>
              </a:ext>
            </a:extLst>
          </p:cNvPr>
          <p:cNvSpPr txBox="1"/>
          <p:nvPr/>
        </p:nvSpPr>
        <p:spPr>
          <a:xfrm>
            <a:off x="1533525" y="183372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Quarter of FY26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8ACCF74-1339-0ADE-B22D-9BB8AAAF212C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1241026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Program Highlight: Targeted Outreach</a:t>
            </a:r>
          </a:p>
        </p:txBody>
      </p:sp>
    </p:spTree>
    <p:extLst>
      <p:ext uri="{BB962C8B-B14F-4D97-AF65-F5344CB8AC3E}">
        <p14:creationId xmlns:p14="http://schemas.microsoft.com/office/powerpoint/2010/main" val="45987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C01BA6-1FF9-2B78-B7D3-D562C63E6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3B931-F0D1-CC64-002F-67E4C7289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1127F-1B31-9E00-E671-F3213A921D04}"/>
              </a:ext>
            </a:extLst>
          </p:cNvPr>
          <p:cNvSpPr txBox="1">
            <a:spLocks/>
          </p:cNvSpPr>
          <p:nvPr/>
        </p:nvSpPr>
        <p:spPr>
          <a:xfrm>
            <a:off x="838198" y="4840223"/>
            <a:ext cx="5910072" cy="518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MyFW</a:t>
            </a:r>
            <a:r>
              <a:rPr lang="en-US" sz="1800" dirty="0"/>
              <a:t> app &gt; “Police” &gt;“Homeless Camps”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1660A5C-2B85-30CD-5B61-912D2EC85C51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1241026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Reporting Camps</a:t>
            </a:r>
          </a:p>
        </p:txBody>
      </p:sp>
      <p:pic>
        <p:nvPicPr>
          <p:cNvPr id="1026" name="Picture 2" descr="MyFW App Download">
            <a:extLst>
              <a:ext uri="{FF2B5EF4-FFF2-40B4-BE49-F238E27FC236}">
                <a16:creationId xmlns:a16="http://schemas.microsoft.com/office/drawing/2014/main" id="{7F8AC964-AF3D-1024-DBCA-9E699EA1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13" y="1198435"/>
            <a:ext cx="4314825" cy="43148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8CA6BE72-9BA5-935D-18B0-95F59F2B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1" y="1687809"/>
            <a:ext cx="6468378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F416C5-175A-E2FD-8728-C499E22C8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A3687-19D7-1C2B-7767-D4F345EDA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9603E-8065-56E2-56B4-EC3CD912760C}"/>
              </a:ext>
            </a:extLst>
          </p:cNvPr>
          <p:cNvSpPr txBox="1"/>
          <p:nvPr/>
        </p:nvSpPr>
        <p:spPr>
          <a:xfrm>
            <a:off x="3276598" y="2084832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9331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804F-C804-2B49-EF5A-05010F6AC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0331D-E812-3767-9191-DF1285A5B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419DF-5C88-04FB-1B93-C1DC539EB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1248FF66-6FAC-3941-4E45-8EB2099E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60" y="784860"/>
            <a:ext cx="528828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875C53-B004-D20F-6078-5BB198CBD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00385-D240-2459-98B4-E3BFBDD05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74A485B-2A85-99F4-B680-ECE9188A0F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in Time Count</a:t>
            </a:r>
          </a:p>
          <a:p>
            <a:r>
              <a:rPr lang="en-US"/>
              <a:t>System Overview</a:t>
            </a:r>
          </a:p>
          <a:p>
            <a:r>
              <a:rPr lang="en-US"/>
              <a:t>City Approach</a:t>
            </a:r>
          </a:p>
          <a:p>
            <a:r>
              <a:rPr lang="en-US"/>
              <a:t>Cross-Departmental Work</a:t>
            </a:r>
          </a:p>
          <a:p>
            <a:r>
              <a:rPr lang="en-US"/>
              <a:t>Homeless Strategies</a:t>
            </a:r>
          </a:p>
          <a:p>
            <a:r>
              <a:rPr lang="en-US"/>
              <a:t>City Funding</a:t>
            </a:r>
          </a:p>
          <a:p>
            <a:r>
              <a:rPr lang="en-US"/>
              <a:t>Reporting Camps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26C2B65-E0C1-6676-07E5-6225FB6E49EF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070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16174-70A0-CCB2-CC52-29895E694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DE517-E43C-B9A4-5FCC-BDE173CA6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7A1B38-AEA1-D549-B24E-D68994F820B3}"/>
              </a:ext>
            </a:extLst>
          </p:cNvPr>
          <p:cNvSpPr txBox="1">
            <a:spLocks/>
          </p:cNvSpPr>
          <p:nvPr/>
        </p:nvSpPr>
        <p:spPr>
          <a:xfrm>
            <a:off x="686949" y="151040"/>
            <a:ext cx="10818091" cy="820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1404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Arial"/>
              </a:rPr>
              <a:t>Fort Worth Homeless Population: 2007-2025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04C2B-D8E1-F989-40ED-01ED2D93112D}"/>
              </a:ext>
            </a:extLst>
          </p:cNvPr>
          <p:cNvSpPr txBox="1"/>
          <p:nvPr/>
        </p:nvSpPr>
        <p:spPr>
          <a:xfrm>
            <a:off x="686948" y="5454513"/>
            <a:ext cx="1092680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Source for CoC count: 2007-2025 PIT Counts by CoC (Department of Housing and Urban Development), State of the Homeless Report 2024 (Tarrant County Homeless Coalition). City of Fort Worth numbers were estimated at 85% of the CoC numbers based on geographic breakdown for 2007 - 2017 and 2022. Actual City of Fort Worth numbers used for 2018 – 2021 and 2023 - 2025. 2022 is a sheltered only count.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/>
              <a:ea typeface="+mn-ea"/>
              <a:cs typeface="Arial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987B0DD-DDC9-5A73-F629-580633511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568410"/>
              </p:ext>
            </p:extLst>
          </p:nvPr>
        </p:nvGraphicFramePr>
        <p:xfrm>
          <a:off x="716413" y="1433642"/>
          <a:ext cx="10897338" cy="402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817E50-BE23-769F-243F-8A4DD6328BE0}"/>
              </a:ext>
            </a:extLst>
          </p:cNvPr>
          <p:cNvSpPr/>
          <p:nvPr/>
        </p:nvSpPr>
        <p:spPr>
          <a:xfrm>
            <a:off x="9789614" y="1006265"/>
            <a:ext cx="1252329" cy="59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Arial"/>
              </a:rPr>
              <a:t>Sheltered only, no unsheltered count in 2022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1B1B6-BD4D-4AA0-A94C-D9C4E2F6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128"/>
            <a:ext cx="10515600" cy="1325563"/>
          </a:xfrm>
        </p:spPr>
        <p:txBody>
          <a:bodyPr/>
          <a:lstStyle/>
          <a:p>
            <a:r>
              <a:rPr lang="en-US" dirty="0"/>
              <a:t>2020-2025 Point in Time 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3D99C-18D9-C2C9-509D-96A4FA96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31D7-1A3A-413A-808F-F72C71AF6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87" name="Picture 10">
            <a:extLst>
              <a:ext uri="{FF2B5EF4-FFF2-40B4-BE49-F238E27FC236}">
                <a16:creationId xmlns:a16="http://schemas.microsoft.com/office/drawing/2014/main" id="{8ACA0A7A-587A-401C-07EE-AA1807D9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99" y="365125"/>
            <a:ext cx="10413437" cy="6682104"/>
          </a:xfrm>
          <a:prstGeom prst="rect">
            <a:avLst/>
          </a:prstGeom>
        </p:spPr>
      </p:pic>
      <p:sp>
        <p:nvSpPr>
          <p:cNvPr id="88" name="TextBox 17">
            <a:extLst>
              <a:ext uri="{FF2B5EF4-FFF2-40B4-BE49-F238E27FC236}">
                <a16:creationId xmlns:a16="http://schemas.microsoft.com/office/drawing/2014/main" id="{CBAA5568-39CD-2F7D-3AFB-4D9938B4FBF2}"/>
              </a:ext>
            </a:extLst>
          </p:cNvPr>
          <p:cNvSpPr txBox="1"/>
          <p:nvPr/>
        </p:nvSpPr>
        <p:spPr>
          <a:xfrm>
            <a:off x="3851072" y="4974207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712</a:t>
            </a:r>
          </a:p>
        </p:txBody>
      </p:sp>
      <p:sp>
        <p:nvSpPr>
          <p:cNvPr id="89" name="TextBox 20">
            <a:extLst>
              <a:ext uri="{FF2B5EF4-FFF2-40B4-BE49-F238E27FC236}">
                <a16:creationId xmlns:a16="http://schemas.microsoft.com/office/drawing/2014/main" id="{D20E0F23-BF08-B50C-6666-AD621276A388}"/>
              </a:ext>
            </a:extLst>
          </p:cNvPr>
          <p:cNvSpPr txBox="1"/>
          <p:nvPr/>
        </p:nvSpPr>
        <p:spPr>
          <a:xfrm>
            <a:off x="3851072" y="3657641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1,001</a:t>
            </a:r>
          </a:p>
        </p:txBody>
      </p:sp>
      <p:sp>
        <p:nvSpPr>
          <p:cNvPr id="90" name="TextBox 21">
            <a:extLst>
              <a:ext uri="{FF2B5EF4-FFF2-40B4-BE49-F238E27FC236}">
                <a16:creationId xmlns:a16="http://schemas.microsoft.com/office/drawing/2014/main" id="{867E9F89-883B-9461-D176-5B4B988D146E}"/>
              </a:ext>
            </a:extLst>
          </p:cNvPr>
          <p:cNvSpPr txBox="1"/>
          <p:nvPr/>
        </p:nvSpPr>
        <p:spPr>
          <a:xfrm>
            <a:off x="3851072" y="2497245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149</a:t>
            </a:r>
          </a:p>
        </p:txBody>
      </p:sp>
      <p:sp>
        <p:nvSpPr>
          <p:cNvPr id="91" name="TextBox 22">
            <a:extLst>
              <a:ext uri="{FF2B5EF4-FFF2-40B4-BE49-F238E27FC236}">
                <a16:creationId xmlns:a16="http://schemas.microsoft.com/office/drawing/2014/main" id="{CA61089F-850D-6D17-D778-C2947A5011AD}"/>
              </a:ext>
            </a:extLst>
          </p:cNvPr>
          <p:cNvSpPr txBox="1"/>
          <p:nvPr/>
        </p:nvSpPr>
        <p:spPr>
          <a:xfrm>
            <a:off x="5543544" y="61141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2021</a:t>
            </a:r>
          </a:p>
        </p:txBody>
      </p:sp>
      <p:sp>
        <p:nvSpPr>
          <p:cNvPr id="92" name="TextBox 23">
            <a:extLst>
              <a:ext uri="{FF2B5EF4-FFF2-40B4-BE49-F238E27FC236}">
                <a16:creationId xmlns:a16="http://schemas.microsoft.com/office/drawing/2014/main" id="{F2E0A3D3-7AAD-F187-4958-6B43187CD01A}"/>
              </a:ext>
            </a:extLst>
          </p:cNvPr>
          <p:cNvSpPr txBox="1"/>
          <p:nvPr/>
        </p:nvSpPr>
        <p:spPr>
          <a:xfrm>
            <a:off x="3851072" y="61141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2020</a:t>
            </a:r>
          </a:p>
        </p:txBody>
      </p:sp>
      <p:sp>
        <p:nvSpPr>
          <p:cNvPr id="93" name="TextBox 24">
            <a:extLst>
              <a:ext uri="{FF2B5EF4-FFF2-40B4-BE49-F238E27FC236}">
                <a16:creationId xmlns:a16="http://schemas.microsoft.com/office/drawing/2014/main" id="{7B0DCA74-BA76-B383-C0C9-401B4DF2CD00}"/>
              </a:ext>
            </a:extLst>
          </p:cNvPr>
          <p:cNvSpPr txBox="1"/>
          <p:nvPr/>
        </p:nvSpPr>
        <p:spPr>
          <a:xfrm>
            <a:off x="7183631" y="61141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2023</a:t>
            </a:r>
          </a:p>
        </p:txBody>
      </p:sp>
      <p:sp>
        <p:nvSpPr>
          <p:cNvPr id="94" name="TextBox 25">
            <a:extLst>
              <a:ext uri="{FF2B5EF4-FFF2-40B4-BE49-F238E27FC236}">
                <a16:creationId xmlns:a16="http://schemas.microsoft.com/office/drawing/2014/main" id="{1F89DDB5-FF40-BA23-BCA4-BCE2C0041CBF}"/>
              </a:ext>
            </a:extLst>
          </p:cNvPr>
          <p:cNvSpPr txBox="1"/>
          <p:nvPr/>
        </p:nvSpPr>
        <p:spPr>
          <a:xfrm>
            <a:off x="8849118" y="61141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2024</a:t>
            </a: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1B03499B-9D51-C56A-89B6-65A7D622D028}"/>
              </a:ext>
            </a:extLst>
          </p:cNvPr>
          <p:cNvSpPr txBox="1"/>
          <p:nvPr/>
        </p:nvSpPr>
        <p:spPr>
          <a:xfrm>
            <a:off x="10471808" y="61141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2025</a:t>
            </a:r>
          </a:p>
        </p:txBody>
      </p:sp>
      <p:sp>
        <p:nvSpPr>
          <p:cNvPr id="96" name="TextBox 27">
            <a:extLst>
              <a:ext uri="{FF2B5EF4-FFF2-40B4-BE49-F238E27FC236}">
                <a16:creationId xmlns:a16="http://schemas.microsoft.com/office/drawing/2014/main" id="{CC1FBF56-2F2A-B7DA-1566-B43A70955548}"/>
              </a:ext>
            </a:extLst>
          </p:cNvPr>
          <p:cNvSpPr txBox="1"/>
          <p:nvPr/>
        </p:nvSpPr>
        <p:spPr>
          <a:xfrm>
            <a:off x="5543544" y="5376128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446</a:t>
            </a:r>
          </a:p>
        </p:txBody>
      </p:sp>
      <p:sp>
        <p:nvSpPr>
          <p:cNvPr id="97" name="TextBox 28">
            <a:extLst>
              <a:ext uri="{FF2B5EF4-FFF2-40B4-BE49-F238E27FC236}">
                <a16:creationId xmlns:a16="http://schemas.microsoft.com/office/drawing/2014/main" id="{C93E5525-22D7-8AC9-E16F-AFB07514B70D}"/>
              </a:ext>
            </a:extLst>
          </p:cNvPr>
          <p:cNvSpPr txBox="1"/>
          <p:nvPr/>
        </p:nvSpPr>
        <p:spPr>
          <a:xfrm>
            <a:off x="5543544" y="4389761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540</a:t>
            </a:r>
          </a:p>
        </p:txBody>
      </p:sp>
      <p:sp>
        <p:nvSpPr>
          <p:cNvPr id="98" name="TextBox 29">
            <a:extLst>
              <a:ext uri="{FF2B5EF4-FFF2-40B4-BE49-F238E27FC236}">
                <a16:creationId xmlns:a16="http://schemas.microsoft.com/office/drawing/2014/main" id="{A50754F4-A08A-D641-AAD1-CA209F3DEE59}"/>
              </a:ext>
            </a:extLst>
          </p:cNvPr>
          <p:cNvSpPr txBox="1"/>
          <p:nvPr/>
        </p:nvSpPr>
        <p:spPr>
          <a:xfrm>
            <a:off x="5543544" y="3982088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83</a:t>
            </a:r>
          </a:p>
        </p:txBody>
      </p:sp>
      <p:sp>
        <p:nvSpPr>
          <p:cNvPr id="99" name="TextBox 30">
            <a:extLst>
              <a:ext uri="{FF2B5EF4-FFF2-40B4-BE49-F238E27FC236}">
                <a16:creationId xmlns:a16="http://schemas.microsoft.com/office/drawing/2014/main" id="{0C920AC2-4289-7BEF-DE84-9300DE1A9407}"/>
              </a:ext>
            </a:extLst>
          </p:cNvPr>
          <p:cNvSpPr txBox="1"/>
          <p:nvPr/>
        </p:nvSpPr>
        <p:spPr>
          <a:xfrm>
            <a:off x="7183631" y="4442463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999</a:t>
            </a:r>
          </a:p>
        </p:txBody>
      </p:sp>
      <p:sp>
        <p:nvSpPr>
          <p:cNvPr id="100" name="TextBox 31">
            <a:extLst>
              <a:ext uri="{FF2B5EF4-FFF2-40B4-BE49-F238E27FC236}">
                <a16:creationId xmlns:a16="http://schemas.microsoft.com/office/drawing/2014/main" id="{E406A093-3181-53FE-0C05-0D812E419995}"/>
              </a:ext>
            </a:extLst>
          </p:cNvPr>
          <p:cNvSpPr txBox="1"/>
          <p:nvPr/>
        </p:nvSpPr>
        <p:spPr>
          <a:xfrm>
            <a:off x="7183631" y="2372363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1,266</a:t>
            </a:r>
          </a:p>
        </p:txBody>
      </p:sp>
      <p:sp>
        <p:nvSpPr>
          <p:cNvPr id="101" name="TextBox 32">
            <a:extLst>
              <a:ext uri="{FF2B5EF4-FFF2-40B4-BE49-F238E27FC236}">
                <a16:creationId xmlns:a16="http://schemas.microsoft.com/office/drawing/2014/main" id="{FED2ED3D-1548-557B-1B29-05654401D3FE}"/>
              </a:ext>
            </a:extLst>
          </p:cNvPr>
          <p:cNvSpPr txBox="1"/>
          <p:nvPr/>
        </p:nvSpPr>
        <p:spPr>
          <a:xfrm>
            <a:off x="7183631" y="1471042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119</a:t>
            </a:r>
          </a:p>
        </p:txBody>
      </p:sp>
      <p:sp>
        <p:nvSpPr>
          <p:cNvPr id="102" name="TextBox 33">
            <a:extLst>
              <a:ext uri="{FF2B5EF4-FFF2-40B4-BE49-F238E27FC236}">
                <a16:creationId xmlns:a16="http://schemas.microsoft.com/office/drawing/2014/main" id="{62DD3F90-4DBB-F48E-1918-AE3787D80150}"/>
              </a:ext>
            </a:extLst>
          </p:cNvPr>
          <p:cNvSpPr txBox="1"/>
          <p:nvPr/>
        </p:nvSpPr>
        <p:spPr>
          <a:xfrm>
            <a:off x="8849118" y="4583769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872</a:t>
            </a:r>
          </a:p>
        </p:txBody>
      </p:sp>
      <p:sp>
        <p:nvSpPr>
          <p:cNvPr id="103" name="TextBox 34">
            <a:extLst>
              <a:ext uri="{FF2B5EF4-FFF2-40B4-BE49-F238E27FC236}">
                <a16:creationId xmlns:a16="http://schemas.microsoft.com/office/drawing/2014/main" id="{AF7201CA-F9D0-3F7A-55F9-A8365FADD327}"/>
              </a:ext>
            </a:extLst>
          </p:cNvPr>
          <p:cNvSpPr txBox="1"/>
          <p:nvPr/>
        </p:nvSpPr>
        <p:spPr>
          <a:xfrm>
            <a:off x="8849118" y="2695720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1,025</a:t>
            </a:r>
          </a:p>
        </p:txBody>
      </p:sp>
      <p:sp>
        <p:nvSpPr>
          <p:cNvPr id="104" name="TextBox 35">
            <a:extLst>
              <a:ext uri="{FF2B5EF4-FFF2-40B4-BE49-F238E27FC236}">
                <a16:creationId xmlns:a16="http://schemas.microsoft.com/office/drawing/2014/main" id="{09BECF38-5CA0-9EFB-3377-E47C0FE2DA53}"/>
              </a:ext>
            </a:extLst>
          </p:cNvPr>
          <p:cNvSpPr txBox="1"/>
          <p:nvPr/>
        </p:nvSpPr>
        <p:spPr>
          <a:xfrm>
            <a:off x="8849118" y="2161754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148</a:t>
            </a:r>
          </a:p>
        </p:txBody>
      </p:sp>
      <p:sp>
        <p:nvSpPr>
          <p:cNvPr id="105" name="TextBox 36">
            <a:extLst>
              <a:ext uri="{FF2B5EF4-FFF2-40B4-BE49-F238E27FC236}">
                <a16:creationId xmlns:a16="http://schemas.microsoft.com/office/drawing/2014/main" id="{C5B45851-1BB3-2796-D316-3B8698068573}"/>
              </a:ext>
            </a:extLst>
          </p:cNvPr>
          <p:cNvSpPr txBox="1"/>
          <p:nvPr/>
        </p:nvSpPr>
        <p:spPr>
          <a:xfrm>
            <a:off x="10471808" y="4567346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934</a:t>
            </a:r>
          </a:p>
        </p:txBody>
      </p:sp>
      <p:sp>
        <p:nvSpPr>
          <p:cNvPr id="106" name="TextBox 37">
            <a:extLst>
              <a:ext uri="{FF2B5EF4-FFF2-40B4-BE49-F238E27FC236}">
                <a16:creationId xmlns:a16="http://schemas.microsoft.com/office/drawing/2014/main" id="{096BCFFC-F418-DDCA-715C-7539CB315356}"/>
              </a:ext>
            </a:extLst>
          </p:cNvPr>
          <p:cNvSpPr txBox="1"/>
          <p:nvPr/>
        </p:nvSpPr>
        <p:spPr>
          <a:xfrm>
            <a:off x="10471808" y="2206204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1,193</a:t>
            </a:r>
          </a:p>
        </p:txBody>
      </p:sp>
      <p:sp>
        <p:nvSpPr>
          <p:cNvPr id="107" name="TextBox 38">
            <a:extLst>
              <a:ext uri="{FF2B5EF4-FFF2-40B4-BE49-F238E27FC236}">
                <a16:creationId xmlns:a16="http://schemas.microsoft.com/office/drawing/2014/main" id="{EB6260BC-D451-4847-F7B6-D7870E942031}"/>
              </a:ext>
            </a:extLst>
          </p:cNvPr>
          <p:cNvSpPr txBox="1"/>
          <p:nvPr/>
        </p:nvSpPr>
        <p:spPr>
          <a:xfrm>
            <a:off x="10471808" y="1720808"/>
            <a:ext cx="1314585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142</a:t>
            </a:r>
          </a:p>
        </p:txBody>
      </p:sp>
      <p:sp>
        <p:nvSpPr>
          <p:cNvPr id="108" name="TextBox 54">
            <a:extLst>
              <a:ext uri="{FF2B5EF4-FFF2-40B4-BE49-F238E27FC236}">
                <a16:creationId xmlns:a16="http://schemas.microsoft.com/office/drawing/2014/main" id="{301656D1-D5AD-5A7A-E0FC-7D32E9B93C9B}"/>
              </a:ext>
            </a:extLst>
          </p:cNvPr>
          <p:cNvSpPr txBox="1"/>
          <p:nvPr/>
        </p:nvSpPr>
        <p:spPr>
          <a:xfrm>
            <a:off x="3851072" y="2100583"/>
            <a:ext cx="1314585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1,882</a:t>
            </a:r>
          </a:p>
        </p:txBody>
      </p:sp>
      <p:sp>
        <p:nvSpPr>
          <p:cNvPr id="109" name="TextBox 55">
            <a:extLst>
              <a:ext uri="{FF2B5EF4-FFF2-40B4-BE49-F238E27FC236}">
                <a16:creationId xmlns:a16="http://schemas.microsoft.com/office/drawing/2014/main" id="{66230B34-FABB-DDCD-24D2-863E066B83B8}"/>
              </a:ext>
            </a:extLst>
          </p:cNvPr>
          <p:cNvSpPr txBox="1"/>
          <p:nvPr/>
        </p:nvSpPr>
        <p:spPr>
          <a:xfrm>
            <a:off x="5543544" y="3619568"/>
            <a:ext cx="1314585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1,089</a:t>
            </a:r>
          </a:p>
        </p:txBody>
      </p:sp>
      <p:sp>
        <p:nvSpPr>
          <p:cNvPr id="110" name="TextBox 56">
            <a:extLst>
              <a:ext uri="{FF2B5EF4-FFF2-40B4-BE49-F238E27FC236}">
                <a16:creationId xmlns:a16="http://schemas.microsoft.com/office/drawing/2014/main" id="{9F85A6CF-A357-8850-A150-7883A3140B17}"/>
              </a:ext>
            </a:extLst>
          </p:cNvPr>
          <p:cNvSpPr txBox="1"/>
          <p:nvPr/>
        </p:nvSpPr>
        <p:spPr>
          <a:xfrm>
            <a:off x="7165967" y="1194812"/>
            <a:ext cx="1314585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2,404</a:t>
            </a:r>
          </a:p>
        </p:txBody>
      </p:sp>
      <p:sp>
        <p:nvSpPr>
          <p:cNvPr id="111" name="TextBox 57">
            <a:extLst>
              <a:ext uri="{FF2B5EF4-FFF2-40B4-BE49-F238E27FC236}">
                <a16:creationId xmlns:a16="http://schemas.microsoft.com/office/drawing/2014/main" id="{C0846FD5-A285-1881-B9EF-82127E65FC4B}"/>
              </a:ext>
            </a:extLst>
          </p:cNvPr>
          <p:cNvSpPr txBox="1"/>
          <p:nvPr/>
        </p:nvSpPr>
        <p:spPr>
          <a:xfrm>
            <a:off x="8849118" y="1714458"/>
            <a:ext cx="1314585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2,065</a:t>
            </a:r>
          </a:p>
        </p:txBody>
      </p:sp>
      <p:sp>
        <p:nvSpPr>
          <p:cNvPr id="112" name="TextBox 58">
            <a:extLst>
              <a:ext uri="{FF2B5EF4-FFF2-40B4-BE49-F238E27FC236}">
                <a16:creationId xmlns:a16="http://schemas.microsoft.com/office/drawing/2014/main" id="{092F7874-E65A-0786-EC7A-7B03E2C4227E}"/>
              </a:ext>
            </a:extLst>
          </p:cNvPr>
          <p:cNvSpPr txBox="1"/>
          <p:nvPr/>
        </p:nvSpPr>
        <p:spPr>
          <a:xfrm>
            <a:off x="10471808" y="1330702"/>
            <a:ext cx="1314585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3C64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2,289</a:t>
            </a:r>
          </a:p>
        </p:txBody>
      </p:sp>
      <p:sp>
        <p:nvSpPr>
          <p:cNvPr id="129" name="TextBox 18">
            <a:extLst>
              <a:ext uri="{FF2B5EF4-FFF2-40B4-BE49-F238E27FC236}">
                <a16:creationId xmlns:a16="http://schemas.microsoft.com/office/drawing/2014/main" id="{348A770A-38F6-0B17-0BAE-DE02143099AF}"/>
              </a:ext>
            </a:extLst>
          </p:cNvPr>
          <p:cNvSpPr txBox="1"/>
          <p:nvPr/>
        </p:nvSpPr>
        <p:spPr>
          <a:xfrm>
            <a:off x="1471978" y="4035338"/>
            <a:ext cx="2070989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Emergency Shelter</a:t>
            </a:r>
          </a:p>
        </p:txBody>
      </p:sp>
      <p:grpSp>
        <p:nvGrpSpPr>
          <p:cNvPr id="130" name="Group 39">
            <a:extLst>
              <a:ext uri="{FF2B5EF4-FFF2-40B4-BE49-F238E27FC236}">
                <a16:creationId xmlns:a16="http://schemas.microsoft.com/office/drawing/2014/main" id="{F887FDB3-F652-2C0F-C050-BC1ADD8B5F21}"/>
              </a:ext>
            </a:extLst>
          </p:cNvPr>
          <p:cNvGrpSpPr/>
          <p:nvPr/>
        </p:nvGrpSpPr>
        <p:grpSpPr>
          <a:xfrm>
            <a:off x="1056070" y="4600132"/>
            <a:ext cx="291201" cy="291201"/>
            <a:chOff x="0" y="0"/>
            <a:chExt cx="812800" cy="812800"/>
          </a:xfrm>
        </p:grpSpPr>
        <p:sp>
          <p:nvSpPr>
            <p:cNvPr id="131" name="Freeform 40">
              <a:extLst>
                <a:ext uri="{FF2B5EF4-FFF2-40B4-BE49-F238E27FC236}">
                  <a16:creationId xmlns:a16="http://schemas.microsoft.com/office/drawing/2014/main" id="{5C55E83F-2644-23ED-D03E-E752F33DB8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FE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2" name="TextBox 41">
              <a:extLst>
                <a:ext uri="{FF2B5EF4-FFF2-40B4-BE49-F238E27FC236}">
                  <a16:creationId xmlns:a16="http://schemas.microsoft.com/office/drawing/2014/main" id="{08993470-4D85-702F-935D-3D4B7946753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33" name="TextBox 42">
            <a:extLst>
              <a:ext uri="{FF2B5EF4-FFF2-40B4-BE49-F238E27FC236}">
                <a16:creationId xmlns:a16="http://schemas.microsoft.com/office/drawing/2014/main" id="{AC785A65-F4EB-944E-304F-783CDD964F46}"/>
              </a:ext>
            </a:extLst>
          </p:cNvPr>
          <p:cNvSpPr txBox="1"/>
          <p:nvPr/>
        </p:nvSpPr>
        <p:spPr>
          <a:xfrm>
            <a:off x="1407332" y="4606456"/>
            <a:ext cx="2070989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Unsheltered</a:t>
            </a:r>
          </a:p>
        </p:txBody>
      </p:sp>
      <p:grpSp>
        <p:nvGrpSpPr>
          <p:cNvPr id="134" name="Group 43">
            <a:extLst>
              <a:ext uri="{FF2B5EF4-FFF2-40B4-BE49-F238E27FC236}">
                <a16:creationId xmlns:a16="http://schemas.microsoft.com/office/drawing/2014/main" id="{CA99EE96-0C8D-C83A-A85D-2E291C11587C}"/>
              </a:ext>
            </a:extLst>
          </p:cNvPr>
          <p:cNvGrpSpPr/>
          <p:nvPr/>
        </p:nvGrpSpPr>
        <p:grpSpPr>
          <a:xfrm>
            <a:off x="1056070" y="4046371"/>
            <a:ext cx="291201" cy="291201"/>
            <a:chOff x="0" y="0"/>
            <a:chExt cx="812800" cy="812800"/>
          </a:xfrm>
        </p:grpSpPr>
        <p:sp>
          <p:nvSpPr>
            <p:cNvPr id="135" name="Freeform 44">
              <a:extLst>
                <a:ext uri="{FF2B5EF4-FFF2-40B4-BE49-F238E27FC236}">
                  <a16:creationId xmlns:a16="http://schemas.microsoft.com/office/drawing/2014/main" id="{98D291FB-24E5-384E-A245-718F215A7D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5EA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6" name="TextBox 45">
              <a:extLst>
                <a:ext uri="{FF2B5EF4-FFF2-40B4-BE49-F238E27FC236}">
                  <a16:creationId xmlns:a16="http://schemas.microsoft.com/office/drawing/2014/main" id="{A4A01E6E-B7C3-6F55-29FA-63152388B0AE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37" name="Group 46">
            <a:extLst>
              <a:ext uri="{FF2B5EF4-FFF2-40B4-BE49-F238E27FC236}">
                <a16:creationId xmlns:a16="http://schemas.microsoft.com/office/drawing/2014/main" id="{9B0B8960-80CF-468A-BC9F-8AE116230896}"/>
              </a:ext>
            </a:extLst>
          </p:cNvPr>
          <p:cNvGrpSpPr/>
          <p:nvPr/>
        </p:nvGrpSpPr>
        <p:grpSpPr>
          <a:xfrm>
            <a:off x="1056070" y="3492610"/>
            <a:ext cx="291201" cy="291201"/>
            <a:chOff x="0" y="0"/>
            <a:chExt cx="812800" cy="812800"/>
          </a:xfrm>
        </p:grpSpPr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495B9170-6481-C1CB-D730-CBD7DED447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4D5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9" name="TextBox 48">
              <a:extLst>
                <a:ext uri="{FF2B5EF4-FFF2-40B4-BE49-F238E27FC236}">
                  <a16:creationId xmlns:a16="http://schemas.microsoft.com/office/drawing/2014/main" id="{0641A8FD-DD40-D46A-87F4-742EFE68EBF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40" name="Group 49">
            <a:extLst>
              <a:ext uri="{FF2B5EF4-FFF2-40B4-BE49-F238E27FC236}">
                <a16:creationId xmlns:a16="http://schemas.microsoft.com/office/drawing/2014/main" id="{02F3D8F9-F77F-3D7A-3EE6-96D52A14DA85}"/>
              </a:ext>
            </a:extLst>
          </p:cNvPr>
          <p:cNvGrpSpPr/>
          <p:nvPr/>
        </p:nvGrpSpPr>
        <p:grpSpPr>
          <a:xfrm>
            <a:off x="1056070" y="2938850"/>
            <a:ext cx="291201" cy="291201"/>
            <a:chOff x="0" y="0"/>
            <a:chExt cx="812800" cy="812800"/>
          </a:xfrm>
        </p:grpSpPr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6A73D232-370D-6521-6DB8-B17159BB4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42" name="TextBox 51">
              <a:extLst>
                <a:ext uri="{FF2B5EF4-FFF2-40B4-BE49-F238E27FC236}">
                  <a16:creationId xmlns:a16="http://schemas.microsoft.com/office/drawing/2014/main" id="{A40FE412-643B-BC5C-3601-9CD7233895C3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43" name="TextBox 52">
            <a:extLst>
              <a:ext uri="{FF2B5EF4-FFF2-40B4-BE49-F238E27FC236}">
                <a16:creationId xmlns:a16="http://schemas.microsoft.com/office/drawing/2014/main" id="{7C5FAA7C-7E56-AC93-33DE-6F0F54AD6FB1}"/>
              </a:ext>
            </a:extLst>
          </p:cNvPr>
          <p:cNvSpPr txBox="1"/>
          <p:nvPr/>
        </p:nvSpPr>
        <p:spPr>
          <a:xfrm>
            <a:off x="1471978" y="3492584"/>
            <a:ext cx="2070989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Safe Haven</a:t>
            </a:r>
          </a:p>
        </p:txBody>
      </p:sp>
      <p:sp>
        <p:nvSpPr>
          <p:cNvPr id="144" name="TextBox 53">
            <a:extLst>
              <a:ext uri="{FF2B5EF4-FFF2-40B4-BE49-F238E27FC236}">
                <a16:creationId xmlns:a16="http://schemas.microsoft.com/office/drawing/2014/main" id="{9DE63980-2BE8-73B9-B6CF-26F6262D4AE4}"/>
              </a:ext>
            </a:extLst>
          </p:cNvPr>
          <p:cNvSpPr txBox="1"/>
          <p:nvPr/>
        </p:nvSpPr>
        <p:spPr>
          <a:xfrm>
            <a:off x="1471978" y="2938824"/>
            <a:ext cx="2070989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Norms Bold"/>
                <a:ea typeface="TT Norms Bold"/>
                <a:cs typeface="TT Norms Bold"/>
                <a:sym typeface="TT Norms Bold"/>
              </a:rPr>
              <a:t>Transitional Housing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6BE62BC-1008-515E-802F-FACBAAC95D32}"/>
              </a:ext>
            </a:extLst>
          </p:cNvPr>
          <p:cNvSpPr/>
          <p:nvPr/>
        </p:nvSpPr>
        <p:spPr>
          <a:xfrm>
            <a:off x="838199" y="6211112"/>
            <a:ext cx="3212805" cy="56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46" name="Picture 145" descr="A blue and white logo with a house on a black background&#10;&#10;AI-generated content may be incorrect.">
            <a:extLst>
              <a:ext uri="{FF2B5EF4-FFF2-40B4-BE49-F238E27FC236}">
                <a16:creationId xmlns:a16="http://schemas.microsoft.com/office/drawing/2014/main" id="{449E4A99-6C11-B9AC-1D62-7909559F0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3" y="5836463"/>
            <a:ext cx="989988" cy="6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7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4C7333-0B46-9B71-E70C-FDEE6F4E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CBF847-ADFA-2A38-A11D-262B87DD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C12FF-E3FB-F678-4F66-1A00E4F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31D7-1A3A-413A-808F-F72C71AF6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D53FC-45C1-85BB-AAD9-DB17BECB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64" y="149175"/>
            <a:ext cx="10926286" cy="6708825"/>
          </a:xfrm>
          <a:prstGeom prst="rect">
            <a:avLst/>
          </a:prstGeom>
        </p:spPr>
      </p:pic>
      <p:pic>
        <p:nvPicPr>
          <p:cNvPr id="2" name="Picture 1" descr="A blue and white logo with a house on a black background&#10;&#10;AI-generated content may be incorrect.">
            <a:extLst>
              <a:ext uri="{FF2B5EF4-FFF2-40B4-BE49-F238E27FC236}">
                <a16:creationId xmlns:a16="http://schemas.microsoft.com/office/drawing/2014/main" id="{6D9174E2-9E7F-D6E0-F4A9-49357C40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3" y="5836463"/>
            <a:ext cx="989988" cy="6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1B9FF-542E-02A2-CC26-B42E59E2B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A3022-C3ED-F0CA-D09E-07826A535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0F2609CB-F70E-4284-E9C3-E6C0D287DC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6681D29-9A8D-2046-2A53-4705C3190C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Balance of compassion and enforcement</a:t>
            </a:r>
          </a:p>
          <a:p>
            <a:r>
              <a:rPr lang="en-US"/>
              <a:t>Enforcement space</a:t>
            </a:r>
          </a:p>
          <a:p>
            <a:pPr lvl="1"/>
            <a:r>
              <a:rPr lang="en-US"/>
              <a:t>State Laws</a:t>
            </a:r>
          </a:p>
          <a:p>
            <a:pPr lvl="1"/>
            <a:r>
              <a:rPr lang="en-US"/>
              <a:t>City Ordinances</a:t>
            </a:r>
          </a:p>
          <a:p>
            <a:r>
              <a:rPr lang="en-US"/>
              <a:t>Solutions space</a:t>
            </a:r>
          </a:p>
          <a:p>
            <a:pPr lvl="1"/>
            <a:r>
              <a:rPr lang="en-US"/>
              <a:t>Investing in long-term solutions</a:t>
            </a:r>
          </a:p>
          <a:p>
            <a:pPr lvl="1"/>
            <a:r>
              <a:rPr lang="en-US"/>
              <a:t>Able to use flexible local dollars to innovate, supplement other homeless funding</a:t>
            </a:r>
            <a:endParaRPr lang="en-US" dirty="0"/>
          </a:p>
        </p:txBody>
      </p:sp>
      <p:sp>
        <p:nvSpPr>
          <p:cNvPr id="52" name="Title 3">
            <a:extLst>
              <a:ext uri="{FF2B5EF4-FFF2-40B4-BE49-F238E27FC236}">
                <a16:creationId xmlns:a16="http://schemas.microsoft.com/office/drawing/2014/main" id="{B8FE519E-1376-153F-ABD1-49ACC3B9CCC5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Homeless Strategies</a:t>
            </a:r>
          </a:p>
        </p:txBody>
      </p:sp>
    </p:spTree>
    <p:extLst>
      <p:ext uri="{BB962C8B-B14F-4D97-AF65-F5344CB8AC3E}">
        <p14:creationId xmlns:p14="http://schemas.microsoft.com/office/powerpoint/2010/main" val="97267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2F722-DEFF-E68C-AE6C-2C304AFC05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32B7A-A391-BF6E-8D8D-7073A60BB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E5D881F-E28A-8F3F-956A-039D6ACC0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08441"/>
              </p:ext>
            </p:extLst>
          </p:nvPr>
        </p:nvGraphicFramePr>
        <p:xfrm>
          <a:off x="320040" y="1097846"/>
          <a:ext cx="11686032" cy="307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3FD9F4-39EB-7043-CD60-7A101F6A3EFE}"/>
              </a:ext>
            </a:extLst>
          </p:cNvPr>
          <p:cNvSpPr/>
          <p:nvPr/>
        </p:nvSpPr>
        <p:spPr>
          <a:xfrm>
            <a:off x="1556325" y="4077653"/>
            <a:ext cx="4352544" cy="16825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Enforcement Workgroup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Align on enforcement, improve camp cleanup process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B676E0-9F80-982D-F76A-0433AFAFC596}"/>
              </a:ext>
            </a:extLst>
          </p:cNvPr>
          <p:cNvSpPr/>
          <p:nvPr/>
        </p:nvSpPr>
        <p:spPr>
          <a:xfrm>
            <a:off x="6294441" y="4077652"/>
            <a:ext cx="4506465" cy="16825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Services Workgroup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Align funding for programs, services, and housing efforts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8A9E0A2-1312-1A23-D005-365A4D46418A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Cross-Departmental Work</a:t>
            </a:r>
          </a:p>
        </p:txBody>
      </p:sp>
    </p:spTree>
    <p:extLst>
      <p:ext uri="{BB962C8B-B14F-4D97-AF65-F5344CB8AC3E}">
        <p14:creationId xmlns:p14="http://schemas.microsoft.com/office/powerpoint/2010/main" val="11522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7D212E-4418-4F31-8EF0-EB70C5DF0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DB6D2-28A5-7C4D-892A-B2A9FA43C1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EDB60D-D18F-1FC7-CC72-F93B6283B5EC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Homeless Strategies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FD1A0-2089-6A22-592D-8AFCEE66B2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person unit in the City Manager’s Office</a:t>
            </a:r>
          </a:p>
          <a:p>
            <a:r>
              <a:rPr lang="en-US" dirty="0"/>
              <a:t>Oversees $6.5 million in general funds, state grants</a:t>
            </a:r>
          </a:p>
          <a:p>
            <a:r>
              <a:rPr lang="en-US" dirty="0"/>
              <a:t>Supports directed investments into homeless housing solutions</a:t>
            </a:r>
          </a:p>
          <a:p>
            <a:pPr lvl="1" fontAlgn="base"/>
            <a:r>
              <a:rPr lang="en-US" dirty="0"/>
              <a:t>In the past 5 years, the City has invested </a:t>
            </a:r>
            <a:r>
              <a:rPr lang="en-US" b="1" dirty="0"/>
              <a:t>nearly $40M to support the build of </a:t>
            </a:r>
            <a:r>
              <a:rPr lang="en-US" dirty="0"/>
              <a:t>456 PSH units (144 of those units opened in October) and 55 homeless family units. </a:t>
            </a:r>
            <a:endParaRPr lang="en-US" sz="5400" dirty="0"/>
          </a:p>
          <a:p>
            <a:r>
              <a:rPr lang="en-US" dirty="0"/>
              <a:t>Works cross-departmentally on problem solving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1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8E78E6-BCEB-AE0B-75FB-BEC00708BD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City Manager's Office Homeless Strategies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49BDF-596C-16B6-874B-FB8D7ABE3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831D7-1A3A-413A-808F-F72C71AF6AA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49A5C-1D40-77F1-F58E-27FF447E086B}"/>
              </a:ext>
            </a:extLst>
          </p:cNvPr>
          <p:cNvSpPr txBox="1">
            <a:spLocks/>
          </p:cNvSpPr>
          <p:nvPr/>
        </p:nvSpPr>
        <p:spPr>
          <a:xfrm>
            <a:off x="838198" y="681037"/>
            <a:ext cx="10515600" cy="727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2024 Stakeholder Input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6D1384-EB5E-D553-7626-278602640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74082"/>
              </p:ext>
            </p:extLst>
          </p:nvPr>
        </p:nvGraphicFramePr>
        <p:xfrm>
          <a:off x="-270216" y="1408176"/>
          <a:ext cx="6570432" cy="462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39DD160-5FEB-97D8-4E70-312E9BFF25B0}"/>
              </a:ext>
            </a:extLst>
          </p:cNvPr>
          <p:cNvSpPr txBox="1"/>
          <p:nvPr/>
        </p:nvSpPr>
        <p:spPr>
          <a:xfrm>
            <a:off x="5558889" y="1726755"/>
            <a:ext cx="6103422" cy="17022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en-US" sz="2800" dirty="0">
                <a:cs typeface="Arial" panose="020B0604020202020204"/>
              </a:rPr>
              <a:t>Met with 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/>
              </a:rPr>
              <a:t>276 stakeholders </a:t>
            </a:r>
            <a:r>
              <a:rPr lang="en-US" sz="2800" dirty="0">
                <a:cs typeface="Arial" panose="020B0604020202020204"/>
              </a:rPr>
              <a:t>in 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/>
              </a:rPr>
              <a:t>4 months</a:t>
            </a:r>
            <a:r>
              <a:rPr lang="en-US" sz="2800" dirty="0">
                <a:cs typeface="Arial" panose="020B0604020202020204"/>
              </a:rPr>
              <a:t> through </a:t>
            </a:r>
            <a:r>
              <a:rPr lang="en-US" sz="3200" b="1" dirty="0">
                <a:solidFill>
                  <a:schemeClr val="accent1"/>
                </a:solidFill>
                <a:cs typeface="Arial" panose="020B0604020202020204"/>
              </a:rPr>
              <a:t>61 meetings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7366D-8842-78FE-F173-5218F6FB8F9C}"/>
              </a:ext>
            </a:extLst>
          </p:cNvPr>
          <p:cNvSpPr txBox="1"/>
          <p:nvPr/>
        </p:nvSpPr>
        <p:spPr>
          <a:xfrm>
            <a:off x="5558889" y="3541950"/>
            <a:ext cx="6103422" cy="19861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/>
              </a:rPr>
              <a:t>City Councilmembers​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/>
              </a:rPr>
              <a:t>City Departments Leadership &amp; Staff​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/>
              </a:rPr>
              <a:t>People with Lived Experience​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/>
              </a:rPr>
              <a:t>Homeless System Providers​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/>
              </a:rPr>
              <a:t>Community Partners: Neighborhoods, Churches, Businesses, Public Agencies​</a:t>
            </a:r>
          </a:p>
        </p:txBody>
      </p:sp>
    </p:spTree>
    <p:extLst>
      <p:ext uri="{BB962C8B-B14F-4D97-AF65-F5344CB8AC3E}">
        <p14:creationId xmlns:p14="http://schemas.microsoft.com/office/powerpoint/2010/main" val="827425949"/>
      </p:ext>
    </p:extLst>
  </p:cSld>
  <p:clrMapOvr>
    <a:masterClrMapping/>
  </p:clrMapOvr>
</p:sld>
</file>

<file path=ppt/theme/theme1.xml><?xml version="1.0" encoding="utf-8"?>
<a:theme xmlns:a="http://schemas.openxmlformats.org/drawingml/2006/main" name="CFW-Master">
  <a:themeElements>
    <a:clrScheme name="City of Fort Worth Branding Colors">
      <a:dk1>
        <a:srgbClr val="414042"/>
      </a:dk1>
      <a:lt1>
        <a:srgbClr val="FFFFFF"/>
      </a:lt1>
      <a:dk2>
        <a:srgbClr val="3B5675"/>
      </a:dk2>
      <a:lt2>
        <a:srgbClr val="BFE4FF"/>
      </a:lt2>
      <a:accent1>
        <a:srgbClr val="3B5675"/>
      </a:accent1>
      <a:accent2>
        <a:srgbClr val="BFE4FF"/>
      </a:accent2>
      <a:accent3>
        <a:srgbClr val="E1C94B"/>
      </a:accent3>
      <a:accent4>
        <a:srgbClr val="88A66A"/>
      </a:accent4>
      <a:accent5>
        <a:srgbClr val="C28754"/>
      </a:accent5>
      <a:accent6>
        <a:srgbClr val="B4474B"/>
      </a:accent6>
      <a:hlink>
        <a:srgbClr val="C28754"/>
      </a:hlink>
      <a:folHlink>
        <a:srgbClr val="C28754"/>
      </a:folHlink>
    </a:clrScheme>
    <a:fontScheme name="City of Fort Worth Braning Font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FW-Master-Vertical">
  <a:themeElements>
    <a:clrScheme name="City of Fort Worth Branding Colors">
      <a:dk1>
        <a:srgbClr val="414042"/>
      </a:dk1>
      <a:lt1>
        <a:srgbClr val="FFFFFF"/>
      </a:lt1>
      <a:dk2>
        <a:srgbClr val="3B5675"/>
      </a:dk2>
      <a:lt2>
        <a:srgbClr val="BFE4FF"/>
      </a:lt2>
      <a:accent1>
        <a:srgbClr val="3B5675"/>
      </a:accent1>
      <a:accent2>
        <a:srgbClr val="BFE4FF"/>
      </a:accent2>
      <a:accent3>
        <a:srgbClr val="E1C94B"/>
      </a:accent3>
      <a:accent4>
        <a:srgbClr val="88A66A"/>
      </a:accent4>
      <a:accent5>
        <a:srgbClr val="C28754"/>
      </a:accent5>
      <a:accent6>
        <a:srgbClr val="B4474B"/>
      </a:accent6>
      <a:hlink>
        <a:srgbClr val="C28754"/>
      </a:hlink>
      <a:folHlink>
        <a:srgbClr val="C28754"/>
      </a:folHlink>
    </a:clrScheme>
    <a:fontScheme name="City of Fort Worth Braning Font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FW-Master-Vertical">
  <a:themeElements>
    <a:clrScheme name="City of Fort Worth Branding Colors">
      <a:dk1>
        <a:srgbClr val="414042"/>
      </a:dk1>
      <a:lt1>
        <a:srgbClr val="FFFFFF"/>
      </a:lt1>
      <a:dk2>
        <a:srgbClr val="3B5675"/>
      </a:dk2>
      <a:lt2>
        <a:srgbClr val="BFE4FF"/>
      </a:lt2>
      <a:accent1>
        <a:srgbClr val="3B5675"/>
      </a:accent1>
      <a:accent2>
        <a:srgbClr val="BFE4FF"/>
      </a:accent2>
      <a:accent3>
        <a:srgbClr val="E1C94B"/>
      </a:accent3>
      <a:accent4>
        <a:srgbClr val="88A66A"/>
      </a:accent4>
      <a:accent5>
        <a:srgbClr val="C28754"/>
      </a:accent5>
      <a:accent6>
        <a:srgbClr val="B4474B"/>
      </a:accent6>
      <a:hlink>
        <a:srgbClr val="C28754"/>
      </a:hlink>
      <a:folHlink>
        <a:srgbClr val="C28754"/>
      </a:folHlink>
    </a:clrScheme>
    <a:fontScheme name="City of Fort Worth Braning Font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FW-Master-Vertical">
  <a:themeElements>
    <a:clrScheme name="City of Fort Worth Branding Colors">
      <a:dk1>
        <a:srgbClr val="414042"/>
      </a:dk1>
      <a:lt1>
        <a:srgbClr val="FFFFFF"/>
      </a:lt1>
      <a:dk2>
        <a:srgbClr val="3B5675"/>
      </a:dk2>
      <a:lt2>
        <a:srgbClr val="BFE4FF"/>
      </a:lt2>
      <a:accent1>
        <a:srgbClr val="3B5675"/>
      </a:accent1>
      <a:accent2>
        <a:srgbClr val="BFE4FF"/>
      </a:accent2>
      <a:accent3>
        <a:srgbClr val="E1C94B"/>
      </a:accent3>
      <a:accent4>
        <a:srgbClr val="88A66A"/>
      </a:accent4>
      <a:accent5>
        <a:srgbClr val="C28754"/>
      </a:accent5>
      <a:accent6>
        <a:srgbClr val="B4474B"/>
      </a:accent6>
      <a:hlink>
        <a:srgbClr val="C28754"/>
      </a:hlink>
      <a:folHlink>
        <a:srgbClr val="C28754"/>
      </a:folHlink>
    </a:clrScheme>
    <a:fontScheme name="City of Fort Worth Braning Font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1eaaf0-a772-43f4-b54c-279023ce4899" xsi:nil="true"/>
    <lcf76f155ced4ddcb4097134ff3c332f xmlns="b9828172-9016-4f27-88ef-799190801f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8DC325C54CB4FA1F6966DDC947FC3" ma:contentTypeVersion="13" ma:contentTypeDescription="Create a new document." ma:contentTypeScope="" ma:versionID="19a4e768f446a7b569b489d4e5c1cd9f">
  <xsd:schema xmlns:xsd="http://www.w3.org/2001/XMLSchema" xmlns:xs="http://www.w3.org/2001/XMLSchema" xmlns:p="http://schemas.microsoft.com/office/2006/metadata/properties" xmlns:ns2="151eaaf0-a772-43f4-b54c-279023ce4899" xmlns:ns3="b9828172-9016-4f27-88ef-799190801f23" targetNamespace="http://schemas.microsoft.com/office/2006/metadata/properties" ma:root="true" ma:fieldsID="afa13422b6fac510ab648812a98fc1f0" ns2:_="" ns3:_="">
    <xsd:import namespace="151eaaf0-a772-43f4-b54c-279023ce4899"/>
    <xsd:import namespace="b9828172-9016-4f27-88ef-799190801f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aaf0-a772-43f4-b54c-279023ce4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b62db4-359f-4ff9-ac17-c9884194a906}" ma:internalName="TaxCatchAll" ma:showField="CatchAllData" ma:web="151eaaf0-a772-43f4-b54c-279023ce4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28172-9016-4f27-88ef-799190801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828bd2e-b600-49ae-9a31-8ab79bd72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5D489-47C6-4CC9-BDB1-C8AE994F8FD4}">
  <ds:schemaRefs>
    <ds:schemaRef ds:uri="http://schemas.microsoft.com/office/2006/metadata/properties"/>
    <ds:schemaRef ds:uri="http://schemas.microsoft.com/office/infopath/2007/PartnerControls"/>
    <ds:schemaRef ds:uri="600bd98b-b05b-4484-87c1-1e7e843e8be9"/>
    <ds:schemaRef ds:uri="78242c35-5ebd-4711-a033-362e08a66ce8"/>
    <ds:schemaRef ds:uri="151eaaf0-a772-43f4-b54c-279023ce4899"/>
    <ds:schemaRef ds:uri="b9828172-9016-4f27-88ef-799190801f23"/>
  </ds:schemaRefs>
</ds:datastoreItem>
</file>

<file path=customXml/itemProps2.xml><?xml version="1.0" encoding="utf-8"?>
<ds:datastoreItem xmlns:ds="http://schemas.openxmlformats.org/officeDocument/2006/customXml" ds:itemID="{3B3E0F8F-6210-4982-A354-FF9729A8A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A3997-D22B-4986-BF8B-D975FD7E0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eaaf0-a772-43f4-b54c-279023ce4899"/>
    <ds:schemaRef ds:uri="b9828172-9016-4f27-88ef-799190801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1108</Words>
  <Application>Microsoft Office PowerPoint</Application>
  <PresentationFormat>Widescreen</PresentationFormat>
  <Paragraphs>233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Poppins</vt:lpstr>
      <vt:lpstr>TT Norms Bold</vt:lpstr>
      <vt:lpstr>CFW-Master</vt:lpstr>
      <vt:lpstr>CFW-Master-Vertical</vt:lpstr>
      <vt:lpstr>1_CFW-Master-Vertical</vt:lpstr>
      <vt:lpstr>2_CFW-Master-Vertical</vt:lpstr>
      <vt:lpstr>Homeless System Overview</vt:lpstr>
      <vt:lpstr>PowerPoint Presentation</vt:lpstr>
      <vt:lpstr>PowerPoint Presentation</vt:lpstr>
      <vt:lpstr>2020-2025 Point in Time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Warner, Bethany K</dc:creator>
  <cp:lastModifiedBy>Orebaugh, Julie</cp:lastModifiedBy>
  <cp:revision>8</cp:revision>
  <dcterms:created xsi:type="dcterms:W3CDTF">2025-09-23T23:03:42Z</dcterms:created>
  <dcterms:modified xsi:type="dcterms:W3CDTF">2026-04-01T18:11:09Z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0x0101000218DC325C54CB4FA1F6966DDC947FC3</vt:lpwstr>
  </property>
</Properties>
</file>