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88" r:id="rId4"/>
  </p:sldMasterIdLst>
  <p:notesMasterIdLst>
    <p:notesMasterId r:id="rId27"/>
  </p:notesMasterIdLst>
  <p:handoutMasterIdLst>
    <p:handoutMasterId r:id="rId28"/>
  </p:handoutMasterIdLst>
  <p:sldIdLst>
    <p:sldId id="365" r:id="rId5"/>
    <p:sldId id="265" r:id="rId6"/>
    <p:sldId id="363" r:id="rId7"/>
    <p:sldId id="361" r:id="rId8"/>
    <p:sldId id="353" r:id="rId9"/>
    <p:sldId id="367" r:id="rId10"/>
    <p:sldId id="368" r:id="rId11"/>
    <p:sldId id="362" r:id="rId12"/>
    <p:sldId id="371" r:id="rId13"/>
    <p:sldId id="370" r:id="rId14"/>
    <p:sldId id="369" r:id="rId15"/>
    <p:sldId id="372" r:id="rId16"/>
    <p:sldId id="381" r:id="rId17"/>
    <p:sldId id="373" r:id="rId18"/>
    <p:sldId id="374" r:id="rId19"/>
    <p:sldId id="375" r:id="rId20"/>
    <p:sldId id="376" r:id="rId21"/>
    <p:sldId id="377" r:id="rId22"/>
    <p:sldId id="378" r:id="rId23"/>
    <p:sldId id="379" r:id="rId24"/>
    <p:sldId id="380" r:id="rId25"/>
    <p:sldId id="32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912C8C85-51F0-491E-9774-3900AFEF0FD7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5434" autoAdjust="0"/>
  </p:normalViewPr>
  <p:slideViewPr>
    <p:cSldViewPr snapToGrid="0" showGuides="1">
      <p:cViewPr varScale="1">
        <p:scale>
          <a:sx n="91" d="100"/>
          <a:sy n="91" d="100"/>
        </p:scale>
        <p:origin x="370" y="67"/>
      </p:cViewPr>
      <p:guideLst/>
    </p:cSldViewPr>
  </p:slideViewPr>
  <p:outlineViewPr>
    <p:cViewPr>
      <p:scale>
        <a:sx n="33" d="100"/>
        <a:sy n="33" d="100"/>
      </p:scale>
      <p:origin x="0" y="-1009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-470"/>
    </p:cViewPr>
  </p:sorterViewPr>
  <p:notesViewPr>
    <p:cSldViewPr snapToGrid="0">
      <p:cViewPr varScale="1">
        <p:scale>
          <a:sx n="67" d="100"/>
          <a:sy n="67" d="100"/>
        </p:scale>
        <p:origin x="3120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D12254D-5759-4EB3-BF8D-D68E90DC2D7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1A69FF-7820-4FCC-B849-D3678A21A4F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0D95BA-7ABD-45D4-B691-9F58B13542F8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FAC37F-43E8-47E4-A8D1-19743C11367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D279E6-0ADC-4707-A0E5-8B8058228FF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03308A-A8B4-43FF-8C57-7C15CEEAA8C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3272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9D14A6-BAC8-4A71-919C-314181CF34EF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2F9892-4FA8-4E47-8751-DA9332AF5A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596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4D99E-06C2-4ACA-84FC-8F6740F111CE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3662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04E3C7-68D1-98F4-AD17-1699AC95B7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4C377A-1EA2-E537-DA41-5E26ED03A2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E354BA-CD1D-E806-CEA4-552132E996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4F8530-1205-9DA3-D277-44AB2B16B4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F9892-4FA8-4E47-8751-DA9332AF5A19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6676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B33596-85D9-4758-3315-8D1AA5BFEC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6FAD59-0B08-0DA7-8DCB-F9ADB27C96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49D70C-86E7-85C3-B943-067505758E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B89127-2E1C-2CFD-08FA-D95B019C65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F9892-4FA8-4E47-8751-DA9332AF5A19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66517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B3A464-41FB-9CC7-D55E-A25F2ED265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EE90A0-F96F-E25F-F965-6BA32CD659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0FD495C-EDB4-30F0-400F-B9664EA422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C7F45A-8356-54CE-1CBE-993FB0BE77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F9892-4FA8-4E47-8751-DA9332AF5A19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8174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FB959F-1644-0C24-6682-D06250ABBE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8ED6E1-19C5-1610-5A39-C8BA5A583F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970A1B-8214-B95D-5CB0-13023CD447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E9EBA4-6F67-EF1E-9F22-52C66E3FC6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4D99E-06C2-4ACA-84FC-8F6740F111CE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29286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FB0580-7A82-751A-EC2F-154E537E08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4AF165-443D-6B82-C6C3-D6B3565C0A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BC5475-A85B-4E36-13BE-6DDB2E4418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7D02AE-DFA0-1A31-3429-668FB10BBA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F9892-4FA8-4E47-8751-DA9332AF5A19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8436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0C296F-790D-2AE0-BC6E-5CD3A001CC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3EEE38-B9AA-EB97-CE08-C0C0F75804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186E40-A574-7F8C-2D4A-EF193EA03E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86970C-C857-917A-306E-0175FDB175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F9892-4FA8-4E47-8751-DA9332AF5A19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0431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391023-8825-930A-4389-A738979B63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5CE123-76CC-533F-D242-6852F29766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B0ACE45-C093-C84D-9743-5A83903935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6E9D27-79F4-62E1-96E1-E78100A3FA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F9892-4FA8-4E47-8751-DA9332AF5A19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61119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F161B3-0ADB-203A-5501-8A6D62B31B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6F6359-CC18-2D4C-9D1F-2C5F4FD515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2D633D-385B-4B4C-47D5-B88A02ECFD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E1E118-0E25-13E2-4C38-0A4F372530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F9892-4FA8-4E47-8751-DA9332AF5A19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62816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E6706E-C501-0DD9-8820-684F96812C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42EC6FC-8732-23C4-5A80-9269C0EF62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537455-B099-3E1B-0E8E-9706010323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20DA26-43F1-7EBE-FD53-9A8AD02B45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F9892-4FA8-4E47-8751-DA9332AF5A19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71148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05D37B-9E3B-F5DD-0AF8-421F4CB516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DD8E9C-03C3-ED35-5BDC-64A9F2ED92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50EA8A-99ED-A11F-C8D2-D5397E6C35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F27B02-D529-436A-074D-E53C5A87B7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F9892-4FA8-4E47-8751-DA9332AF5A19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89632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4D99E-06C2-4ACA-84FC-8F6740F111CE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01454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566281-92A4-AF8D-E9FD-4FE3D667EE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C8E4DE2-8B19-216E-A0E7-8BAED72E34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178DBA-F1ED-0354-3A4B-CBBB334EF6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603223-909A-705E-4CDB-65FEA900A5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F9892-4FA8-4E47-8751-DA9332AF5A19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55705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C59CC2-D03E-EE4B-A12B-1AEE13E8E8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EACA39-A1E5-63F7-FFCA-AE7708AD11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C3E7676-456B-63B8-D149-07847F9BB2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59FC91-ED6A-F260-55EC-AD92D4B12B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F9892-4FA8-4E47-8751-DA9332AF5A19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26372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4D99E-06C2-4ACA-84FC-8F6740F111CE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1113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F9892-4FA8-4E47-8751-DA9332AF5A19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50175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F9892-4FA8-4E47-8751-DA9332AF5A19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37313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F9892-4FA8-4E47-8751-DA9332AF5A19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2041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F9892-4FA8-4E47-8751-DA9332AF5A19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19328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A63C65-6932-1C75-78CC-E8E739C7F3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F0F276-8767-A649-44B5-3675E7588D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1287F3-3BD6-29F9-DF53-AE78BE06B4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70EE41-D007-AFA3-E876-6EAAE3C204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4D99E-06C2-4ACA-84FC-8F6740F111CE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77034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F9892-4FA8-4E47-8751-DA9332AF5A19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1517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F32636-BB01-C428-FE46-E78AC26D46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3FE435-33C5-EC87-ED60-D8570AB506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13657AA-CD39-F29E-A161-2F668E8B20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ACDC5E-1D29-4C2E-B75B-938A3F45EA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F9892-4FA8-4E47-8751-DA9332AF5A19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493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6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3.wdp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B0F7D69-D93C-4C38-A23D-76E000D691CD}"/>
              </a:ext>
            </a:extLst>
          </p:cNvPr>
          <p:cNvSpPr/>
          <p:nvPr/>
        </p:nvSpPr>
        <p:spPr>
          <a:xfrm>
            <a:off x="0" y="0"/>
            <a:ext cx="3496422" cy="6858000"/>
          </a:xfrm>
          <a:custGeom>
            <a:avLst/>
            <a:gdLst>
              <a:gd name="connsiteX0" fmla="*/ 0 w 3496422"/>
              <a:gd name="connsiteY0" fmla="*/ 0 h 6858000"/>
              <a:gd name="connsiteX1" fmla="*/ 1873399 w 3496422"/>
              <a:gd name="connsiteY1" fmla="*/ 0 h 6858000"/>
              <a:gd name="connsiteX2" fmla="*/ 1895523 w 3496422"/>
              <a:gd name="connsiteY2" fmla="*/ 14997 h 6858000"/>
              <a:gd name="connsiteX3" fmla="*/ 3496422 w 3496422"/>
              <a:gd name="connsiteY3" fmla="*/ 3621656 h 6858000"/>
              <a:gd name="connsiteX4" fmla="*/ 1622072 w 3496422"/>
              <a:gd name="connsiteY4" fmla="*/ 6374814 h 6858000"/>
              <a:gd name="connsiteX5" fmla="*/ 1105424 w 3496422"/>
              <a:gd name="connsiteY5" fmla="*/ 6780599 h 6858000"/>
              <a:gd name="connsiteX6" fmla="*/ 993668 w 3496422"/>
              <a:gd name="connsiteY6" fmla="*/ 6858000 h 6858000"/>
              <a:gd name="connsiteX7" fmla="*/ 0 w 3496422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4295" y="1346268"/>
            <a:ext cx="7060135" cy="3285207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5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2312" y="4631475"/>
            <a:ext cx="7052117" cy="1150200"/>
          </a:xfrm>
        </p:spPr>
        <p:txBody>
          <a:bodyPr lIns="109728" tIns="109728" rIns="109728" bIns="91440"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123E5C65-E22A-4865-9449-10140D62B6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54295" y="617415"/>
            <a:ext cx="7123723" cy="4572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2/3/20XX</a:t>
            </a:r>
            <a:endParaRPr lang="en-US" dirty="0"/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EF9C3DE0-E7F5-4B4D-B5AF-CDE724CE7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4295" y="6170490"/>
            <a:ext cx="5588349" cy="457200"/>
          </a:xfrm>
        </p:spPr>
        <p:txBody>
          <a:bodyPr/>
          <a:lstStyle/>
          <a:p>
            <a:pPr algn="ctr"/>
            <a:r>
              <a:rPr lang="en-US"/>
              <a:t>Presentation Title</a:t>
            </a:r>
            <a:endParaRPr lang="en-US" dirty="0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48C1E146-840A-4217-B63E-62E5CF890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5600" y="6170490"/>
            <a:ext cx="1198829" cy="457200"/>
          </a:xfrm>
        </p:spPr>
        <p:txBody>
          <a:bodyPr/>
          <a:lstStyle>
            <a:lvl1pPr algn="r">
              <a:defRPr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8CD419D4-EA9D-42D9-BF62-B07F0B7B672B}"/>
              </a:ext>
            </a:extLst>
          </p:cNvPr>
          <p:cNvSpPr/>
          <p:nvPr/>
        </p:nvSpPr>
        <p:spPr>
          <a:xfrm>
            <a:off x="1375409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C6FEC9B-9608-4181-A9E5-A1B80E72021C}"/>
              </a:ext>
            </a:extLst>
          </p:cNvPr>
          <p:cNvSpPr/>
          <p:nvPr/>
        </p:nvSpPr>
        <p:spPr>
          <a:xfrm>
            <a:off x="1155402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B1564ED-F26F-451D-97D6-A6EC3E83FD55}"/>
              </a:ext>
            </a:extLst>
          </p:cNvPr>
          <p:cNvSpPr/>
          <p:nvPr/>
        </p:nvSpPr>
        <p:spPr>
          <a:xfrm>
            <a:off x="924161" y="0"/>
            <a:ext cx="2261351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414176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397E4A-EB6A-4FA6-AA4F-69EA0C70F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2/3/20XX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1A2F5D-7AC4-4F91-965A-7B6A45D6F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6E8B86-CDB8-482F-9D9F-1BFDA3638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51000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965" y="507037"/>
            <a:ext cx="1571626" cy="533993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33700" y="524373"/>
            <a:ext cx="5959577" cy="532259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77965" y="6296615"/>
            <a:ext cx="2505996" cy="365125"/>
          </a:xfrm>
        </p:spPr>
        <p:txBody>
          <a:bodyPr/>
          <a:lstStyle/>
          <a:p>
            <a:r>
              <a:rPr lang="en-US"/>
              <a:t>2/3/20XX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3699" y="6296615"/>
            <a:ext cx="5959577" cy="365125"/>
          </a:xfrm>
        </p:spPr>
        <p:txBody>
          <a:bodyPr/>
          <a:lstStyle/>
          <a:p>
            <a:pPr algn="ctr"/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734643" y="2853201"/>
            <a:ext cx="5383267" cy="604269"/>
          </a:xfrm>
        </p:spPr>
        <p:txBody>
          <a:bodyPr/>
          <a:lstStyle>
            <a:lvl1pPr algn="l">
              <a:defRPr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 title="Rule Line">
            <a:extLst>
              <a:ext uri="{FF2B5EF4-FFF2-40B4-BE49-F238E27FC236}">
                <a16:creationId xmlns:a16="http://schemas.microsoft.com/office/drawing/2014/main" id="{A1005B08-D2D4-455C-AA62-1200E43E7AF9}"/>
              </a:ext>
            </a:extLst>
          </p:cNvPr>
          <p:cNvCxnSpPr/>
          <p:nvPr/>
        </p:nvCxnSpPr>
        <p:spPr>
          <a:xfrm>
            <a:off x="9111582" y="571502"/>
            <a:ext cx="0" cy="5275467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2784501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6818CF2B-9954-660F-DC90-3C71AD230F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381961" y="3374038"/>
            <a:ext cx="5810040" cy="3483963"/>
          </a:xfrm>
          <a:custGeom>
            <a:avLst/>
            <a:gdLst>
              <a:gd name="connsiteX0" fmla="*/ 2850823 w 5810040"/>
              <a:gd name="connsiteY0" fmla="*/ 209 h 3483963"/>
              <a:gd name="connsiteX1" fmla="*/ 4466116 w 5810040"/>
              <a:gd name="connsiteY1" fmla="*/ 613235 h 3483963"/>
              <a:gd name="connsiteX2" fmla="*/ 4816577 w 5810040"/>
              <a:gd name="connsiteY2" fmla="*/ 845572 h 3483963"/>
              <a:gd name="connsiteX3" fmla="*/ 5668539 w 5810040"/>
              <a:gd name="connsiteY3" fmla="*/ 1681636 h 3483963"/>
              <a:gd name="connsiteX4" fmla="*/ 5768074 w 5810040"/>
              <a:gd name="connsiteY4" fmla="*/ 1966105 h 3483963"/>
              <a:gd name="connsiteX5" fmla="*/ 5810040 w 5810040"/>
              <a:gd name="connsiteY5" fmla="*/ 2154042 h 3483963"/>
              <a:gd name="connsiteX6" fmla="*/ 5810040 w 5810040"/>
              <a:gd name="connsiteY6" fmla="*/ 3285715 h 3483963"/>
              <a:gd name="connsiteX7" fmla="*/ 5768053 w 5810040"/>
              <a:gd name="connsiteY7" fmla="*/ 3483963 h 3483963"/>
              <a:gd name="connsiteX8" fmla="*/ 3449 w 5810040"/>
              <a:gd name="connsiteY8" fmla="*/ 3483963 h 3483963"/>
              <a:gd name="connsiteX9" fmla="*/ 0 w 5810040"/>
              <a:gd name="connsiteY9" fmla="*/ 3364144 h 3483963"/>
              <a:gd name="connsiteX10" fmla="*/ 52711 w 5810040"/>
              <a:gd name="connsiteY10" fmla="*/ 2988522 h 3483963"/>
              <a:gd name="connsiteX11" fmla="*/ 570593 w 5810040"/>
              <a:gd name="connsiteY11" fmla="*/ 1833807 h 3483963"/>
              <a:gd name="connsiteX12" fmla="*/ 694028 w 5810040"/>
              <a:gd name="connsiteY12" fmla="*/ 1602864 h 3483963"/>
              <a:gd name="connsiteX13" fmla="*/ 1912097 w 5810040"/>
              <a:gd name="connsiteY13" fmla="*/ 193702 h 3483963"/>
              <a:gd name="connsiteX14" fmla="*/ 2850823 w 5810040"/>
              <a:gd name="connsiteY14" fmla="*/ 209 h 3483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810040" h="3483963">
                <a:moveTo>
                  <a:pt x="2850823" y="209"/>
                </a:moveTo>
                <a:cubicBezTo>
                  <a:pt x="3365864" y="7542"/>
                  <a:pt x="3882931" y="208367"/>
                  <a:pt x="4466116" y="613235"/>
                </a:cubicBezTo>
                <a:cubicBezTo>
                  <a:pt x="4588233" y="698029"/>
                  <a:pt x="4704329" y="773069"/>
                  <a:pt x="4816577" y="845572"/>
                </a:cubicBezTo>
                <a:cubicBezTo>
                  <a:pt x="5281873" y="1146248"/>
                  <a:pt x="5512386" y="1307343"/>
                  <a:pt x="5668539" y="1681636"/>
                </a:cubicBezTo>
                <a:cubicBezTo>
                  <a:pt x="5707301" y="1774548"/>
                  <a:pt x="5740487" y="1869430"/>
                  <a:pt x="5768074" y="1966105"/>
                </a:cubicBezTo>
                <a:lnTo>
                  <a:pt x="5810040" y="2154042"/>
                </a:lnTo>
                <a:lnTo>
                  <a:pt x="5810040" y="3285715"/>
                </a:lnTo>
                <a:lnTo>
                  <a:pt x="5768053" y="3483963"/>
                </a:lnTo>
                <a:lnTo>
                  <a:pt x="3449" y="3483963"/>
                </a:lnTo>
                <a:lnTo>
                  <a:pt x="0" y="3364144"/>
                </a:lnTo>
                <a:cubicBezTo>
                  <a:pt x="1816" y="3242634"/>
                  <a:pt x="19482" y="3118716"/>
                  <a:pt x="52711" y="2988522"/>
                </a:cubicBezTo>
                <a:cubicBezTo>
                  <a:pt x="145386" y="2625354"/>
                  <a:pt x="351891" y="2240869"/>
                  <a:pt x="570593" y="1833807"/>
                </a:cubicBezTo>
                <a:cubicBezTo>
                  <a:pt x="610966" y="1758766"/>
                  <a:pt x="652628" y="1681129"/>
                  <a:pt x="694028" y="1602864"/>
                </a:cubicBezTo>
                <a:cubicBezTo>
                  <a:pt x="1064636" y="902397"/>
                  <a:pt x="1349589" y="425830"/>
                  <a:pt x="1912097" y="193702"/>
                </a:cubicBezTo>
                <a:cubicBezTo>
                  <a:pt x="2233505" y="61067"/>
                  <a:pt x="2541799" y="-4191"/>
                  <a:pt x="2850823" y="209"/>
                </a:cubicBezTo>
                <a:close/>
              </a:path>
            </a:pathLst>
          </a:custGeom>
          <a:blipFill dpi="0" rotWithShape="1">
            <a:blip r:embed="rId2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259330E-45A9-4294-A077-3852502CCB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1038" y="442913"/>
            <a:ext cx="5143500" cy="2300299"/>
          </a:xfrm>
        </p:spPr>
        <p:txBody>
          <a:bodyPr anchor="b"/>
          <a:lstStyle/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Click to add title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42C62FA-1489-8944-BFA6-37143436D1EB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81037" y="2929358"/>
            <a:ext cx="5143500" cy="303488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292C5C6-6AF9-4248-B2DA-ACA4A1BD39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787255" y="-15240"/>
            <a:ext cx="3418080" cy="2896208"/>
          </a:xfrm>
          <a:custGeom>
            <a:avLst/>
            <a:gdLst>
              <a:gd name="connsiteX0" fmla="*/ 30625 w 3404592"/>
              <a:gd name="connsiteY0" fmla="*/ 0 h 2880968"/>
              <a:gd name="connsiteX1" fmla="*/ 3404591 w 3404592"/>
              <a:gd name="connsiteY1" fmla="*/ 0 h 2880968"/>
              <a:gd name="connsiteX2" fmla="*/ 3404592 w 3404592"/>
              <a:gd name="connsiteY2" fmla="*/ 2363677 h 2880968"/>
              <a:gd name="connsiteX3" fmla="*/ 3368234 w 3404592"/>
              <a:gd name="connsiteY3" fmla="*/ 2400463 h 2880968"/>
              <a:gd name="connsiteX4" fmla="*/ 2673169 w 3404592"/>
              <a:gd name="connsiteY4" fmla="*/ 2691710 h 2880968"/>
              <a:gd name="connsiteX5" fmla="*/ 2383908 w 3404592"/>
              <a:gd name="connsiteY5" fmla="*/ 2766733 h 2880968"/>
              <a:gd name="connsiteX6" fmla="*/ 580011 w 3404592"/>
              <a:gd name="connsiteY6" fmla="*/ 2455996 h 2880968"/>
              <a:gd name="connsiteX7" fmla="*/ 103935 w 3404592"/>
              <a:gd name="connsiteY7" fmla="*/ 1224395 h 2880968"/>
              <a:gd name="connsiteX8" fmla="*/ 76737 w 3404592"/>
              <a:gd name="connsiteY8" fmla="*/ 1040246 h 2880968"/>
              <a:gd name="connsiteX9" fmla="*/ 6986 w 3404592"/>
              <a:gd name="connsiteY9" fmla="*/ 142569 h 2880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04592" h="2880968">
                <a:moveTo>
                  <a:pt x="30625" y="0"/>
                </a:moveTo>
                <a:lnTo>
                  <a:pt x="3404591" y="0"/>
                </a:lnTo>
                <a:lnTo>
                  <a:pt x="3404592" y="2363677"/>
                </a:lnTo>
                <a:lnTo>
                  <a:pt x="3368234" y="2400463"/>
                </a:lnTo>
                <a:cubicBezTo>
                  <a:pt x="3196560" y="2556781"/>
                  <a:pt x="3007578" y="2609148"/>
                  <a:pt x="2673169" y="2691710"/>
                </a:cubicBezTo>
                <a:cubicBezTo>
                  <a:pt x="2580978" y="2714454"/>
                  <a:pt x="2485617" y="2738008"/>
                  <a:pt x="2383908" y="2766733"/>
                </a:cubicBezTo>
                <a:cubicBezTo>
                  <a:pt x="1606788" y="2986132"/>
                  <a:pt x="1067300" y="2893177"/>
                  <a:pt x="580011" y="2455996"/>
                </a:cubicBezTo>
                <a:cubicBezTo>
                  <a:pt x="260201" y="2169073"/>
                  <a:pt x="183906" y="1782048"/>
                  <a:pt x="103935" y="1224395"/>
                </a:cubicBezTo>
                <a:cubicBezTo>
                  <a:pt x="95007" y="1162089"/>
                  <a:pt x="85753" y="1100145"/>
                  <a:pt x="76737" y="1040246"/>
                </a:cubicBezTo>
                <a:cubicBezTo>
                  <a:pt x="28042" y="715402"/>
                  <a:pt x="-17905" y="408591"/>
                  <a:pt x="6986" y="142569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A499CB4-9592-40E3-B804-ECCA6B240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611772" y="-15240"/>
            <a:ext cx="3593564" cy="3044504"/>
          </a:xfrm>
          <a:custGeom>
            <a:avLst/>
            <a:gdLst>
              <a:gd name="connsiteX0" fmla="*/ 19381 w 3580076"/>
              <a:gd name="connsiteY0" fmla="*/ 0 h 3029264"/>
              <a:gd name="connsiteX1" fmla="*/ 3580076 w 3580076"/>
              <a:gd name="connsiteY1" fmla="*/ 0 h 3029264"/>
              <a:gd name="connsiteX2" fmla="*/ 3580076 w 3580076"/>
              <a:gd name="connsiteY2" fmla="*/ 2559343 h 3029264"/>
              <a:gd name="connsiteX3" fmla="*/ 3556258 w 3580076"/>
              <a:gd name="connsiteY3" fmla="*/ 2578706 h 3029264"/>
              <a:gd name="connsiteX4" fmla="*/ 2887450 w 3580076"/>
              <a:gd name="connsiteY4" fmla="*/ 2826324 h 3029264"/>
              <a:gd name="connsiteX5" fmla="*/ 2575407 w 3580076"/>
              <a:gd name="connsiteY5" fmla="*/ 2906908 h 3029264"/>
              <a:gd name="connsiteX6" fmla="*/ 628491 w 3580076"/>
              <a:gd name="connsiteY6" fmla="*/ 2569492 h 3029264"/>
              <a:gd name="connsiteX7" fmla="*/ 113276 w 3580076"/>
              <a:gd name="connsiteY7" fmla="*/ 1240251 h 3029264"/>
              <a:gd name="connsiteX8" fmla="*/ 83702 w 3580076"/>
              <a:gd name="connsiteY8" fmla="*/ 1041556 h 3029264"/>
              <a:gd name="connsiteX9" fmla="*/ 7347 w 3580076"/>
              <a:gd name="connsiteY9" fmla="*/ 73049 h 3029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80076" h="3029264">
                <a:moveTo>
                  <a:pt x="19381" y="0"/>
                </a:moveTo>
                <a:lnTo>
                  <a:pt x="3580076" y="0"/>
                </a:lnTo>
                <a:lnTo>
                  <a:pt x="3580076" y="2559343"/>
                </a:lnTo>
                <a:lnTo>
                  <a:pt x="3556258" y="2578706"/>
                </a:lnTo>
                <a:cubicBezTo>
                  <a:pt x="3390615" y="2698133"/>
                  <a:pt x="3196665" y="2750327"/>
                  <a:pt x="2887450" y="2826324"/>
                </a:cubicBezTo>
                <a:cubicBezTo>
                  <a:pt x="2787996" y="2850747"/>
                  <a:pt x="2685123" y="2876042"/>
                  <a:pt x="2575407" y="2906908"/>
                </a:cubicBezTo>
                <a:cubicBezTo>
                  <a:pt x="1737105" y="3142655"/>
                  <a:pt x="1154843" y="3041718"/>
                  <a:pt x="628491" y="2569492"/>
                </a:cubicBezTo>
                <a:cubicBezTo>
                  <a:pt x="283045" y="2259569"/>
                  <a:pt x="200247" y="1841949"/>
                  <a:pt x="113276" y="1240251"/>
                </a:cubicBezTo>
                <a:cubicBezTo>
                  <a:pt x="103566" y="1173024"/>
                  <a:pt x="93505" y="1106186"/>
                  <a:pt x="83702" y="1041556"/>
                </a:cubicBezTo>
                <a:cubicBezTo>
                  <a:pt x="30763" y="691052"/>
                  <a:pt x="-19190" y="360006"/>
                  <a:pt x="7347" y="73049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3A06B29-0534-404B-BF1A-C3EBA8B3EE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84771" y="3247617"/>
            <a:ext cx="6020564" cy="3631340"/>
          </a:xfrm>
          <a:custGeom>
            <a:avLst/>
            <a:gdLst>
              <a:gd name="connsiteX0" fmla="*/ 3008109 w 5959692"/>
              <a:gd name="connsiteY0" fmla="*/ 42 h 3560169"/>
              <a:gd name="connsiteX1" fmla="*/ 4702247 w 5959692"/>
              <a:gd name="connsiteY1" fmla="*/ 626282 h 3560169"/>
              <a:gd name="connsiteX2" fmla="*/ 5069411 w 5959692"/>
              <a:gd name="connsiteY2" fmla="*/ 865826 h 3560169"/>
              <a:gd name="connsiteX3" fmla="*/ 5895906 w 5959692"/>
              <a:gd name="connsiteY3" fmla="*/ 1594994 h 3560169"/>
              <a:gd name="connsiteX4" fmla="*/ 5959691 w 5959692"/>
              <a:gd name="connsiteY4" fmla="*/ 1728783 h 3560169"/>
              <a:gd name="connsiteX5" fmla="*/ 5959692 w 5959692"/>
              <a:gd name="connsiteY5" fmla="*/ 3560169 h 3560169"/>
              <a:gd name="connsiteX6" fmla="*/ 635 w 5959692"/>
              <a:gd name="connsiteY6" fmla="*/ 3560169 h 3560169"/>
              <a:gd name="connsiteX7" fmla="*/ 0 w 5959692"/>
              <a:gd name="connsiteY7" fmla="*/ 3534810 h 3560169"/>
              <a:gd name="connsiteX8" fmla="*/ 56896 w 5959692"/>
              <a:gd name="connsiteY8" fmla="*/ 3142342 h 3560169"/>
              <a:gd name="connsiteX9" fmla="*/ 605568 w 5959692"/>
              <a:gd name="connsiteY9" fmla="*/ 1932853 h 3560169"/>
              <a:gd name="connsiteX10" fmla="*/ 736162 w 5959692"/>
              <a:gd name="connsiteY10" fmla="*/ 1690788 h 3560169"/>
              <a:gd name="connsiteX11" fmla="*/ 2021319 w 5959692"/>
              <a:gd name="connsiteY11" fmla="*/ 209863 h 3560169"/>
              <a:gd name="connsiteX12" fmla="*/ 3008109 w 5959692"/>
              <a:gd name="connsiteY12" fmla="*/ 42 h 3560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59692" h="3560169">
                <a:moveTo>
                  <a:pt x="3008109" y="42"/>
                </a:moveTo>
                <a:cubicBezTo>
                  <a:pt x="3549058" y="3372"/>
                  <a:pt x="4091345" y="208628"/>
                  <a:pt x="4702247" y="626282"/>
                </a:cubicBezTo>
                <a:cubicBezTo>
                  <a:pt x="4830168" y="713755"/>
                  <a:pt x="4951806" y="791097"/>
                  <a:pt x="5069411" y="865826"/>
                </a:cubicBezTo>
                <a:cubicBezTo>
                  <a:pt x="5495976" y="1136988"/>
                  <a:pt x="5734167" y="1298128"/>
                  <a:pt x="5895906" y="1594994"/>
                </a:cubicBezTo>
                <a:lnTo>
                  <a:pt x="5959691" y="1728783"/>
                </a:lnTo>
                <a:lnTo>
                  <a:pt x="5959692" y="3560169"/>
                </a:lnTo>
                <a:lnTo>
                  <a:pt x="635" y="3560169"/>
                </a:lnTo>
                <a:lnTo>
                  <a:pt x="0" y="3534810"/>
                </a:lnTo>
                <a:cubicBezTo>
                  <a:pt x="2402" y="3407978"/>
                  <a:pt x="21463" y="3278501"/>
                  <a:pt x="56896" y="3142342"/>
                </a:cubicBezTo>
                <a:cubicBezTo>
                  <a:pt x="155720" y="2762537"/>
                  <a:pt x="374193" y="2359525"/>
                  <a:pt x="605568" y="1932853"/>
                </a:cubicBezTo>
                <a:cubicBezTo>
                  <a:pt x="648282" y="1854194"/>
                  <a:pt x="692359" y="1772817"/>
                  <a:pt x="736162" y="1690788"/>
                </a:cubicBezTo>
                <a:cubicBezTo>
                  <a:pt x="1128289" y="956620"/>
                  <a:pt x="1429537" y="456850"/>
                  <a:pt x="2021319" y="209863"/>
                </a:cubicBezTo>
                <a:cubicBezTo>
                  <a:pt x="2359453" y="68739"/>
                  <a:pt x="2683541" y="-1956"/>
                  <a:pt x="3008109" y="42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D10AF802-8BEE-4DC7-8296-B52D4BE43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56294" y="3065460"/>
            <a:ext cx="6249041" cy="3813498"/>
          </a:xfrm>
          <a:custGeom>
            <a:avLst/>
            <a:gdLst>
              <a:gd name="connsiteX0" fmla="*/ 3215595 w 6141507"/>
              <a:gd name="connsiteY0" fmla="*/ 37 h 3752389"/>
              <a:gd name="connsiteX1" fmla="*/ 5025810 w 6141507"/>
              <a:gd name="connsiteY1" fmla="*/ 667544 h 3752389"/>
              <a:gd name="connsiteX2" fmla="*/ 5418068 w 6141507"/>
              <a:gd name="connsiteY2" fmla="*/ 923043 h 3752389"/>
              <a:gd name="connsiteX3" fmla="*/ 6130109 w 6141507"/>
              <a:gd name="connsiteY3" fmla="*/ 1458777 h 3752389"/>
              <a:gd name="connsiteX4" fmla="*/ 6141506 w 6141507"/>
              <a:gd name="connsiteY4" fmla="*/ 1473047 h 3752389"/>
              <a:gd name="connsiteX5" fmla="*/ 6141507 w 6141507"/>
              <a:gd name="connsiteY5" fmla="*/ 3752389 h 3752389"/>
              <a:gd name="connsiteX6" fmla="*/ 0 w 6141507"/>
              <a:gd name="connsiteY6" fmla="*/ 3752389 h 3752389"/>
              <a:gd name="connsiteX7" fmla="*/ 7127 w 6141507"/>
              <a:gd name="connsiteY7" fmla="*/ 3638865 h 3752389"/>
              <a:gd name="connsiteX8" fmla="*/ 59603 w 6141507"/>
              <a:gd name="connsiteY8" fmla="*/ 3356358 h 3752389"/>
              <a:gd name="connsiteX9" fmla="*/ 646726 w 6141507"/>
              <a:gd name="connsiteY9" fmla="*/ 2064848 h 3752389"/>
              <a:gd name="connsiteX10" fmla="*/ 786444 w 6141507"/>
              <a:gd name="connsiteY10" fmla="*/ 1806355 h 3752389"/>
              <a:gd name="connsiteX11" fmla="*/ 2160845 w 6141507"/>
              <a:gd name="connsiteY11" fmla="*/ 224629 h 3752389"/>
              <a:gd name="connsiteX12" fmla="*/ 3215595 w 6141507"/>
              <a:gd name="connsiteY12" fmla="*/ 37 h 3752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141507" h="3752389">
                <a:moveTo>
                  <a:pt x="3215595" y="37"/>
                </a:moveTo>
                <a:cubicBezTo>
                  <a:pt x="3793727" y="3265"/>
                  <a:pt x="4373168" y="222053"/>
                  <a:pt x="5025810" y="667544"/>
                </a:cubicBezTo>
                <a:cubicBezTo>
                  <a:pt x="5162471" y="760846"/>
                  <a:pt x="5292423" y="843339"/>
                  <a:pt x="5418068" y="923043"/>
                </a:cubicBezTo>
                <a:cubicBezTo>
                  <a:pt x="5743584" y="1129628"/>
                  <a:pt x="5966418" y="1276344"/>
                  <a:pt x="6130109" y="1458777"/>
                </a:cubicBezTo>
                <a:lnTo>
                  <a:pt x="6141506" y="1473047"/>
                </a:lnTo>
                <a:lnTo>
                  <a:pt x="6141507" y="3752389"/>
                </a:lnTo>
                <a:lnTo>
                  <a:pt x="0" y="3752389"/>
                </a:lnTo>
                <a:lnTo>
                  <a:pt x="7127" y="3638865"/>
                </a:lnTo>
                <a:cubicBezTo>
                  <a:pt x="16780" y="3547020"/>
                  <a:pt x="34303" y="3453276"/>
                  <a:pt x="59603" y="3356358"/>
                </a:cubicBezTo>
                <a:cubicBezTo>
                  <a:pt x="165452" y="2950843"/>
                  <a:pt x="399187" y="2520480"/>
                  <a:pt x="646726" y="2064848"/>
                </a:cubicBezTo>
                <a:cubicBezTo>
                  <a:pt x="692424" y="1980851"/>
                  <a:pt x="739580" y="1893951"/>
                  <a:pt x="786444" y="1806355"/>
                </a:cubicBezTo>
                <a:cubicBezTo>
                  <a:pt x="1205972" y="1022363"/>
                  <a:pt x="1528233" y="488656"/>
                  <a:pt x="2160845" y="224629"/>
                </a:cubicBezTo>
                <a:cubicBezTo>
                  <a:pt x="2522310" y="73767"/>
                  <a:pt x="2868717" y="-1899"/>
                  <a:pt x="3215595" y="37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F59FA625-5F65-C0FD-B6ED-B869ABF21C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897971" y="0"/>
            <a:ext cx="3293877" cy="2743212"/>
          </a:xfrm>
          <a:custGeom>
            <a:avLst/>
            <a:gdLst>
              <a:gd name="connsiteX0" fmla="*/ 37772 w 3293877"/>
              <a:gd name="connsiteY0" fmla="*/ 0 h 2743212"/>
              <a:gd name="connsiteX1" fmla="*/ 3293877 w 3293877"/>
              <a:gd name="connsiteY1" fmla="*/ 0 h 2743212"/>
              <a:gd name="connsiteX2" fmla="*/ 3293877 w 3293877"/>
              <a:gd name="connsiteY2" fmla="*/ 2133887 h 2743212"/>
              <a:gd name="connsiteX3" fmla="*/ 3222757 w 3293877"/>
              <a:gd name="connsiteY3" fmla="*/ 2223039 h 2743212"/>
              <a:gd name="connsiteX4" fmla="*/ 2503136 w 3293877"/>
              <a:gd name="connsiteY4" fmla="*/ 2565392 h 2743212"/>
              <a:gd name="connsiteX5" fmla="*/ 2232111 w 3293877"/>
              <a:gd name="connsiteY5" fmla="*/ 2635826 h 2743212"/>
              <a:gd name="connsiteX6" fmla="*/ 542319 w 3293877"/>
              <a:gd name="connsiteY6" fmla="*/ 2345567 h 2743212"/>
              <a:gd name="connsiteX7" fmla="*/ 96920 w 3293877"/>
              <a:gd name="connsiteY7" fmla="*/ 1191868 h 2743212"/>
              <a:gd name="connsiteX8" fmla="*/ 71529 w 3293877"/>
              <a:gd name="connsiteY8" fmla="*/ 1019346 h 2743212"/>
              <a:gd name="connsiteX9" fmla="*/ 6623 w 3293877"/>
              <a:gd name="connsiteY9" fmla="*/ 178315 h 2743212"/>
              <a:gd name="connsiteX10" fmla="*/ 34833 w 3293877"/>
              <a:gd name="connsiteY10" fmla="*/ 8680 h 2743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293877" h="2743212">
                <a:moveTo>
                  <a:pt x="37772" y="0"/>
                </a:moveTo>
                <a:lnTo>
                  <a:pt x="3293877" y="0"/>
                </a:lnTo>
                <a:lnTo>
                  <a:pt x="3293877" y="2133887"/>
                </a:lnTo>
                <a:lnTo>
                  <a:pt x="3222757" y="2223039"/>
                </a:lnTo>
                <a:cubicBezTo>
                  <a:pt x="3041339" y="2425251"/>
                  <a:pt x="2861221" y="2476800"/>
                  <a:pt x="2503136" y="2565392"/>
                </a:cubicBezTo>
                <a:cubicBezTo>
                  <a:pt x="2416757" y="2586746"/>
                  <a:pt x="2327408" y="2608861"/>
                  <a:pt x="2232111" y="2635826"/>
                </a:cubicBezTo>
                <a:cubicBezTo>
                  <a:pt x="1503976" y="2841768"/>
                  <a:pt x="998612" y="2754939"/>
                  <a:pt x="542319" y="2345567"/>
                </a:cubicBezTo>
                <a:cubicBezTo>
                  <a:pt x="242852" y="2076894"/>
                  <a:pt x="171565" y="1714314"/>
                  <a:pt x="96920" y="1191868"/>
                </a:cubicBezTo>
                <a:cubicBezTo>
                  <a:pt x="88586" y="1133496"/>
                  <a:pt x="79946" y="1075462"/>
                  <a:pt x="71529" y="1019346"/>
                </a:cubicBezTo>
                <a:cubicBezTo>
                  <a:pt x="26070" y="715012"/>
                  <a:pt x="-16826" y="427572"/>
                  <a:pt x="6623" y="178315"/>
                </a:cubicBezTo>
                <a:cubicBezTo>
                  <a:pt x="12226" y="118742"/>
                  <a:pt x="21526" y="62431"/>
                  <a:pt x="34833" y="8680"/>
                </a:cubicBezTo>
                <a:close/>
              </a:path>
            </a:pathLst>
          </a:custGeom>
          <a:blipFill dpi="0"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75455470-69E0-4C53-92B5-567520DB7A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44016" y="1018170"/>
            <a:ext cx="2225720" cy="2117510"/>
          </a:xfrm>
          <a:custGeom>
            <a:avLst/>
            <a:gdLst>
              <a:gd name="connsiteX0" fmla="*/ 1393873 w 2791301"/>
              <a:gd name="connsiteY0" fmla="*/ 4 h 2663436"/>
              <a:gd name="connsiteX1" fmla="*/ 1544624 w 2791301"/>
              <a:gd name="connsiteY1" fmla="*/ 7531 h 2663436"/>
              <a:gd name="connsiteX2" fmla="*/ 2114171 w 2791301"/>
              <a:gd name="connsiteY2" fmla="*/ 174340 h 2663436"/>
              <a:gd name="connsiteX3" fmla="*/ 2558937 w 2791301"/>
              <a:gd name="connsiteY3" fmla="*/ 535959 h 2663436"/>
              <a:gd name="connsiteX4" fmla="*/ 2772402 w 2791301"/>
              <a:gd name="connsiteY4" fmla="*/ 994216 h 2663436"/>
              <a:gd name="connsiteX5" fmla="*/ 2756393 w 2791301"/>
              <a:gd name="connsiteY5" fmla="*/ 1480474 h 2663436"/>
              <a:gd name="connsiteX6" fmla="*/ 2344917 w 2791301"/>
              <a:gd name="connsiteY6" fmla="*/ 2236976 h 2663436"/>
              <a:gd name="connsiteX7" fmla="*/ 2117882 w 2791301"/>
              <a:gd name="connsiteY7" fmla="*/ 2465527 h 2663436"/>
              <a:gd name="connsiteX8" fmla="*/ 1689239 w 2791301"/>
              <a:gd name="connsiteY8" fmla="*/ 2658152 h 2663436"/>
              <a:gd name="connsiteX9" fmla="*/ 1113871 w 2791301"/>
              <a:gd name="connsiteY9" fmla="*/ 2614170 h 2663436"/>
              <a:gd name="connsiteX10" fmla="*/ 996462 w 2791301"/>
              <a:gd name="connsiteY10" fmla="*/ 2596447 h 2663436"/>
              <a:gd name="connsiteX11" fmla="*/ 225377 w 2791301"/>
              <a:gd name="connsiteY11" fmla="*/ 2279322 h 2663436"/>
              <a:gd name="connsiteX12" fmla="*/ 111893 w 2791301"/>
              <a:gd name="connsiteY12" fmla="*/ 1062629 h 2663436"/>
              <a:gd name="connsiteX13" fmla="*/ 174186 w 2791301"/>
              <a:gd name="connsiteY13" fmla="*/ 867095 h 2663436"/>
              <a:gd name="connsiteX14" fmla="*/ 446468 w 2791301"/>
              <a:gd name="connsiteY14" fmla="*/ 347405 h 2663436"/>
              <a:gd name="connsiteX15" fmla="*/ 957265 w 2791301"/>
              <a:gd name="connsiteY15" fmla="*/ 63425 h 2663436"/>
              <a:gd name="connsiteX16" fmla="*/ 1393873 w 2791301"/>
              <a:gd name="connsiteY16" fmla="*/ 4 h 2663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91301" h="2663436">
                <a:moveTo>
                  <a:pt x="1393873" y="4"/>
                </a:moveTo>
                <a:cubicBezTo>
                  <a:pt x="1443777" y="115"/>
                  <a:pt x="1494056" y="2621"/>
                  <a:pt x="1544624" y="7531"/>
                </a:cubicBezTo>
                <a:cubicBezTo>
                  <a:pt x="1743470" y="26804"/>
                  <a:pt x="1940404" y="84446"/>
                  <a:pt x="2114171" y="174340"/>
                </a:cubicBezTo>
                <a:cubicBezTo>
                  <a:pt x="2292730" y="266553"/>
                  <a:pt x="2442405" y="388281"/>
                  <a:pt x="2558937" y="535959"/>
                </a:cubicBezTo>
                <a:cubicBezTo>
                  <a:pt x="2668833" y="675228"/>
                  <a:pt x="2740611" y="829411"/>
                  <a:pt x="2772402" y="994216"/>
                </a:cubicBezTo>
                <a:cubicBezTo>
                  <a:pt x="2802153" y="1148707"/>
                  <a:pt x="2796751" y="1312318"/>
                  <a:pt x="2756393" y="1480474"/>
                </a:cubicBezTo>
                <a:cubicBezTo>
                  <a:pt x="2694473" y="1738280"/>
                  <a:pt x="2551441" y="1999502"/>
                  <a:pt x="2344917" y="2236976"/>
                </a:cubicBezTo>
                <a:cubicBezTo>
                  <a:pt x="2276075" y="2316133"/>
                  <a:pt x="2200179" y="2392652"/>
                  <a:pt x="2117882" y="2465527"/>
                </a:cubicBezTo>
                <a:cubicBezTo>
                  <a:pt x="1986543" y="2581826"/>
                  <a:pt x="1854341" y="2641210"/>
                  <a:pt x="1689239" y="2658152"/>
                </a:cubicBezTo>
                <a:cubicBezTo>
                  <a:pt x="1516539" y="2675876"/>
                  <a:pt x="1320951" y="2645919"/>
                  <a:pt x="1113871" y="2614170"/>
                </a:cubicBezTo>
                <a:cubicBezTo>
                  <a:pt x="1075689" y="2608293"/>
                  <a:pt x="1036200" y="2602259"/>
                  <a:pt x="996462" y="2596447"/>
                </a:cubicBezTo>
                <a:cubicBezTo>
                  <a:pt x="640795" y="2544391"/>
                  <a:pt x="394957" y="2494225"/>
                  <a:pt x="225377" y="2279322"/>
                </a:cubicBezTo>
                <a:cubicBezTo>
                  <a:pt x="-33010" y="1951877"/>
                  <a:pt x="-66965" y="1588003"/>
                  <a:pt x="111893" y="1062629"/>
                </a:cubicBezTo>
                <a:cubicBezTo>
                  <a:pt x="135308" y="993869"/>
                  <a:pt x="155086" y="929410"/>
                  <a:pt x="174186" y="867095"/>
                </a:cubicBezTo>
                <a:cubicBezTo>
                  <a:pt x="253418" y="608767"/>
                  <a:pt x="298077" y="478805"/>
                  <a:pt x="446468" y="347405"/>
                </a:cubicBezTo>
                <a:cubicBezTo>
                  <a:pt x="593811" y="216935"/>
                  <a:pt x="765687" y="121414"/>
                  <a:pt x="957265" y="63425"/>
                </a:cubicBezTo>
                <a:cubicBezTo>
                  <a:pt x="1097834" y="20894"/>
                  <a:pt x="1244162" y="-329"/>
                  <a:pt x="1393873" y="4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EE10528-FE2A-6B18-A5A2-249E27A15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59351" y="933328"/>
            <a:ext cx="2395051" cy="2287194"/>
          </a:xfrm>
          <a:custGeom>
            <a:avLst/>
            <a:gdLst>
              <a:gd name="connsiteX0" fmla="*/ 1525339 w 3040473"/>
              <a:gd name="connsiteY0" fmla="*/ 5 h 2903550"/>
              <a:gd name="connsiteX1" fmla="*/ 1689388 w 3040473"/>
              <a:gd name="connsiteY1" fmla="*/ 7465 h 2903550"/>
              <a:gd name="connsiteX2" fmla="*/ 2308491 w 3040473"/>
              <a:gd name="connsiteY2" fmla="*/ 186546 h 2903550"/>
              <a:gd name="connsiteX3" fmla="*/ 2790810 w 3040473"/>
              <a:gd name="connsiteY3" fmla="*/ 578683 h 2903550"/>
              <a:gd name="connsiteX4" fmla="*/ 3020886 w 3040473"/>
              <a:gd name="connsiteY4" fmla="*/ 1077350 h 2903550"/>
              <a:gd name="connsiteX5" fmla="*/ 3001050 w 3040473"/>
              <a:gd name="connsiteY5" fmla="*/ 1607690 h 2903550"/>
              <a:gd name="connsiteX6" fmla="*/ 2549423 w 3040473"/>
              <a:gd name="connsiteY6" fmla="*/ 2434689 h 2903550"/>
              <a:gd name="connsiteX7" fmla="*/ 2301170 w 3040473"/>
              <a:gd name="connsiteY7" fmla="*/ 2685047 h 2903550"/>
              <a:gd name="connsiteX8" fmla="*/ 1833654 w 3040473"/>
              <a:gd name="connsiteY8" fmla="*/ 2897229 h 2903550"/>
              <a:gd name="connsiteX9" fmla="*/ 1207605 w 3040473"/>
              <a:gd name="connsiteY9" fmla="*/ 2852120 h 2903550"/>
              <a:gd name="connsiteX10" fmla="*/ 1079897 w 3040473"/>
              <a:gd name="connsiteY10" fmla="*/ 2833375 h 2903550"/>
              <a:gd name="connsiteX11" fmla="*/ 242172 w 3040473"/>
              <a:gd name="connsiteY11" fmla="*/ 2491376 h 2903550"/>
              <a:gd name="connsiteX12" fmla="*/ 124682 w 3040473"/>
              <a:gd name="connsiteY12" fmla="*/ 1165145 h 2903550"/>
              <a:gd name="connsiteX13" fmla="*/ 193455 w 3040473"/>
              <a:gd name="connsiteY13" fmla="*/ 951608 h 2903550"/>
              <a:gd name="connsiteX14" fmla="*/ 492401 w 3040473"/>
              <a:gd name="connsiteY14" fmla="*/ 383541 h 2903550"/>
              <a:gd name="connsiteX15" fmla="*/ 1049792 w 3040473"/>
              <a:gd name="connsiteY15" fmla="*/ 71329 h 2903550"/>
              <a:gd name="connsiteX16" fmla="*/ 1525339 w 3040473"/>
              <a:gd name="connsiteY16" fmla="*/ 5 h 290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40473" h="2903550">
                <a:moveTo>
                  <a:pt x="1525339" y="5"/>
                </a:moveTo>
                <a:cubicBezTo>
                  <a:pt x="1579656" y="-122"/>
                  <a:pt x="1634371" y="2362"/>
                  <a:pt x="1689388" y="7465"/>
                </a:cubicBezTo>
                <a:cubicBezTo>
                  <a:pt x="1905729" y="27497"/>
                  <a:pt x="2119799" y="89379"/>
                  <a:pt x="2308491" y="186546"/>
                </a:cubicBezTo>
                <a:cubicBezTo>
                  <a:pt x="2502388" y="286218"/>
                  <a:pt x="2664701" y="418219"/>
                  <a:pt x="2790810" y="578683"/>
                </a:cubicBezTo>
                <a:cubicBezTo>
                  <a:pt x="2909737" y="730010"/>
                  <a:pt x="2987100" y="897790"/>
                  <a:pt x="3020886" y="1077350"/>
                </a:cubicBezTo>
                <a:cubicBezTo>
                  <a:pt x="3052503" y="1245674"/>
                  <a:pt x="3045812" y="1424117"/>
                  <a:pt x="3001050" y="1607690"/>
                </a:cubicBezTo>
                <a:cubicBezTo>
                  <a:pt x="2932375" y="1889131"/>
                  <a:pt x="2775394" y="2174701"/>
                  <a:pt x="2549423" y="2434689"/>
                </a:cubicBezTo>
                <a:cubicBezTo>
                  <a:pt x="2474098" y="2521351"/>
                  <a:pt x="2391109" y="2605170"/>
                  <a:pt x="2301170" y="2685047"/>
                </a:cubicBezTo>
                <a:cubicBezTo>
                  <a:pt x="2157636" y="2812522"/>
                  <a:pt x="2013445" y="2877936"/>
                  <a:pt x="1833654" y="2897229"/>
                </a:cubicBezTo>
                <a:cubicBezTo>
                  <a:pt x="1645588" y="2917413"/>
                  <a:pt x="1432846" y="2885715"/>
                  <a:pt x="1207605" y="2852120"/>
                </a:cubicBezTo>
                <a:cubicBezTo>
                  <a:pt x="1166075" y="2845900"/>
                  <a:pt x="1123122" y="2839517"/>
                  <a:pt x="1079897" y="2833375"/>
                </a:cubicBezTo>
                <a:cubicBezTo>
                  <a:pt x="693025" y="2778372"/>
                  <a:pt x="425689" y="2724885"/>
                  <a:pt x="242172" y="2491376"/>
                </a:cubicBezTo>
                <a:cubicBezTo>
                  <a:pt x="-37449" y="2135581"/>
                  <a:pt x="-72603" y="1738947"/>
                  <a:pt x="124682" y="1165145"/>
                </a:cubicBezTo>
                <a:cubicBezTo>
                  <a:pt x="150509" y="1090046"/>
                  <a:pt x="172357" y="1019656"/>
                  <a:pt x="193455" y="951608"/>
                </a:cubicBezTo>
                <a:cubicBezTo>
                  <a:pt x="280976" y="669511"/>
                  <a:pt x="330232" y="527567"/>
                  <a:pt x="492401" y="383541"/>
                </a:cubicBezTo>
                <a:cubicBezTo>
                  <a:pt x="653425" y="240534"/>
                  <a:pt x="840979" y="135517"/>
                  <a:pt x="1049792" y="71329"/>
                </a:cubicBezTo>
                <a:cubicBezTo>
                  <a:pt x="1203007" y="24254"/>
                  <a:pt x="1362385" y="385"/>
                  <a:pt x="1525339" y="5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FDDC9FB-2D2D-EC17-E3F8-653ACC33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41267" y="1131006"/>
            <a:ext cx="2031219" cy="1891838"/>
          </a:xfrm>
          <a:custGeom>
            <a:avLst/>
            <a:gdLst>
              <a:gd name="connsiteX0" fmla="*/ 1283956 w 2536609"/>
              <a:gd name="connsiteY0" fmla="*/ 129 h 2390777"/>
              <a:gd name="connsiteX1" fmla="*/ 1420555 w 2536609"/>
              <a:gd name="connsiteY1" fmla="*/ 4761 h 2390777"/>
              <a:gd name="connsiteX2" fmla="*/ 1934956 w 2536609"/>
              <a:gd name="connsiteY2" fmla="*/ 146592 h 2390777"/>
              <a:gd name="connsiteX3" fmla="*/ 2333843 w 2536609"/>
              <a:gd name="connsiteY3" fmla="*/ 465224 h 2390777"/>
              <a:gd name="connsiteX4" fmla="*/ 2521826 w 2536609"/>
              <a:gd name="connsiteY4" fmla="*/ 873957 h 2390777"/>
              <a:gd name="connsiteX5" fmla="*/ 2501395 w 2536609"/>
              <a:gd name="connsiteY5" fmla="*/ 1311092 h 2390777"/>
              <a:gd name="connsiteX6" fmla="*/ 2209320 w 2536609"/>
              <a:gd name="connsiteY6" fmla="*/ 1886897 h 2390777"/>
              <a:gd name="connsiteX7" fmla="*/ 1910451 w 2536609"/>
              <a:gd name="connsiteY7" fmla="*/ 2205196 h 2390777"/>
              <a:gd name="connsiteX8" fmla="*/ 1519442 w 2536609"/>
              <a:gd name="connsiteY8" fmla="*/ 2384330 h 2390777"/>
              <a:gd name="connsiteX9" fmla="*/ 998270 w 2536609"/>
              <a:gd name="connsiteY9" fmla="*/ 2352944 h 2390777"/>
              <a:gd name="connsiteX10" fmla="*/ 892026 w 2536609"/>
              <a:gd name="connsiteY10" fmla="*/ 2338680 h 2390777"/>
              <a:gd name="connsiteX11" fmla="*/ 196712 w 2536609"/>
              <a:gd name="connsiteY11" fmla="*/ 2064638 h 2390777"/>
              <a:gd name="connsiteX12" fmla="*/ 108612 w 2536609"/>
              <a:gd name="connsiteY12" fmla="*/ 973028 h 2390777"/>
              <a:gd name="connsiteX13" fmla="*/ 167473 w 2536609"/>
              <a:gd name="connsiteY13" fmla="*/ 796459 h 2390777"/>
              <a:gd name="connsiteX14" fmla="*/ 420683 w 2536609"/>
              <a:gd name="connsiteY14" fmla="*/ 325664 h 2390777"/>
              <a:gd name="connsiteX15" fmla="*/ 887296 w 2536609"/>
              <a:gd name="connsiteY15" fmla="*/ 63284 h 2390777"/>
              <a:gd name="connsiteX16" fmla="*/ 1283956 w 2536609"/>
              <a:gd name="connsiteY16" fmla="*/ 129 h 2390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36609" h="2390777">
                <a:moveTo>
                  <a:pt x="1283956" y="129"/>
                </a:moveTo>
                <a:cubicBezTo>
                  <a:pt x="1329204" y="-477"/>
                  <a:pt x="1374764" y="1064"/>
                  <a:pt x="1420555" y="4761"/>
                </a:cubicBezTo>
                <a:cubicBezTo>
                  <a:pt x="1600623" y="19268"/>
                  <a:pt x="1778488" y="68277"/>
                  <a:pt x="1934956" y="146592"/>
                </a:cubicBezTo>
                <a:cubicBezTo>
                  <a:pt x="2095741" y="226922"/>
                  <a:pt x="2229975" y="334182"/>
                  <a:pt x="2333843" y="465224"/>
                </a:cubicBezTo>
                <a:cubicBezTo>
                  <a:pt x="2431797" y="588805"/>
                  <a:pt x="2495004" y="726327"/>
                  <a:pt x="2521826" y="873957"/>
                </a:cubicBezTo>
                <a:cubicBezTo>
                  <a:pt x="2546923" y="1012347"/>
                  <a:pt x="2540034" y="1159432"/>
                  <a:pt x="2501395" y="1311092"/>
                </a:cubicBezTo>
                <a:cubicBezTo>
                  <a:pt x="2451995" y="1504854"/>
                  <a:pt x="2351490" y="1701546"/>
                  <a:pt x="2209320" y="1886897"/>
                </a:cubicBezTo>
                <a:cubicBezTo>
                  <a:pt x="2124017" y="1998106"/>
                  <a:pt x="2023715" y="2105235"/>
                  <a:pt x="1910451" y="2205196"/>
                </a:cubicBezTo>
                <a:cubicBezTo>
                  <a:pt x="1789948" y="2311549"/>
                  <a:pt x="1669352" y="2366775"/>
                  <a:pt x="1519442" y="2384330"/>
                </a:cubicBezTo>
                <a:cubicBezTo>
                  <a:pt x="1362632" y="2402698"/>
                  <a:pt x="1185651" y="2378545"/>
                  <a:pt x="998270" y="2352944"/>
                </a:cubicBezTo>
                <a:cubicBezTo>
                  <a:pt x="963720" y="2348202"/>
                  <a:pt x="927987" y="2343340"/>
                  <a:pt x="892026" y="2338680"/>
                </a:cubicBezTo>
                <a:cubicBezTo>
                  <a:pt x="570163" y="2296934"/>
                  <a:pt x="347863" y="2255334"/>
                  <a:pt x="196712" y="2064638"/>
                </a:cubicBezTo>
                <a:cubicBezTo>
                  <a:pt x="-33594" y="1774076"/>
                  <a:pt x="-59958" y="1447611"/>
                  <a:pt x="108612" y="973028"/>
                </a:cubicBezTo>
                <a:cubicBezTo>
                  <a:pt x="130679" y="910916"/>
                  <a:pt x="149396" y="852719"/>
                  <a:pt x="167473" y="796459"/>
                </a:cubicBezTo>
                <a:cubicBezTo>
                  <a:pt x="242457" y="563228"/>
                  <a:pt x="284533" y="445824"/>
                  <a:pt x="420683" y="325664"/>
                </a:cubicBezTo>
                <a:cubicBezTo>
                  <a:pt x="555871" y="206352"/>
                  <a:pt x="712879" y="118097"/>
                  <a:pt x="887296" y="63284"/>
                </a:cubicBezTo>
                <a:cubicBezTo>
                  <a:pt x="1015273" y="23084"/>
                  <a:pt x="1148212" y="1947"/>
                  <a:pt x="1283956" y="129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9395833-3138-13F2-0A56-3FA6E8DA94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377111" y="1224492"/>
            <a:ext cx="1759531" cy="1704866"/>
          </a:xfrm>
          <a:custGeom>
            <a:avLst/>
            <a:gdLst>
              <a:gd name="connsiteX0" fmla="*/ 1130629 w 2233692"/>
              <a:gd name="connsiteY0" fmla="*/ 117 h 2164296"/>
              <a:gd name="connsiteX1" fmla="*/ 1250917 w 2233692"/>
              <a:gd name="connsiteY1" fmla="*/ 4310 h 2164296"/>
              <a:gd name="connsiteX2" fmla="*/ 1703887 w 2233692"/>
              <a:gd name="connsiteY2" fmla="*/ 132705 h 2164296"/>
              <a:gd name="connsiteX3" fmla="*/ 1898308 w 2233692"/>
              <a:gd name="connsiteY3" fmla="*/ 259714 h 2164296"/>
              <a:gd name="connsiteX4" fmla="*/ 2055139 w 2233692"/>
              <a:gd name="connsiteY4" fmla="*/ 421154 h 2164296"/>
              <a:gd name="connsiteX5" fmla="*/ 2220675 w 2233692"/>
              <a:gd name="connsiteY5" fmla="*/ 791167 h 2164296"/>
              <a:gd name="connsiteX6" fmla="*/ 2202684 w 2233692"/>
              <a:gd name="connsiteY6" fmla="*/ 1186890 h 2164296"/>
              <a:gd name="connsiteX7" fmla="*/ 1866035 w 2233692"/>
              <a:gd name="connsiteY7" fmla="*/ 1807489 h 2164296"/>
              <a:gd name="connsiteX8" fmla="*/ 1682309 w 2233692"/>
              <a:gd name="connsiteY8" fmla="*/ 1996296 h 2164296"/>
              <a:gd name="connsiteX9" fmla="*/ 1337994 w 2233692"/>
              <a:gd name="connsiteY9" fmla="*/ 2158461 h 2164296"/>
              <a:gd name="connsiteX10" fmla="*/ 879058 w 2233692"/>
              <a:gd name="connsiteY10" fmla="*/ 2130049 h 2164296"/>
              <a:gd name="connsiteX11" fmla="*/ 785502 w 2233692"/>
              <a:gd name="connsiteY11" fmla="*/ 2117135 h 2164296"/>
              <a:gd name="connsiteX12" fmla="*/ 173222 w 2233692"/>
              <a:gd name="connsiteY12" fmla="*/ 1869052 h 2164296"/>
              <a:gd name="connsiteX13" fmla="*/ 95641 w 2233692"/>
              <a:gd name="connsiteY13" fmla="*/ 880852 h 2164296"/>
              <a:gd name="connsiteX14" fmla="*/ 147474 w 2233692"/>
              <a:gd name="connsiteY14" fmla="*/ 721011 h 2164296"/>
              <a:gd name="connsiteX15" fmla="*/ 370446 w 2233692"/>
              <a:gd name="connsiteY15" fmla="*/ 294813 h 2164296"/>
              <a:gd name="connsiteX16" fmla="*/ 781337 w 2233692"/>
              <a:gd name="connsiteY16" fmla="*/ 57290 h 2164296"/>
              <a:gd name="connsiteX17" fmla="*/ 1130629 w 2233692"/>
              <a:gd name="connsiteY17" fmla="*/ 117 h 2164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233692" h="2164296">
                <a:moveTo>
                  <a:pt x="1130629" y="117"/>
                </a:moveTo>
                <a:cubicBezTo>
                  <a:pt x="1170474" y="-432"/>
                  <a:pt x="1210592" y="963"/>
                  <a:pt x="1250917" y="4310"/>
                </a:cubicBezTo>
                <a:cubicBezTo>
                  <a:pt x="1409478" y="17443"/>
                  <a:pt x="1566106" y="61809"/>
                  <a:pt x="1703887" y="132705"/>
                </a:cubicBezTo>
                <a:cubicBezTo>
                  <a:pt x="1774679" y="169066"/>
                  <a:pt x="1839627" y="211520"/>
                  <a:pt x="1898308" y="259714"/>
                </a:cubicBezTo>
                <a:cubicBezTo>
                  <a:pt x="1956991" y="307906"/>
                  <a:pt x="2009409" y="361840"/>
                  <a:pt x="2055139" y="421154"/>
                </a:cubicBezTo>
                <a:cubicBezTo>
                  <a:pt x="2141397" y="533028"/>
                  <a:pt x="2197055" y="657522"/>
                  <a:pt x="2220675" y="791167"/>
                </a:cubicBezTo>
                <a:cubicBezTo>
                  <a:pt x="2242774" y="916448"/>
                  <a:pt x="2236710" y="1049596"/>
                  <a:pt x="2202684" y="1186890"/>
                </a:cubicBezTo>
                <a:cubicBezTo>
                  <a:pt x="2150482" y="1397381"/>
                  <a:pt x="2033479" y="1611687"/>
                  <a:pt x="1866035" y="1807489"/>
                </a:cubicBezTo>
                <a:cubicBezTo>
                  <a:pt x="1810219" y="1872757"/>
                  <a:pt x="1748801" y="1935968"/>
                  <a:pt x="1682309" y="1996296"/>
                </a:cubicBezTo>
                <a:cubicBezTo>
                  <a:pt x="1576194" y="2092574"/>
                  <a:pt x="1470001" y="2142568"/>
                  <a:pt x="1337994" y="2158461"/>
                </a:cubicBezTo>
                <a:cubicBezTo>
                  <a:pt x="1199910" y="2175087"/>
                  <a:pt x="1044062" y="2153223"/>
                  <a:pt x="879058" y="2130049"/>
                </a:cubicBezTo>
                <a:cubicBezTo>
                  <a:pt x="848634" y="2125754"/>
                  <a:pt x="817168" y="2121353"/>
                  <a:pt x="785502" y="2117135"/>
                </a:cubicBezTo>
                <a:cubicBezTo>
                  <a:pt x="502076" y="2079344"/>
                  <a:pt x="306322" y="2041683"/>
                  <a:pt x="173222" y="1869052"/>
                </a:cubicBezTo>
                <a:cubicBezTo>
                  <a:pt x="-29583" y="1606017"/>
                  <a:pt x="-52797" y="1310477"/>
                  <a:pt x="95641" y="880852"/>
                </a:cubicBezTo>
                <a:cubicBezTo>
                  <a:pt x="115073" y="824625"/>
                  <a:pt x="131555" y="771941"/>
                  <a:pt x="147474" y="721011"/>
                </a:cubicBezTo>
                <a:cubicBezTo>
                  <a:pt x="213503" y="509874"/>
                  <a:pt x="250554" y="403591"/>
                  <a:pt x="370446" y="294813"/>
                </a:cubicBezTo>
                <a:cubicBezTo>
                  <a:pt x="489490" y="186804"/>
                  <a:pt x="627749" y="106909"/>
                  <a:pt x="781337" y="57290"/>
                </a:cubicBezTo>
                <a:cubicBezTo>
                  <a:pt x="894032" y="20897"/>
                  <a:pt x="1011095" y="1762"/>
                  <a:pt x="1130629" y="117"/>
                </a:cubicBezTo>
                <a:close/>
              </a:path>
            </a:pathLst>
          </a:custGeom>
          <a:blipFill dpi="0" rotWithShape="1">
            <a:blip r:embed="rId5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44111C59-5CC2-B416-FC4B-92B87198CD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1039" y="6170491"/>
            <a:ext cx="2405062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2/3/20XX</a:t>
            </a: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9A795D99-6218-9099-4FC3-AE053D9C9D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62313" y="6170490"/>
            <a:ext cx="5667375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cap="all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algn="ctr"/>
            <a:r>
              <a:rPr lang="en-US" dirty="0"/>
              <a:t>Presentation Title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12D38409-1BAF-438C-419F-EE23AAC3A6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5900" y="6170490"/>
            <a:ext cx="2405062" cy="457200"/>
          </a:xfrm>
          <a:prstGeom prst="rect">
            <a:avLst/>
          </a:prstGeom>
        </p:spPr>
        <p:txBody>
          <a:bodyPr vert="horz" lIns="109728" tIns="109728" rIns="109728" bIns="91440" rtlCol="0" anchor="b"/>
          <a:lstStyle>
            <a:lvl1pPr algn="r">
              <a:defRPr sz="1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46270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ction Brea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391F53A-43E8-35E3-5ACA-D7A42EB730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979586" y="0"/>
            <a:ext cx="7212414" cy="6858000"/>
          </a:xfrm>
          <a:custGeom>
            <a:avLst/>
            <a:gdLst>
              <a:gd name="connsiteX0" fmla="*/ 1494409 w 7212414"/>
              <a:gd name="connsiteY0" fmla="*/ 0 h 6858000"/>
              <a:gd name="connsiteX1" fmla="*/ 7212414 w 7212414"/>
              <a:gd name="connsiteY1" fmla="*/ 0 h 6858000"/>
              <a:gd name="connsiteX2" fmla="*/ 7212414 w 7212414"/>
              <a:gd name="connsiteY2" fmla="*/ 6858000 h 6858000"/>
              <a:gd name="connsiteX3" fmla="*/ 238313 w 7212414"/>
              <a:gd name="connsiteY3" fmla="*/ 6858000 h 6858000"/>
              <a:gd name="connsiteX4" fmla="*/ 251264 w 7212414"/>
              <a:gd name="connsiteY4" fmla="*/ 6849373 h 6858000"/>
              <a:gd name="connsiteX5" fmla="*/ 776282 w 7212414"/>
              <a:gd name="connsiteY5" fmla="*/ 6451411 h 6858000"/>
              <a:gd name="connsiteX6" fmla="*/ 2741607 w 7212414"/>
              <a:gd name="connsiteY6" fmla="*/ 3678515 h 6858000"/>
              <a:gd name="connsiteX7" fmla="*/ 1521342 w 7212414"/>
              <a:gd name="connsiteY7" fmla="*/ 24338 h 6858000"/>
              <a:gd name="connsiteX8" fmla="*/ 879874 w 7212414"/>
              <a:gd name="connsiteY8" fmla="*/ 0 h 6858000"/>
              <a:gd name="connsiteX9" fmla="*/ 1477051 w 7212414"/>
              <a:gd name="connsiteY9" fmla="*/ 0 h 6858000"/>
              <a:gd name="connsiteX10" fmla="*/ 1503062 w 7212414"/>
              <a:gd name="connsiteY10" fmla="*/ 23504 h 6858000"/>
              <a:gd name="connsiteX11" fmla="*/ 2723328 w 7212414"/>
              <a:gd name="connsiteY11" fmla="*/ 3677682 h 6858000"/>
              <a:gd name="connsiteX12" fmla="*/ 758003 w 7212414"/>
              <a:gd name="connsiteY12" fmla="*/ 6450578 h 6858000"/>
              <a:gd name="connsiteX13" fmla="*/ 232984 w 7212414"/>
              <a:gd name="connsiteY13" fmla="*/ 6848540 h 6858000"/>
              <a:gd name="connsiteX14" fmla="*/ 218782 w 7212414"/>
              <a:gd name="connsiteY14" fmla="*/ 6858000 h 6858000"/>
              <a:gd name="connsiteX15" fmla="*/ 0 w 7212414"/>
              <a:gd name="connsiteY15" fmla="*/ 6858000 h 6858000"/>
              <a:gd name="connsiteX16" fmla="*/ 105163 w 7212414"/>
              <a:gd name="connsiteY16" fmla="*/ 6785068 h 6858000"/>
              <a:gd name="connsiteX17" fmla="*/ 621812 w 7212414"/>
              <a:gd name="connsiteY17" fmla="*/ 6378742 h 6858000"/>
              <a:gd name="connsiteX18" fmla="*/ 2496161 w 7212414"/>
              <a:gd name="connsiteY18" fmla="*/ 3621913 h 6858000"/>
              <a:gd name="connsiteX19" fmla="*/ 895263 w 7212414"/>
              <a:gd name="connsiteY19" fmla="*/ 104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7212414" h="6858000">
                <a:moveTo>
                  <a:pt x="1494409" y="0"/>
                </a:moveTo>
                <a:lnTo>
                  <a:pt x="7212414" y="0"/>
                </a:lnTo>
                <a:lnTo>
                  <a:pt x="7212414" y="6858000"/>
                </a:lnTo>
                <a:lnTo>
                  <a:pt x="238313" y="6858000"/>
                </a:lnTo>
                <a:lnTo>
                  <a:pt x="251264" y="6849373"/>
                </a:lnTo>
                <a:cubicBezTo>
                  <a:pt x="427471" y="6724853"/>
                  <a:pt x="601037" y="6589587"/>
                  <a:pt x="776282" y="6451411"/>
                </a:cubicBezTo>
                <a:cubicBezTo>
                  <a:pt x="1738612" y="5692656"/>
                  <a:pt x="2677854" y="5076606"/>
                  <a:pt x="2741607" y="3678515"/>
                </a:cubicBezTo>
                <a:cubicBezTo>
                  <a:pt x="2809404" y="2191755"/>
                  <a:pt x="2375613" y="855667"/>
                  <a:pt x="1521342" y="24338"/>
                </a:cubicBezTo>
                <a:close/>
                <a:moveTo>
                  <a:pt x="879874" y="0"/>
                </a:moveTo>
                <a:lnTo>
                  <a:pt x="1477051" y="0"/>
                </a:lnTo>
                <a:lnTo>
                  <a:pt x="1503062" y="23504"/>
                </a:lnTo>
                <a:cubicBezTo>
                  <a:pt x="2357333" y="854834"/>
                  <a:pt x="2791125" y="2190921"/>
                  <a:pt x="2723328" y="3677682"/>
                </a:cubicBezTo>
                <a:cubicBezTo>
                  <a:pt x="2659574" y="5075773"/>
                  <a:pt x="1720332" y="5691822"/>
                  <a:pt x="758003" y="6450578"/>
                </a:cubicBezTo>
                <a:cubicBezTo>
                  <a:pt x="582758" y="6588754"/>
                  <a:pt x="409191" y="6724020"/>
                  <a:pt x="232984" y="6848540"/>
                </a:cubicBezTo>
                <a:lnTo>
                  <a:pt x="218782" y="6858000"/>
                </a:lnTo>
                <a:lnTo>
                  <a:pt x="0" y="6858000"/>
                </a:lnTo>
                <a:lnTo>
                  <a:pt x="105163" y="6785068"/>
                </a:lnTo>
                <a:cubicBezTo>
                  <a:pt x="278981" y="6657407"/>
                  <a:pt x="449608" y="6519512"/>
                  <a:pt x="621812" y="6378742"/>
                </a:cubicBezTo>
                <a:cubicBezTo>
                  <a:pt x="1567436" y="5605738"/>
                  <a:pt x="2496161" y="4971185"/>
                  <a:pt x="2496161" y="3621913"/>
                </a:cubicBezTo>
                <a:cubicBezTo>
                  <a:pt x="2496161" y="2091411"/>
                  <a:pt x="1922425" y="751075"/>
                  <a:pt x="895263" y="10445"/>
                </a:cubicBezTo>
                <a:close/>
              </a:path>
            </a:pathLst>
          </a:custGeom>
          <a:blipFill dpi="0" rotWithShape="1">
            <a:blip r:embed="rId2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35F199FA-581E-485F-8470-9B9F10DBBD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198368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67" name="Title 1">
            <a:extLst>
              <a:ext uri="{FF2B5EF4-FFF2-40B4-BE49-F238E27FC236}">
                <a16:creationId xmlns:a16="http://schemas.microsoft.com/office/drawing/2014/main" id="{9DFE2504-DE79-4AC0-BD70-A3F274715C1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1038" y="718457"/>
            <a:ext cx="5718534" cy="339158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4000" spc="0"/>
            </a:lvl1pPr>
          </a:lstStyle>
          <a:p>
            <a:r>
              <a:rPr lang="en-US" sz="6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Click to add title</a:t>
            </a:r>
            <a:endParaRPr lang="en-US" sz="6000" dirty="0"/>
          </a:p>
        </p:txBody>
      </p:sp>
      <p:sp>
        <p:nvSpPr>
          <p:cNvPr id="68" name="Subtitle 2">
            <a:extLst>
              <a:ext uri="{FF2B5EF4-FFF2-40B4-BE49-F238E27FC236}">
                <a16:creationId xmlns:a16="http://schemas.microsoft.com/office/drawing/2014/main" id="{F51F0DB4-631C-4CFA-B7CD-271E701A372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1038" y="4110038"/>
            <a:ext cx="4598328" cy="1879124"/>
          </a:xfrm>
        </p:spPr>
        <p:txBody>
          <a:bodyPr anchor="t"/>
          <a:lstStyle>
            <a:lvl1pPr marL="0" indent="0">
              <a:buFont typeface="Arial" panose="020B0604020202020204" pitchFamily="34" charset="0"/>
              <a:buNone/>
              <a:defRPr strike="noStrike"/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FDD4E4E3-A06F-4EA0-9228-3B72D4CE6A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48079" y="0"/>
            <a:ext cx="2827669" cy="6858000"/>
          </a:xfrm>
          <a:custGeom>
            <a:avLst/>
            <a:gdLst>
              <a:gd name="connsiteX0" fmla="*/ 952351 w 2827669"/>
              <a:gd name="connsiteY0" fmla="*/ 0 h 6858000"/>
              <a:gd name="connsiteX1" fmla="*/ 1298165 w 2827669"/>
              <a:gd name="connsiteY1" fmla="*/ 0 h 6858000"/>
              <a:gd name="connsiteX2" fmla="*/ 1414021 w 2827669"/>
              <a:gd name="connsiteY2" fmla="*/ 91085 h 6858000"/>
              <a:gd name="connsiteX3" fmla="*/ 2827669 w 2827669"/>
              <a:gd name="connsiteY3" fmla="*/ 3590451 h 6858000"/>
              <a:gd name="connsiteX4" fmla="*/ 953320 w 2827669"/>
              <a:gd name="connsiteY4" fmla="*/ 6374083 h 6858000"/>
              <a:gd name="connsiteX5" fmla="*/ 436671 w 2827669"/>
              <a:gd name="connsiteY5" fmla="*/ 6784359 h 6858000"/>
              <a:gd name="connsiteX6" fmla="*/ 331508 w 2827669"/>
              <a:gd name="connsiteY6" fmla="*/ 6858000 h 6858000"/>
              <a:gd name="connsiteX7" fmla="*/ 0 w 2827669"/>
              <a:gd name="connsiteY7" fmla="*/ 6858000 h 6858000"/>
              <a:gd name="connsiteX8" fmla="*/ 92067 w 2827669"/>
              <a:gd name="connsiteY8" fmla="*/ 6794395 h 6858000"/>
              <a:gd name="connsiteX9" fmla="*/ 615750 w 2827669"/>
              <a:gd name="connsiteY9" fmla="*/ 6384118 h 6858000"/>
              <a:gd name="connsiteX10" fmla="*/ 2515617 w 2827669"/>
              <a:gd name="connsiteY10" fmla="*/ 3600487 h 6858000"/>
              <a:gd name="connsiteX11" fmla="*/ 1082723 w 2827669"/>
              <a:gd name="connsiteY11" fmla="*/ 10112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27669" h="6858000">
                <a:moveTo>
                  <a:pt x="952351" y="0"/>
                </a:moveTo>
                <a:lnTo>
                  <a:pt x="1298165" y="0"/>
                </a:lnTo>
                <a:lnTo>
                  <a:pt x="1414021" y="91085"/>
                </a:lnTo>
                <a:cubicBezTo>
                  <a:pt x="2323409" y="861623"/>
                  <a:pt x="2827669" y="2141656"/>
                  <a:pt x="2827669" y="3590451"/>
                </a:cubicBezTo>
                <a:cubicBezTo>
                  <a:pt x="2827669" y="4952841"/>
                  <a:pt x="1898944" y="5593563"/>
                  <a:pt x="953320" y="6374083"/>
                </a:cubicBezTo>
                <a:cubicBezTo>
                  <a:pt x="781116" y="6516221"/>
                  <a:pt x="610489" y="6655457"/>
                  <a:pt x="436671" y="6784359"/>
                </a:cubicBezTo>
                <a:lnTo>
                  <a:pt x="331508" y="6858000"/>
                </a:lnTo>
                <a:lnTo>
                  <a:pt x="0" y="6858000"/>
                </a:lnTo>
                <a:lnTo>
                  <a:pt x="92067" y="6794395"/>
                </a:lnTo>
                <a:cubicBezTo>
                  <a:pt x="268252" y="6665493"/>
                  <a:pt x="441202" y="6526257"/>
                  <a:pt x="615750" y="6384118"/>
                </a:cubicBezTo>
                <a:cubicBezTo>
                  <a:pt x="1574248" y="5603599"/>
                  <a:pt x="2515617" y="4962877"/>
                  <a:pt x="2515617" y="3600487"/>
                </a:cubicBezTo>
                <a:cubicBezTo>
                  <a:pt x="2515617" y="2151691"/>
                  <a:pt x="2004492" y="871659"/>
                  <a:pt x="1082723" y="10112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95534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Agen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1259330E-45A9-4294-A077-3852502CCB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1038" y="442913"/>
            <a:ext cx="6901699" cy="1843087"/>
          </a:xfrm>
        </p:spPr>
        <p:txBody>
          <a:bodyPr anchor="b"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Click to add title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0D8EB0F-A394-8CB7-7D17-84C42178FD3B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81037" y="2645229"/>
            <a:ext cx="10829925" cy="3319603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548640" indent="-285750">
              <a:buFont typeface="Arial" panose="020B0604020202020204" pitchFamily="34" charset="0"/>
              <a:buChar char="•"/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9624CDB3-40DA-BA45-194C-0EF1E9C57D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V="1">
            <a:off x="7703216" y="0"/>
            <a:ext cx="4288839" cy="2239437"/>
          </a:xfrm>
          <a:custGeom>
            <a:avLst/>
            <a:gdLst>
              <a:gd name="connsiteX0" fmla="*/ 2347485 w 4865144"/>
              <a:gd name="connsiteY0" fmla="*/ 2540357 h 2540357"/>
              <a:gd name="connsiteX1" fmla="*/ 566486 w 4865144"/>
              <a:gd name="connsiteY1" fmla="*/ 1558284 h 2540357"/>
              <a:gd name="connsiteX2" fmla="*/ 376684 w 4865144"/>
              <a:gd name="connsiteY2" fmla="*/ 1307041 h 2540357"/>
              <a:gd name="connsiteX3" fmla="*/ 0 w 4865144"/>
              <a:gd name="connsiteY3" fmla="*/ 515488 h 2540357"/>
              <a:gd name="connsiteX4" fmla="*/ 57187 w 4865144"/>
              <a:gd name="connsiteY4" fmla="*/ 83613 h 2540357"/>
              <a:gd name="connsiteX5" fmla="*/ 85241 w 4865144"/>
              <a:gd name="connsiteY5" fmla="*/ 0 h 2540357"/>
              <a:gd name="connsiteX6" fmla="*/ 4819156 w 4865144"/>
              <a:gd name="connsiteY6" fmla="*/ 0 h 2540357"/>
              <a:gd name="connsiteX7" fmla="*/ 4827943 w 4865144"/>
              <a:gd name="connsiteY7" fmla="*/ 42917 h 2540357"/>
              <a:gd name="connsiteX8" fmla="*/ 4865144 w 4865144"/>
              <a:gd name="connsiteY8" fmla="*/ 515488 h 2540357"/>
              <a:gd name="connsiteX9" fmla="*/ 4612386 w 4865144"/>
              <a:gd name="connsiteY9" fmla="*/ 1189035 h 2540357"/>
              <a:gd name="connsiteX10" fmla="*/ 3864031 w 4865144"/>
              <a:gd name="connsiteY10" fmla="*/ 1816207 h 2540357"/>
              <a:gd name="connsiteX11" fmla="*/ 3699494 w 4865144"/>
              <a:gd name="connsiteY11" fmla="*/ 1936178 h 2540357"/>
              <a:gd name="connsiteX12" fmla="*/ 2347485 w 4865144"/>
              <a:gd name="connsiteY12" fmla="*/ 2540357 h 2540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865144" h="2540357">
                <a:moveTo>
                  <a:pt x="2347485" y="2540357"/>
                </a:moveTo>
                <a:cubicBezTo>
                  <a:pt x="1595370" y="2540357"/>
                  <a:pt x="1062712" y="2246669"/>
                  <a:pt x="566486" y="1558284"/>
                </a:cubicBezTo>
                <a:cubicBezTo>
                  <a:pt x="501550" y="1468181"/>
                  <a:pt x="438072" y="1386236"/>
                  <a:pt x="376684" y="1307041"/>
                </a:cubicBezTo>
                <a:cubicBezTo>
                  <a:pt x="122255" y="978668"/>
                  <a:pt x="0" y="807898"/>
                  <a:pt x="0" y="515488"/>
                </a:cubicBezTo>
                <a:cubicBezTo>
                  <a:pt x="0" y="370314"/>
                  <a:pt x="19158" y="226024"/>
                  <a:pt x="57187" y="83613"/>
                </a:cubicBezTo>
                <a:lnTo>
                  <a:pt x="85241" y="0"/>
                </a:lnTo>
                <a:lnTo>
                  <a:pt x="4819156" y="0"/>
                </a:lnTo>
                <a:lnTo>
                  <a:pt x="4827943" y="42917"/>
                </a:lnTo>
                <a:cubicBezTo>
                  <a:pt x="4852551" y="195232"/>
                  <a:pt x="4865144" y="353315"/>
                  <a:pt x="4865144" y="515488"/>
                </a:cubicBezTo>
                <a:cubicBezTo>
                  <a:pt x="4865144" y="774296"/>
                  <a:pt x="4787155" y="982010"/>
                  <a:pt x="4612386" y="1189035"/>
                </a:cubicBezTo>
                <a:cubicBezTo>
                  <a:pt x="4429578" y="1405594"/>
                  <a:pt x="4154895" y="1605055"/>
                  <a:pt x="3864031" y="1816207"/>
                </a:cubicBezTo>
                <a:cubicBezTo>
                  <a:pt x="3810369" y="1855117"/>
                  <a:pt x="3754930" y="1895402"/>
                  <a:pt x="3699494" y="1936178"/>
                </a:cubicBezTo>
                <a:cubicBezTo>
                  <a:pt x="3203269" y="2301103"/>
                  <a:pt x="2841097" y="2540357"/>
                  <a:pt x="2347485" y="2540357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2D2A668-8DEF-24A0-5BA2-B006075A4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V="1">
            <a:off x="7482785" y="-13335"/>
            <a:ext cx="4629749" cy="2423160"/>
          </a:xfrm>
          <a:custGeom>
            <a:avLst/>
            <a:gdLst>
              <a:gd name="connsiteX0" fmla="*/ 2534081 w 5251863"/>
              <a:gd name="connsiteY0" fmla="*/ 2733640 h 2733640"/>
              <a:gd name="connsiteX1" fmla="*/ 611515 w 5251863"/>
              <a:gd name="connsiteY1" fmla="*/ 1637197 h 2733640"/>
              <a:gd name="connsiteX2" fmla="*/ 406625 w 5251863"/>
              <a:gd name="connsiteY2" fmla="*/ 1356697 h 2733640"/>
              <a:gd name="connsiteX3" fmla="*/ 0 w 5251863"/>
              <a:gd name="connsiteY3" fmla="*/ 472961 h 2733640"/>
              <a:gd name="connsiteX4" fmla="*/ 15472 w 5251863"/>
              <a:gd name="connsiteY4" fmla="*/ 230720 h 2733640"/>
              <a:gd name="connsiteX5" fmla="*/ 59957 w 5251863"/>
              <a:gd name="connsiteY5" fmla="*/ 0 h 2733640"/>
              <a:gd name="connsiteX6" fmla="*/ 5218026 w 5251863"/>
              <a:gd name="connsiteY6" fmla="*/ 0 h 2733640"/>
              <a:gd name="connsiteX7" fmla="*/ 5241745 w 5251863"/>
              <a:gd name="connsiteY7" fmla="*/ 205032 h 2733640"/>
              <a:gd name="connsiteX8" fmla="*/ 5251863 w 5251863"/>
              <a:gd name="connsiteY8" fmla="*/ 472961 h 2733640"/>
              <a:gd name="connsiteX9" fmla="*/ 4979014 w 5251863"/>
              <a:gd name="connsiteY9" fmla="*/ 1224949 h 2733640"/>
              <a:gd name="connsiteX10" fmla="*/ 4171175 w 5251863"/>
              <a:gd name="connsiteY10" fmla="*/ 1925157 h 2733640"/>
              <a:gd name="connsiteX11" fmla="*/ 3993558 w 5251863"/>
              <a:gd name="connsiteY11" fmla="*/ 2059101 h 2733640"/>
              <a:gd name="connsiteX12" fmla="*/ 2534081 w 5251863"/>
              <a:gd name="connsiteY12" fmla="*/ 2733640 h 2733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251863" h="2733640">
                <a:moveTo>
                  <a:pt x="2534081" y="2733640"/>
                </a:moveTo>
                <a:cubicBezTo>
                  <a:pt x="1722182" y="2733640"/>
                  <a:pt x="1147184" y="2405750"/>
                  <a:pt x="611515" y="1637197"/>
                </a:cubicBezTo>
                <a:cubicBezTo>
                  <a:pt x="541416" y="1536604"/>
                  <a:pt x="472894" y="1445115"/>
                  <a:pt x="406625" y="1356697"/>
                </a:cubicBezTo>
                <a:cubicBezTo>
                  <a:pt x="131973" y="990082"/>
                  <a:pt x="0" y="799426"/>
                  <a:pt x="0" y="472961"/>
                </a:cubicBezTo>
                <a:cubicBezTo>
                  <a:pt x="0" y="391921"/>
                  <a:pt x="5170" y="311128"/>
                  <a:pt x="15472" y="230720"/>
                </a:cubicBezTo>
                <a:lnTo>
                  <a:pt x="59957" y="0"/>
                </a:lnTo>
                <a:lnTo>
                  <a:pt x="5218026" y="0"/>
                </a:lnTo>
                <a:lnTo>
                  <a:pt x="5241745" y="205032"/>
                </a:lnTo>
                <a:cubicBezTo>
                  <a:pt x="5248464" y="293044"/>
                  <a:pt x="5251863" y="382432"/>
                  <a:pt x="5251863" y="472961"/>
                </a:cubicBezTo>
                <a:cubicBezTo>
                  <a:pt x="5251863" y="761910"/>
                  <a:pt x="5167674" y="993814"/>
                  <a:pt x="4979014" y="1224949"/>
                </a:cubicBezTo>
                <a:cubicBezTo>
                  <a:pt x="4781676" y="1466726"/>
                  <a:pt x="4485157" y="1689416"/>
                  <a:pt x="4171175" y="1925157"/>
                </a:cubicBezTo>
                <a:cubicBezTo>
                  <a:pt x="4113246" y="1968599"/>
                  <a:pt x="4053402" y="2013577"/>
                  <a:pt x="3993558" y="2059101"/>
                </a:cubicBezTo>
                <a:cubicBezTo>
                  <a:pt x="3457890" y="2466524"/>
                  <a:pt x="3066929" y="2733640"/>
                  <a:pt x="2534081" y="2733640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3BDF149-6527-9883-E5AD-5AECD69DE5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92954" y="1"/>
            <a:ext cx="3828033" cy="2051003"/>
          </a:xfrm>
          <a:custGeom>
            <a:avLst/>
            <a:gdLst>
              <a:gd name="connsiteX0" fmla="*/ 48561 w 3828033"/>
              <a:gd name="connsiteY0" fmla="*/ 0 h 2051003"/>
              <a:gd name="connsiteX1" fmla="*/ 3738569 w 3828033"/>
              <a:gd name="connsiteY1" fmla="*/ 0 h 2051003"/>
              <a:gd name="connsiteX2" fmla="*/ 3783037 w 3828033"/>
              <a:gd name="connsiteY2" fmla="*/ 131595 h 2051003"/>
              <a:gd name="connsiteX3" fmla="*/ 3828033 w 3828033"/>
              <a:gd name="connsiteY3" fmla="*/ 469010 h 2051003"/>
              <a:gd name="connsiteX4" fmla="*/ 3531647 w 3828033"/>
              <a:gd name="connsiteY4" fmla="*/ 1087435 h 2051003"/>
              <a:gd name="connsiteX5" fmla="*/ 3382306 w 3828033"/>
              <a:gd name="connsiteY5" fmla="*/ 1283727 h 2051003"/>
              <a:gd name="connsiteX6" fmla="*/ 1980966 w 3828033"/>
              <a:gd name="connsiteY6" fmla="*/ 2051003 h 2051003"/>
              <a:gd name="connsiteX7" fmla="*/ 917167 w 3828033"/>
              <a:gd name="connsiteY7" fmla="*/ 1578970 h 2051003"/>
              <a:gd name="connsiteX8" fmla="*/ 787704 w 3828033"/>
              <a:gd name="connsiteY8" fmla="*/ 1485237 h 2051003"/>
              <a:gd name="connsiteX9" fmla="*/ 198877 w 3828033"/>
              <a:gd name="connsiteY9" fmla="*/ 995240 h 2051003"/>
              <a:gd name="connsiteX10" fmla="*/ 0 w 3828033"/>
              <a:gd name="connsiteY10" fmla="*/ 469010 h 2051003"/>
              <a:gd name="connsiteX11" fmla="*/ 45559 w 3828033"/>
              <a:gd name="connsiteY11" fmla="*/ 11416 h 2051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28033" h="2051003">
                <a:moveTo>
                  <a:pt x="48561" y="0"/>
                </a:moveTo>
                <a:lnTo>
                  <a:pt x="3738569" y="0"/>
                </a:lnTo>
                <a:lnTo>
                  <a:pt x="3783037" y="131595"/>
                </a:lnTo>
                <a:cubicBezTo>
                  <a:pt x="3812959" y="242859"/>
                  <a:pt x="3828033" y="355590"/>
                  <a:pt x="3828033" y="469010"/>
                </a:cubicBezTo>
                <a:cubicBezTo>
                  <a:pt x="3828033" y="697465"/>
                  <a:pt x="3731840" y="830884"/>
                  <a:pt x="3531647" y="1087435"/>
                </a:cubicBezTo>
                <a:cubicBezTo>
                  <a:pt x="3483347" y="1149310"/>
                  <a:pt x="3433400" y="1213332"/>
                  <a:pt x="3382306" y="1283727"/>
                </a:cubicBezTo>
                <a:cubicBezTo>
                  <a:pt x="2991862" y="1821551"/>
                  <a:pt x="2572752" y="2051003"/>
                  <a:pt x="1980966" y="2051003"/>
                </a:cubicBezTo>
                <a:cubicBezTo>
                  <a:pt x="1592577" y="2051003"/>
                  <a:pt x="1307610" y="1864080"/>
                  <a:pt x="917167" y="1578970"/>
                </a:cubicBezTo>
                <a:cubicBezTo>
                  <a:pt x="873548" y="1547112"/>
                  <a:pt x="829927" y="1515637"/>
                  <a:pt x="787704" y="1485237"/>
                </a:cubicBezTo>
                <a:cubicBezTo>
                  <a:pt x="558844" y="1320269"/>
                  <a:pt x="342715" y="1164433"/>
                  <a:pt x="198877" y="995240"/>
                </a:cubicBezTo>
                <a:cubicBezTo>
                  <a:pt x="61365" y="833495"/>
                  <a:pt x="0" y="671213"/>
                  <a:pt x="0" y="469010"/>
                </a:cubicBezTo>
                <a:cubicBezTo>
                  <a:pt x="0" y="310633"/>
                  <a:pt x="15484" y="157247"/>
                  <a:pt x="45559" y="11416"/>
                </a:cubicBezTo>
                <a:close/>
              </a:path>
            </a:pathLst>
          </a:custGeom>
          <a:blipFill dpi="0" rotWithShape="1">
            <a:blip r:embed="rId2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75471925-F840-BF0B-4DCE-A806EA3D13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1039" y="6170491"/>
            <a:ext cx="2405062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2/3/20XX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83F9556F-DAA8-7F4B-6338-FF7878F58A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62313" y="6170490"/>
            <a:ext cx="5667375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cap="all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algn="ctr"/>
            <a:r>
              <a:rPr lang="en-US" dirty="0"/>
              <a:t>Presentation Title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1D350D2-28D7-3BAD-6A43-0D8B850427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5900" y="6170490"/>
            <a:ext cx="2405062" cy="457200"/>
          </a:xfrm>
          <a:prstGeom prst="rect">
            <a:avLst/>
          </a:prstGeom>
        </p:spPr>
        <p:txBody>
          <a:bodyPr vert="horz" lIns="109728" tIns="109728" rIns="109728" bIns="91440" rtlCol="0" anchor="b"/>
          <a:lstStyle>
            <a:lvl1pPr algn="r">
              <a:defRPr sz="1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01197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is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90EAB665-9090-4940-9CBD-04BE9264B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 flipV="1">
            <a:off x="7660988" y="-9590"/>
            <a:ext cx="4288839" cy="2239437"/>
          </a:xfrm>
          <a:custGeom>
            <a:avLst/>
            <a:gdLst>
              <a:gd name="connsiteX0" fmla="*/ 2347485 w 4865144"/>
              <a:gd name="connsiteY0" fmla="*/ 2540357 h 2540357"/>
              <a:gd name="connsiteX1" fmla="*/ 566486 w 4865144"/>
              <a:gd name="connsiteY1" fmla="*/ 1558284 h 2540357"/>
              <a:gd name="connsiteX2" fmla="*/ 376684 w 4865144"/>
              <a:gd name="connsiteY2" fmla="*/ 1307041 h 2540357"/>
              <a:gd name="connsiteX3" fmla="*/ 0 w 4865144"/>
              <a:gd name="connsiteY3" fmla="*/ 515488 h 2540357"/>
              <a:gd name="connsiteX4" fmla="*/ 57187 w 4865144"/>
              <a:gd name="connsiteY4" fmla="*/ 83613 h 2540357"/>
              <a:gd name="connsiteX5" fmla="*/ 85241 w 4865144"/>
              <a:gd name="connsiteY5" fmla="*/ 0 h 2540357"/>
              <a:gd name="connsiteX6" fmla="*/ 4819156 w 4865144"/>
              <a:gd name="connsiteY6" fmla="*/ 0 h 2540357"/>
              <a:gd name="connsiteX7" fmla="*/ 4827943 w 4865144"/>
              <a:gd name="connsiteY7" fmla="*/ 42917 h 2540357"/>
              <a:gd name="connsiteX8" fmla="*/ 4865144 w 4865144"/>
              <a:gd name="connsiteY8" fmla="*/ 515488 h 2540357"/>
              <a:gd name="connsiteX9" fmla="*/ 4612386 w 4865144"/>
              <a:gd name="connsiteY9" fmla="*/ 1189035 h 2540357"/>
              <a:gd name="connsiteX10" fmla="*/ 3864031 w 4865144"/>
              <a:gd name="connsiteY10" fmla="*/ 1816207 h 2540357"/>
              <a:gd name="connsiteX11" fmla="*/ 3699494 w 4865144"/>
              <a:gd name="connsiteY11" fmla="*/ 1936178 h 2540357"/>
              <a:gd name="connsiteX12" fmla="*/ 2347485 w 4865144"/>
              <a:gd name="connsiteY12" fmla="*/ 2540357 h 2540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865144" h="2540357">
                <a:moveTo>
                  <a:pt x="2347485" y="2540357"/>
                </a:moveTo>
                <a:cubicBezTo>
                  <a:pt x="1595370" y="2540357"/>
                  <a:pt x="1062712" y="2246669"/>
                  <a:pt x="566486" y="1558284"/>
                </a:cubicBezTo>
                <a:cubicBezTo>
                  <a:pt x="501550" y="1468181"/>
                  <a:pt x="438072" y="1386236"/>
                  <a:pt x="376684" y="1307041"/>
                </a:cubicBezTo>
                <a:cubicBezTo>
                  <a:pt x="122255" y="978668"/>
                  <a:pt x="0" y="807898"/>
                  <a:pt x="0" y="515488"/>
                </a:cubicBezTo>
                <a:cubicBezTo>
                  <a:pt x="0" y="370314"/>
                  <a:pt x="19158" y="226024"/>
                  <a:pt x="57187" y="83613"/>
                </a:cubicBezTo>
                <a:lnTo>
                  <a:pt x="85241" y="0"/>
                </a:lnTo>
                <a:lnTo>
                  <a:pt x="4819156" y="0"/>
                </a:lnTo>
                <a:lnTo>
                  <a:pt x="4827943" y="42917"/>
                </a:lnTo>
                <a:cubicBezTo>
                  <a:pt x="4852551" y="195232"/>
                  <a:pt x="4865144" y="353315"/>
                  <a:pt x="4865144" y="515488"/>
                </a:cubicBezTo>
                <a:cubicBezTo>
                  <a:pt x="4865144" y="774296"/>
                  <a:pt x="4787155" y="982010"/>
                  <a:pt x="4612386" y="1189035"/>
                </a:cubicBezTo>
                <a:cubicBezTo>
                  <a:pt x="4429578" y="1405594"/>
                  <a:pt x="4154895" y="1605055"/>
                  <a:pt x="3864031" y="1816207"/>
                </a:cubicBezTo>
                <a:cubicBezTo>
                  <a:pt x="3810369" y="1855117"/>
                  <a:pt x="3754930" y="1895402"/>
                  <a:pt x="3699494" y="1936178"/>
                </a:cubicBezTo>
                <a:cubicBezTo>
                  <a:pt x="3203269" y="2301103"/>
                  <a:pt x="2841097" y="2540357"/>
                  <a:pt x="2347485" y="2540357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21154322-7D00-4603-927A-E531026578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 flipV="1">
            <a:off x="7440557" y="-22925"/>
            <a:ext cx="4629749" cy="2423160"/>
          </a:xfrm>
          <a:custGeom>
            <a:avLst/>
            <a:gdLst>
              <a:gd name="connsiteX0" fmla="*/ 2534081 w 5251863"/>
              <a:gd name="connsiteY0" fmla="*/ 2733640 h 2733640"/>
              <a:gd name="connsiteX1" fmla="*/ 611515 w 5251863"/>
              <a:gd name="connsiteY1" fmla="*/ 1637197 h 2733640"/>
              <a:gd name="connsiteX2" fmla="*/ 406625 w 5251863"/>
              <a:gd name="connsiteY2" fmla="*/ 1356697 h 2733640"/>
              <a:gd name="connsiteX3" fmla="*/ 0 w 5251863"/>
              <a:gd name="connsiteY3" fmla="*/ 472961 h 2733640"/>
              <a:gd name="connsiteX4" fmla="*/ 15472 w 5251863"/>
              <a:gd name="connsiteY4" fmla="*/ 230720 h 2733640"/>
              <a:gd name="connsiteX5" fmla="*/ 59957 w 5251863"/>
              <a:gd name="connsiteY5" fmla="*/ 0 h 2733640"/>
              <a:gd name="connsiteX6" fmla="*/ 5218026 w 5251863"/>
              <a:gd name="connsiteY6" fmla="*/ 0 h 2733640"/>
              <a:gd name="connsiteX7" fmla="*/ 5241745 w 5251863"/>
              <a:gd name="connsiteY7" fmla="*/ 205032 h 2733640"/>
              <a:gd name="connsiteX8" fmla="*/ 5251863 w 5251863"/>
              <a:gd name="connsiteY8" fmla="*/ 472961 h 2733640"/>
              <a:gd name="connsiteX9" fmla="*/ 4979014 w 5251863"/>
              <a:gd name="connsiteY9" fmla="*/ 1224949 h 2733640"/>
              <a:gd name="connsiteX10" fmla="*/ 4171175 w 5251863"/>
              <a:gd name="connsiteY10" fmla="*/ 1925157 h 2733640"/>
              <a:gd name="connsiteX11" fmla="*/ 3993558 w 5251863"/>
              <a:gd name="connsiteY11" fmla="*/ 2059101 h 2733640"/>
              <a:gd name="connsiteX12" fmla="*/ 2534081 w 5251863"/>
              <a:gd name="connsiteY12" fmla="*/ 2733640 h 2733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251863" h="2733640">
                <a:moveTo>
                  <a:pt x="2534081" y="2733640"/>
                </a:moveTo>
                <a:cubicBezTo>
                  <a:pt x="1722182" y="2733640"/>
                  <a:pt x="1147184" y="2405750"/>
                  <a:pt x="611515" y="1637197"/>
                </a:cubicBezTo>
                <a:cubicBezTo>
                  <a:pt x="541416" y="1536604"/>
                  <a:pt x="472894" y="1445115"/>
                  <a:pt x="406625" y="1356697"/>
                </a:cubicBezTo>
                <a:cubicBezTo>
                  <a:pt x="131973" y="990082"/>
                  <a:pt x="0" y="799426"/>
                  <a:pt x="0" y="472961"/>
                </a:cubicBezTo>
                <a:cubicBezTo>
                  <a:pt x="0" y="391921"/>
                  <a:pt x="5170" y="311128"/>
                  <a:pt x="15472" y="230720"/>
                </a:cubicBezTo>
                <a:lnTo>
                  <a:pt x="59957" y="0"/>
                </a:lnTo>
                <a:lnTo>
                  <a:pt x="5218026" y="0"/>
                </a:lnTo>
                <a:lnTo>
                  <a:pt x="5241745" y="205032"/>
                </a:lnTo>
                <a:cubicBezTo>
                  <a:pt x="5248464" y="293044"/>
                  <a:pt x="5251863" y="382432"/>
                  <a:pt x="5251863" y="472961"/>
                </a:cubicBezTo>
                <a:cubicBezTo>
                  <a:pt x="5251863" y="761910"/>
                  <a:pt x="5167674" y="993814"/>
                  <a:pt x="4979014" y="1224949"/>
                </a:cubicBezTo>
                <a:cubicBezTo>
                  <a:pt x="4781676" y="1466726"/>
                  <a:pt x="4485157" y="1689416"/>
                  <a:pt x="4171175" y="1925157"/>
                </a:cubicBezTo>
                <a:cubicBezTo>
                  <a:pt x="4113246" y="1968599"/>
                  <a:pt x="4053402" y="2013577"/>
                  <a:pt x="3993558" y="2059101"/>
                </a:cubicBezTo>
                <a:cubicBezTo>
                  <a:pt x="3457890" y="2466524"/>
                  <a:pt x="3066929" y="2733640"/>
                  <a:pt x="2534081" y="2733640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570CB6C4-9B58-9A3F-9D5D-12C0B58A44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1038" y="442913"/>
            <a:ext cx="6901699" cy="1843087"/>
          </a:xfrm>
        </p:spPr>
        <p:txBody>
          <a:bodyPr anchor="b"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Click to add title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81039" y="2606040"/>
            <a:ext cx="5276480" cy="3394062"/>
          </a:xfrm>
        </p:spPr>
        <p:txBody>
          <a:bodyPr>
            <a:normAutofit/>
          </a:bodyPr>
          <a:lstStyle>
            <a:lvl1pPr marL="283464" indent="-283464">
              <a:buFont typeface="Arial" panose="020B0604020202020204" pitchFamily="34" charset="0"/>
              <a:buChar char="•"/>
              <a:defRPr sz="1800"/>
            </a:lvl1pPr>
            <a:lvl2pPr marL="548640" indent="-283464">
              <a:buFont typeface="Arial" panose="020B0604020202020204" pitchFamily="34" charset="0"/>
              <a:buChar char="•"/>
              <a:defRPr sz="1800"/>
            </a:lvl2pPr>
            <a:lvl3pPr marL="914400" indent="-283464">
              <a:defRPr sz="1800"/>
            </a:lvl3pPr>
            <a:lvl4pPr marL="1371600" indent="-283464">
              <a:defRPr sz="1800"/>
            </a:lvl4pPr>
            <a:lvl5pPr marL="1828800" indent="-283464"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236159" y="2606040"/>
            <a:ext cx="5274802" cy="3394062"/>
          </a:xfrm>
        </p:spPr>
        <p:txBody>
          <a:bodyPr>
            <a:normAutofit/>
          </a:bodyPr>
          <a:lstStyle>
            <a:lvl1pPr marL="283464" indent="-283464">
              <a:buFont typeface="Arial" panose="020B0604020202020204" pitchFamily="34" charset="0"/>
              <a:buChar char="•"/>
              <a:defRPr sz="1800"/>
            </a:lvl1pPr>
            <a:lvl2pPr marL="548640" indent="-283464">
              <a:buFont typeface="Arial" panose="020B0604020202020204" pitchFamily="34" charset="0"/>
              <a:buChar char="•"/>
              <a:defRPr sz="1800"/>
            </a:lvl2pPr>
            <a:lvl3pPr marL="914400" indent="-283464">
              <a:defRPr sz="1800"/>
            </a:lvl3pPr>
            <a:lvl4pPr marL="1371600" indent="-283464">
              <a:defRPr sz="1800"/>
            </a:lvl4pPr>
            <a:lvl5pPr marL="1828800" indent="-283464"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6DDA6B1-6025-FEA3-B8BB-05F6EBA55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50727" y="-9589"/>
            <a:ext cx="3828033" cy="2051003"/>
          </a:xfrm>
          <a:custGeom>
            <a:avLst/>
            <a:gdLst>
              <a:gd name="connsiteX0" fmla="*/ 48561 w 3828033"/>
              <a:gd name="connsiteY0" fmla="*/ 0 h 2051003"/>
              <a:gd name="connsiteX1" fmla="*/ 3738569 w 3828033"/>
              <a:gd name="connsiteY1" fmla="*/ 0 h 2051003"/>
              <a:gd name="connsiteX2" fmla="*/ 3783037 w 3828033"/>
              <a:gd name="connsiteY2" fmla="*/ 131595 h 2051003"/>
              <a:gd name="connsiteX3" fmla="*/ 3828033 w 3828033"/>
              <a:gd name="connsiteY3" fmla="*/ 469010 h 2051003"/>
              <a:gd name="connsiteX4" fmla="*/ 3531647 w 3828033"/>
              <a:gd name="connsiteY4" fmla="*/ 1087435 h 2051003"/>
              <a:gd name="connsiteX5" fmla="*/ 3382306 w 3828033"/>
              <a:gd name="connsiteY5" fmla="*/ 1283727 h 2051003"/>
              <a:gd name="connsiteX6" fmla="*/ 1980966 w 3828033"/>
              <a:gd name="connsiteY6" fmla="*/ 2051003 h 2051003"/>
              <a:gd name="connsiteX7" fmla="*/ 917167 w 3828033"/>
              <a:gd name="connsiteY7" fmla="*/ 1578970 h 2051003"/>
              <a:gd name="connsiteX8" fmla="*/ 787704 w 3828033"/>
              <a:gd name="connsiteY8" fmla="*/ 1485237 h 2051003"/>
              <a:gd name="connsiteX9" fmla="*/ 198877 w 3828033"/>
              <a:gd name="connsiteY9" fmla="*/ 995240 h 2051003"/>
              <a:gd name="connsiteX10" fmla="*/ 0 w 3828033"/>
              <a:gd name="connsiteY10" fmla="*/ 469010 h 2051003"/>
              <a:gd name="connsiteX11" fmla="*/ 45559 w 3828033"/>
              <a:gd name="connsiteY11" fmla="*/ 11416 h 2051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28033" h="2051003">
                <a:moveTo>
                  <a:pt x="48561" y="0"/>
                </a:moveTo>
                <a:lnTo>
                  <a:pt x="3738569" y="0"/>
                </a:lnTo>
                <a:lnTo>
                  <a:pt x="3783037" y="131595"/>
                </a:lnTo>
                <a:cubicBezTo>
                  <a:pt x="3812959" y="242859"/>
                  <a:pt x="3828033" y="355590"/>
                  <a:pt x="3828033" y="469010"/>
                </a:cubicBezTo>
                <a:cubicBezTo>
                  <a:pt x="3828033" y="697465"/>
                  <a:pt x="3731840" y="830884"/>
                  <a:pt x="3531647" y="1087435"/>
                </a:cubicBezTo>
                <a:cubicBezTo>
                  <a:pt x="3483347" y="1149310"/>
                  <a:pt x="3433400" y="1213332"/>
                  <a:pt x="3382306" y="1283727"/>
                </a:cubicBezTo>
                <a:cubicBezTo>
                  <a:pt x="2991862" y="1821551"/>
                  <a:pt x="2572752" y="2051003"/>
                  <a:pt x="1980966" y="2051003"/>
                </a:cubicBezTo>
                <a:cubicBezTo>
                  <a:pt x="1592577" y="2051003"/>
                  <a:pt x="1307610" y="1864080"/>
                  <a:pt x="917167" y="1578970"/>
                </a:cubicBezTo>
                <a:cubicBezTo>
                  <a:pt x="873548" y="1547112"/>
                  <a:pt x="829927" y="1515637"/>
                  <a:pt x="787704" y="1485237"/>
                </a:cubicBezTo>
                <a:cubicBezTo>
                  <a:pt x="558844" y="1320269"/>
                  <a:pt x="342715" y="1164433"/>
                  <a:pt x="198877" y="995240"/>
                </a:cubicBezTo>
                <a:cubicBezTo>
                  <a:pt x="61365" y="833495"/>
                  <a:pt x="0" y="671213"/>
                  <a:pt x="0" y="469010"/>
                </a:cubicBezTo>
                <a:cubicBezTo>
                  <a:pt x="0" y="310633"/>
                  <a:pt x="15484" y="157247"/>
                  <a:pt x="45559" y="11416"/>
                </a:cubicBezTo>
                <a:close/>
              </a:path>
            </a:pathLst>
          </a:custGeom>
          <a:blipFill dpi="0" rotWithShape="1">
            <a:blip r:embed="rId2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6EE14614-7B6B-2144-6181-C2C516D058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1039" y="6170491"/>
            <a:ext cx="2405062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2/3/20XX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0B15B36F-FBDF-DF28-B03B-6D512C4C01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62313" y="6170490"/>
            <a:ext cx="5667375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cap="all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algn="ctr"/>
            <a:r>
              <a:rPr lang="en-US" dirty="0"/>
              <a:t>Presentation Title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F1BC0A8-A262-DF6C-DB53-DBB7E73BA9B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105900" y="6170490"/>
            <a:ext cx="2405062" cy="457200"/>
          </a:xfrm>
          <a:prstGeom prst="rect">
            <a:avLst/>
          </a:prstGeom>
        </p:spPr>
        <p:txBody>
          <a:bodyPr vert="horz" lIns="109728" tIns="109728" rIns="109728" bIns="91440" rtlCol="0" anchor="b"/>
          <a:lstStyle>
            <a:lvl1pPr algn="r">
              <a:defRPr sz="1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83300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ab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9EA5B394-E87D-497D-F9F2-0977C39B52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909598" y="-1"/>
            <a:ext cx="2578595" cy="1851608"/>
          </a:xfrm>
          <a:custGeom>
            <a:avLst/>
            <a:gdLst>
              <a:gd name="connsiteX0" fmla="*/ 262216 w 2578595"/>
              <a:gd name="connsiteY0" fmla="*/ 0 h 1851608"/>
              <a:gd name="connsiteX1" fmla="*/ 2431284 w 2578595"/>
              <a:gd name="connsiteY1" fmla="*/ 0 h 1851608"/>
              <a:gd name="connsiteX2" fmla="*/ 2440505 w 2578595"/>
              <a:gd name="connsiteY2" fmla="*/ 12968 h 1851608"/>
              <a:gd name="connsiteX3" fmla="*/ 2563567 w 2578595"/>
              <a:gd name="connsiteY3" fmla="*/ 327887 h 1851608"/>
              <a:gd name="connsiteX4" fmla="*/ 2542798 w 2578595"/>
              <a:gd name="connsiteY4" fmla="*/ 767011 h 1851608"/>
              <a:gd name="connsiteX5" fmla="*/ 2245889 w 2578595"/>
              <a:gd name="connsiteY5" fmla="*/ 1345436 h 1851608"/>
              <a:gd name="connsiteX6" fmla="*/ 1942073 w 2578595"/>
              <a:gd name="connsiteY6" fmla="*/ 1665183 h 1851608"/>
              <a:gd name="connsiteX7" fmla="*/ 1544592 w 2578595"/>
              <a:gd name="connsiteY7" fmla="*/ 1845132 h 1851608"/>
              <a:gd name="connsiteX8" fmla="*/ 1014793 w 2578595"/>
              <a:gd name="connsiteY8" fmla="*/ 1813603 h 1851608"/>
              <a:gd name="connsiteX9" fmla="*/ 906791 w 2578595"/>
              <a:gd name="connsiteY9" fmla="*/ 1799274 h 1851608"/>
              <a:gd name="connsiteX10" fmla="*/ 199968 w 2578595"/>
              <a:gd name="connsiteY10" fmla="*/ 1523985 h 1851608"/>
              <a:gd name="connsiteX11" fmla="*/ 110410 w 2578595"/>
              <a:gd name="connsiteY11" fmla="*/ 427409 h 1851608"/>
              <a:gd name="connsiteX12" fmla="*/ 170245 w 2578595"/>
              <a:gd name="connsiteY12" fmla="*/ 250037 h 1851608"/>
              <a:gd name="connsiteX13" fmla="*/ 248693 w 2578595"/>
              <a:gd name="connsiteY13" fmla="*/ 29263 h 1851608"/>
              <a:gd name="connsiteX14" fmla="*/ 262216 w 2578595"/>
              <a:gd name="connsiteY14" fmla="*/ 0 h 1851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78595" h="1851608">
                <a:moveTo>
                  <a:pt x="262216" y="0"/>
                </a:moveTo>
                <a:lnTo>
                  <a:pt x="2431284" y="0"/>
                </a:lnTo>
                <a:lnTo>
                  <a:pt x="2440505" y="12968"/>
                </a:lnTo>
                <a:cubicBezTo>
                  <a:pt x="2501863" y="111147"/>
                  <a:pt x="2543117" y="216661"/>
                  <a:pt x="2563567" y="327887"/>
                </a:cubicBezTo>
                <a:cubicBezTo>
                  <a:pt x="2589080" y="466907"/>
                  <a:pt x="2582077" y="614661"/>
                  <a:pt x="2542798" y="767011"/>
                </a:cubicBezTo>
                <a:cubicBezTo>
                  <a:pt x="2492581" y="961654"/>
                  <a:pt x="2390412" y="1159241"/>
                  <a:pt x="2245889" y="1345436"/>
                </a:cubicBezTo>
                <a:cubicBezTo>
                  <a:pt x="2159174" y="1457151"/>
                  <a:pt x="2057212" y="1564767"/>
                  <a:pt x="1942073" y="1665183"/>
                </a:cubicBezTo>
                <a:cubicBezTo>
                  <a:pt x="1819575" y="1772020"/>
                  <a:pt x="1696983" y="1827497"/>
                  <a:pt x="1544592" y="1845132"/>
                </a:cubicBezTo>
                <a:cubicBezTo>
                  <a:pt x="1385186" y="1863583"/>
                  <a:pt x="1205276" y="1839320"/>
                  <a:pt x="1014793" y="1813603"/>
                </a:cubicBezTo>
                <a:cubicBezTo>
                  <a:pt x="979671" y="1808839"/>
                  <a:pt x="943347" y="1803955"/>
                  <a:pt x="906791" y="1799274"/>
                </a:cubicBezTo>
                <a:cubicBezTo>
                  <a:pt x="579600" y="1757338"/>
                  <a:pt x="353621" y="1715549"/>
                  <a:pt x="199968" y="1523985"/>
                </a:cubicBezTo>
                <a:cubicBezTo>
                  <a:pt x="-34150" y="1232101"/>
                  <a:pt x="-60950" y="904151"/>
                  <a:pt x="110410" y="427409"/>
                </a:cubicBezTo>
                <a:cubicBezTo>
                  <a:pt x="132842" y="365014"/>
                  <a:pt x="151869" y="306553"/>
                  <a:pt x="170245" y="250037"/>
                </a:cubicBezTo>
                <a:cubicBezTo>
                  <a:pt x="198829" y="162177"/>
                  <a:pt x="222710" y="90680"/>
                  <a:pt x="248693" y="29263"/>
                </a:cubicBezTo>
                <a:lnTo>
                  <a:pt x="26221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972EB80-2481-76DF-C059-1F8EF9D3EE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1038" y="442220"/>
            <a:ext cx="7294563" cy="134526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Click to add title</a:t>
            </a: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2E2B5D6-C4F5-E91B-0613-B52752FD9440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81039" y="2429436"/>
            <a:ext cx="3283684" cy="3742764"/>
          </a:xfrm>
        </p:spPr>
        <p:txBody>
          <a:bodyPr>
            <a:normAutofit/>
          </a:bodyPr>
          <a:lstStyle>
            <a:lvl1pPr marL="342900" indent="-342900">
              <a:buFont typeface="+mj-lt"/>
              <a:buAutoNum type="arabicPeriod"/>
              <a:defRPr sz="1800"/>
            </a:lvl1pPr>
            <a:lvl2pPr marL="548640" indent="-342900">
              <a:buFont typeface="+mj-lt"/>
              <a:buAutoNum type="alphaLcPeriod"/>
              <a:defRPr sz="1800"/>
            </a:lvl2pPr>
            <a:lvl3pPr marL="914400" indent="-342900">
              <a:buFont typeface="+mj-lt"/>
              <a:buAutoNum type="arabicParenR"/>
              <a:defRPr sz="1800"/>
            </a:lvl3pPr>
            <a:lvl4pPr marL="1371600" indent="-342900">
              <a:buFont typeface="+mj-lt"/>
              <a:buAutoNum type="alphaLcParenR"/>
              <a:defRPr sz="1800"/>
            </a:lvl4pPr>
            <a:lvl5pPr marL="1828800" indent="-342900">
              <a:buFont typeface="+mj-lt"/>
              <a:buAutoNum type="romanLcPeriod"/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5CE7AAEC-DF78-EE6D-5B4C-F2842196B7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806231" y="-115242"/>
            <a:ext cx="2825510" cy="2125877"/>
          </a:xfrm>
          <a:custGeom>
            <a:avLst/>
            <a:gdLst>
              <a:gd name="connsiteX0" fmla="*/ 289451 w 2825510"/>
              <a:gd name="connsiteY0" fmla="*/ 0 h 2125877"/>
              <a:gd name="connsiteX1" fmla="*/ 2605319 w 2825510"/>
              <a:gd name="connsiteY1" fmla="*/ 0 h 2125877"/>
              <a:gd name="connsiteX2" fmla="*/ 2666466 w 2825510"/>
              <a:gd name="connsiteY2" fmla="*/ 86842 h 2125877"/>
              <a:gd name="connsiteX3" fmla="*/ 2806379 w 2825510"/>
              <a:gd name="connsiteY3" fmla="*/ 441175 h 2125877"/>
              <a:gd name="connsiteX4" fmla="*/ 2790174 w 2825510"/>
              <a:gd name="connsiteY4" fmla="*/ 931943 h 2125877"/>
              <a:gd name="connsiteX5" fmla="*/ 2373655 w 2825510"/>
              <a:gd name="connsiteY5" fmla="*/ 1695462 h 2125877"/>
              <a:gd name="connsiteX6" fmla="*/ 2143838 w 2825510"/>
              <a:gd name="connsiteY6" fmla="*/ 1926132 h 2125877"/>
              <a:gd name="connsiteX7" fmla="*/ 1709942 w 2825510"/>
              <a:gd name="connsiteY7" fmla="*/ 2120544 h 2125877"/>
              <a:gd name="connsiteX8" fmla="*/ 1127522 w 2825510"/>
              <a:gd name="connsiteY8" fmla="*/ 2076154 h 2125877"/>
              <a:gd name="connsiteX9" fmla="*/ 1008674 w 2825510"/>
              <a:gd name="connsiteY9" fmla="*/ 2058267 h 2125877"/>
              <a:gd name="connsiteX10" fmla="*/ 228139 w 2825510"/>
              <a:gd name="connsiteY10" fmla="*/ 1738200 h 2125877"/>
              <a:gd name="connsiteX11" fmla="*/ 113264 w 2825510"/>
              <a:gd name="connsiteY11" fmla="*/ 510222 h 2125877"/>
              <a:gd name="connsiteX12" fmla="*/ 176321 w 2825510"/>
              <a:gd name="connsiteY12" fmla="*/ 312875 h 2125877"/>
              <a:gd name="connsiteX13" fmla="*/ 287878 w 2825510"/>
              <a:gd name="connsiteY13" fmla="*/ 2580 h 2125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825510" h="2125877">
                <a:moveTo>
                  <a:pt x="289451" y="0"/>
                </a:moveTo>
                <a:lnTo>
                  <a:pt x="2605319" y="0"/>
                </a:lnTo>
                <a:lnTo>
                  <a:pt x="2666466" y="86842"/>
                </a:lnTo>
                <a:cubicBezTo>
                  <a:pt x="2735340" y="197705"/>
                  <a:pt x="2782244" y="316424"/>
                  <a:pt x="2806379" y="441175"/>
                </a:cubicBezTo>
                <a:cubicBezTo>
                  <a:pt x="2836495" y="597099"/>
                  <a:pt x="2831027" y="762227"/>
                  <a:pt x="2790174" y="931943"/>
                </a:cubicBezTo>
                <a:cubicBezTo>
                  <a:pt x="2727495" y="1192140"/>
                  <a:pt x="2582711" y="1455785"/>
                  <a:pt x="2373655" y="1695462"/>
                </a:cubicBezTo>
                <a:cubicBezTo>
                  <a:pt x="2303969" y="1775353"/>
                  <a:pt x="2227143" y="1852582"/>
                  <a:pt x="2143838" y="1926132"/>
                </a:cubicBezTo>
                <a:cubicBezTo>
                  <a:pt x="2010889" y="2043510"/>
                  <a:pt x="1877067" y="2103445"/>
                  <a:pt x="1709942" y="2120544"/>
                </a:cubicBezTo>
                <a:cubicBezTo>
                  <a:pt x="1535125" y="2138433"/>
                  <a:pt x="1337140" y="2108198"/>
                  <a:pt x="1127522" y="2076154"/>
                </a:cubicBezTo>
                <a:cubicBezTo>
                  <a:pt x="1088872" y="2070223"/>
                  <a:pt x="1048899" y="2064133"/>
                  <a:pt x="1008674" y="2058267"/>
                </a:cubicBezTo>
                <a:cubicBezTo>
                  <a:pt x="648648" y="2005728"/>
                  <a:pt x="399797" y="1955097"/>
                  <a:pt x="228139" y="1738200"/>
                </a:cubicBezTo>
                <a:cubicBezTo>
                  <a:pt x="-33415" y="1407718"/>
                  <a:pt x="-67786" y="1040469"/>
                  <a:pt x="113264" y="510222"/>
                </a:cubicBezTo>
                <a:cubicBezTo>
                  <a:pt x="136966" y="440824"/>
                  <a:pt x="156987" y="375768"/>
                  <a:pt x="176321" y="312875"/>
                </a:cubicBezTo>
                <a:cubicBezTo>
                  <a:pt x="216423" y="182513"/>
                  <a:pt x="247775" y="84540"/>
                  <a:pt x="287878" y="2580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81BED6B2-2B6A-D83E-5C36-F6D71FA9E2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700104" y="-115244"/>
            <a:ext cx="3040473" cy="2241120"/>
          </a:xfrm>
          <a:custGeom>
            <a:avLst/>
            <a:gdLst>
              <a:gd name="connsiteX0" fmla="*/ 294180 w 3040473"/>
              <a:gd name="connsiteY0" fmla="*/ 0 h 2241120"/>
              <a:gd name="connsiteX1" fmla="*/ 2849300 w 3040473"/>
              <a:gd name="connsiteY1" fmla="*/ 0 h 2241120"/>
              <a:gd name="connsiteX2" fmla="*/ 2872181 w 3040473"/>
              <a:gd name="connsiteY2" fmla="*/ 32760 h 2241120"/>
              <a:gd name="connsiteX3" fmla="*/ 3020886 w 3040473"/>
              <a:gd name="connsiteY3" fmla="*/ 414920 h 2241120"/>
              <a:gd name="connsiteX4" fmla="*/ 3001050 w 3040473"/>
              <a:gd name="connsiteY4" fmla="*/ 945260 h 2241120"/>
              <a:gd name="connsiteX5" fmla="*/ 2549423 w 3040473"/>
              <a:gd name="connsiteY5" fmla="*/ 1772259 h 2241120"/>
              <a:gd name="connsiteX6" fmla="*/ 2301170 w 3040473"/>
              <a:gd name="connsiteY6" fmla="*/ 2022617 h 2241120"/>
              <a:gd name="connsiteX7" fmla="*/ 1833654 w 3040473"/>
              <a:gd name="connsiteY7" fmla="*/ 2234799 h 2241120"/>
              <a:gd name="connsiteX8" fmla="*/ 1207605 w 3040473"/>
              <a:gd name="connsiteY8" fmla="*/ 2189690 h 2241120"/>
              <a:gd name="connsiteX9" fmla="*/ 1079897 w 3040473"/>
              <a:gd name="connsiteY9" fmla="*/ 2170945 h 2241120"/>
              <a:gd name="connsiteX10" fmla="*/ 242172 w 3040473"/>
              <a:gd name="connsiteY10" fmla="*/ 1828946 h 2241120"/>
              <a:gd name="connsiteX11" fmla="*/ 124682 w 3040473"/>
              <a:gd name="connsiteY11" fmla="*/ 502715 h 2241120"/>
              <a:gd name="connsiteX12" fmla="*/ 193455 w 3040473"/>
              <a:gd name="connsiteY12" fmla="*/ 289178 h 2241120"/>
              <a:gd name="connsiteX13" fmla="*/ 283745 w 3040473"/>
              <a:gd name="connsiteY13" fmla="*/ 23445 h 224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040473" h="2241120">
                <a:moveTo>
                  <a:pt x="294180" y="0"/>
                </a:moveTo>
                <a:lnTo>
                  <a:pt x="2849300" y="0"/>
                </a:lnTo>
                <a:lnTo>
                  <a:pt x="2872181" y="32760"/>
                </a:lnTo>
                <a:cubicBezTo>
                  <a:pt x="2945695" y="152206"/>
                  <a:pt x="2995546" y="280250"/>
                  <a:pt x="3020886" y="414920"/>
                </a:cubicBezTo>
                <a:cubicBezTo>
                  <a:pt x="3052503" y="583244"/>
                  <a:pt x="3045812" y="761687"/>
                  <a:pt x="3001050" y="945260"/>
                </a:cubicBezTo>
                <a:cubicBezTo>
                  <a:pt x="2932375" y="1226701"/>
                  <a:pt x="2775394" y="1512271"/>
                  <a:pt x="2549423" y="1772259"/>
                </a:cubicBezTo>
                <a:cubicBezTo>
                  <a:pt x="2474098" y="1858921"/>
                  <a:pt x="2391109" y="1942740"/>
                  <a:pt x="2301170" y="2022617"/>
                </a:cubicBezTo>
                <a:cubicBezTo>
                  <a:pt x="2157636" y="2150092"/>
                  <a:pt x="2013445" y="2215506"/>
                  <a:pt x="1833654" y="2234799"/>
                </a:cubicBezTo>
                <a:cubicBezTo>
                  <a:pt x="1645588" y="2254983"/>
                  <a:pt x="1432846" y="2223285"/>
                  <a:pt x="1207605" y="2189690"/>
                </a:cubicBezTo>
                <a:cubicBezTo>
                  <a:pt x="1166075" y="2183470"/>
                  <a:pt x="1123122" y="2177087"/>
                  <a:pt x="1079897" y="2170945"/>
                </a:cubicBezTo>
                <a:cubicBezTo>
                  <a:pt x="693025" y="2115942"/>
                  <a:pt x="425689" y="2062455"/>
                  <a:pt x="242172" y="1828946"/>
                </a:cubicBezTo>
                <a:cubicBezTo>
                  <a:pt x="-37449" y="1473151"/>
                  <a:pt x="-72603" y="1076517"/>
                  <a:pt x="124682" y="502715"/>
                </a:cubicBezTo>
                <a:cubicBezTo>
                  <a:pt x="150509" y="427616"/>
                  <a:pt x="172357" y="357226"/>
                  <a:pt x="193455" y="289178"/>
                </a:cubicBezTo>
                <a:cubicBezTo>
                  <a:pt x="226275" y="183392"/>
                  <a:pt x="253715" y="97314"/>
                  <a:pt x="283745" y="23445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5817F3C-7A01-E551-7970-8E0764D01E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090269" y="0"/>
            <a:ext cx="2233692" cy="1738835"/>
          </a:xfrm>
          <a:custGeom>
            <a:avLst/>
            <a:gdLst>
              <a:gd name="connsiteX0" fmla="*/ 265392 w 2233692"/>
              <a:gd name="connsiteY0" fmla="*/ 0 h 1738835"/>
              <a:gd name="connsiteX1" fmla="*/ 2058083 w 2233692"/>
              <a:gd name="connsiteY1" fmla="*/ 0 h 1738835"/>
              <a:gd name="connsiteX2" fmla="*/ 2114073 w 2233692"/>
              <a:gd name="connsiteY2" fmla="*/ 81911 h 1738835"/>
              <a:gd name="connsiteX3" fmla="*/ 2220675 w 2233692"/>
              <a:gd name="connsiteY3" fmla="*/ 365706 h 1738835"/>
              <a:gd name="connsiteX4" fmla="*/ 2202684 w 2233692"/>
              <a:gd name="connsiteY4" fmla="*/ 761429 h 1738835"/>
              <a:gd name="connsiteX5" fmla="*/ 1866035 w 2233692"/>
              <a:gd name="connsiteY5" fmla="*/ 1382028 h 1738835"/>
              <a:gd name="connsiteX6" fmla="*/ 1682309 w 2233692"/>
              <a:gd name="connsiteY6" fmla="*/ 1570835 h 1738835"/>
              <a:gd name="connsiteX7" fmla="*/ 1337994 w 2233692"/>
              <a:gd name="connsiteY7" fmla="*/ 1733000 h 1738835"/>
              <a:gd name="connsiteX8" fmla="*/ 879058 w 2233692"/>
              <a:gd name="connsiteY8" fmla="*/ 1704588 h 1738835"/>
              <a:gd name="connsiteX9" fmla="*/ 785502 w 2233692"/>
              <a:gd name="connsiteY9" fmla="*/ 1691674 h 1738835"/>
              <a:gd name="connsiteX10" fmla="*/ 173222 w 2233692"/>
              <a:gd name="connsiteY10" fmla="*/ 1443591 h 1738835"/>
              <a:gd name="connsiteX11" fmla="*/ 95641 w 2233692"/>
              <a:gd name="connsiteY11" fmla="*/ 455391 h 1738835"/>
              <a:gd name="connsiteX12" fmla="*/ 147474 w 2233692"/>
              <a:gd name="connsiteY12" fmla="*/ 295550 h 1738835"/>
              <a:gd name="connsiteX13" fmla="*/ 238761 w 2233692"/>
              <a:gd name="connsiteY13" fmla="*/ 44066 h 1738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233692" h="1738835">
                <a:moveTo>
                  <a:pt x="265392" y="0"/>
                </a:moveTo>
                <a:lnTo>
                  <a:pt x="2058083" y="0"/>
                </a:lnTo>
                <a:lnTo>
                  <a:pt x="2114073" y="81911"/>
                </a:lnTo>
                <a:cubicBezTo>
                  <a:pt x="2167224" y="170386"/>
                  <a:pt x="2202960" y="265472"/>
                  <a:pt x="2220675" y="365706"/>
                </a:cubicBezTo>
                <a:cubicBezTo>
                  <a:pt x="2242774" y="490987"/>
                  <a:pt x="2236710" y="624135"/>
                  <a:pt x="2202684" y="761429"/>
                </a:cubicBezTo>
                <a:cubicBezTo>
                  <a:pt x="2150482" y="971920"/>
                  <a:pt x="2033479" y="1186226"/>
                  <a:pt x="1866035" y="1382028"/>
                </a:cubicBezTo>
                <a:cubicBezTo>
                  <a:pt x="1810219" y="1447296"/>
                  <a:pt x="1748801" y="1510507"/>
                  <a:pt x="1682309" y="1570835"/>
                </a:cubicBezTo>
                <a:cubicBezTo>
                  <a:pt x="1576194" y="1667113"/>
                  <a:pt x="1470001" y="1717107"/>
                  <a:pt x="1337994" y="1733000"/>
                </a:cubicBezTo>
                <a:cubicBezTo>
                  <a:pt x="1199910" y="1749626"/>
                  <a:pt x="1044062" y="1727762"/>
                  <a:pt x="879058" y="1704588"/>
                </a:cubicBezTo>
                <a:cubicBezTo>
                  <a:pt x="848634" y="1700293"/>
                  <a:pt x="817168" y="1695892"/>
                  <a:pt x="785502" y="1691674"/>
                </a:cubicBezTo>
                <a:cubicBezTo>
                  <a:pt x="502076" y="1653883"/>
                  <a:pt x="306322" y="1616222"/>
                  <a:pt x="173222" y="1443591"/>
                </a:cubicBezTo>
                <a:cubicBezTo>
                  <a:pt x="-29583" y="1180556"/>
                  <a:pt x="-52797" y="885016"/>
                  <a:pt x="95641" y="455391"/>
                </a:cubicBezTo>
                <a:cubicBezTo>
                  <a:pt x="115073" y="399164"/>
                  <a:pt x="131555" y="346480"/>
                  <a:pt x="147474" y="295550"/>
                </a:cubicBezTo>
                <a:cubicBezTo>
                  <a:pt x="180489" y="189982"/>
                  <a:pt x="206259" y="110627"/>
                  <a:pt x="238761" y="44066"/>
                </a:cubicBezTo>
                <a:close/>
              </a:path>
            </a:pathLst>
          </a:custGeom>
          <a:blipFill>
            <a:blip r:embed="rId2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B2E168A8-B8D1-E9B2-00BA-6BDE015AF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236094" y="874310"/>
            <a:ext cx="1323335" cy="1258997"/>
          </a:xfrm>
          <a:custGeom>
            <a:avLst/>
            <a:gdLst>
              <a:gd name="connsiteX0" fmla="*/ 1393873 w 2791301"/>
              <a:gd name="connsiteY0" fmla="*/ 4 h 2663436"/>
              <a:gd name="connsiteX1" fmla="*/ 1544624 w 2791301"/>
              <a:gd name="connsiteY1" fmla="*/ 7531 h 2663436"/>
              <a:gd name="connsiteX2" fmla="*/ 2114171 w 2791301"/>
              <a:gd name="connsiteY2" fmla="*/ 174340 h 2663436"/>
              <a:gd name="connsiteX3" fmla="*/ 2558937 w 2791301"/>
              <a:gd name="connsiteY3" fmla="*/ 535959 h 2663436"/>
              <a:gd name="connsiteX4" fmla="*/ 2772402 w 2791301"/>
              <a:gd name="connsiteY4" fmla="*/ 994216 h 2663436"/>
              <a:gd name="connsiteX5" fmla="*/ 2756393 w 2791301"/>
              <a:gd name="connsiteY5" fmla="*/ 1480474 h 2663436"/>
              <a:gd name="connsiteX6" fmla="*/ 2344917 w 2791301"/>
              <a:gd name="connsiteY6" fmla="*/ 2236976 h 2663436"/>
              <a:gd name="connsiteX7" fmla="*/ 2117882 w 2791301"/>
              <a:gd name="connsiteY7" fmla="*/ 2465527 h 2663436"/>
              <a:gd name="connsiteX8" fmla="*/ 1689239 w 2791301"/>
              <a:gd name="connsiteY8" fmla="*/ 2658152 h 2663436"/>
              <a:gd name="connsiteX9" fmla="*/ 1113871 w 2791301"/>
              <a:gd name="connsiteY9" fmla="*/ 2614170 h 2663436"/>
              <a:gd name="connsiteX10" fmla="*/ 996462 w 2791301"/>
              <a:gd name="connsiteY10" fmla="*/ 2596447 h 2663436"/>
              <a:gd name="connsiteX11" fmla="*/ 225377 w 2791301"/>
              <a:gd name="connsiteY11" fmla="*/ 2279322 h 2663436"/>
              <a:gd name="connsiteX12" fmla="*/ 111893 w 2791301"/>
              <a:gd name="connsiteY12" fmla="*/ 1062629 h 2663436"/>
              <a:gd name="connsiteX13" fmla="*/ 174186 w 2791301"/>
              <a:gd name="connsiteY13" fmla="*/ 867095 h 2663436"/>
              <a:gd name="connsiteX14" fmla="*/ 446468 w 2791301"/>
              <a:gd name="connsiteY14" fmla="*/ 347405 h 2663436"/>
              <a:gd name="connsiteX15" fmla="*/ 957265 w 2791301"/>
              <a:gd name="connsiteY15" fmla="*/ 63425 h 2663436"/>
              <a:gd name="connsiteX16" fmla="*/ 1393873 w 2791301"/>
              <a:gd name="connsiteY16" fmla="*/ 4 h 2663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91301" h="2663436">
                <a:moveTo>
                  <a:pt x="1393873" y="4"/>
                </a:moveTo>
                <a:cubicBezTo>
                  <a:pt x="1443777" y="115"/>
                  <a:pt x="1494056" y="2621"/>
                  <a:pt x="1544624" y="7531"/>
                </a:cubicBezTo>
                <a:cubicBezTo>
                  <a:pt x="1743470" y="26804"/>
                  <a:pt x="1940404" y="84446"/>
                  <a:pt x="2114171" y="174340"/>
                </a:cubicBezTo>
                <a:cubicBezTo>
                  <a:pt x="2292730" y="266553"/>
                  <a:pt x="2442405" y="388281"/>
                  <a:pt x="2558937" y="535959"/>
                </a:cubicBezTo>
                <a:cubicBezTo>
                  <a:pt x="2668833" y="675228"/>
                  <a:pt x="2740611" y="829411"/>
                  <a:pt x="2772402" y="994216"/>
                </a:cubicBezTo>
                <a:cubicBezTo>
                  <a:pt x="2802153" y="1148707"/>
                  <a:pt x="2796751" y="1312318"/>
                  <a:pt x="2756393" y="1480474"/>
                </a:cubicBezTo>
                <a:cubicBezTo>
                  <a:pt x="2694473" y="1738280"/>
                  <a:pt x="2551441" y="1999502"/>
                  <a:pt x="2344917" y="2236976"/>
                </a:cubicBezTo>
                <a:cubicBezTo>
                  <a:pt x="2276075" y="2316133"/>
                  <a:pt x="2200179" y="2392652"/>
                  <a:pt x="2117882" y="2465527"/>
                </a:cubicBezTo>
                <a:cubicBezTo>
                  <a:pt x="1986543" y="2581826"/>
                  <a:pt x="1854341" y="2641210"/>
                  <a:pt x="1689239" y="2658152"/>
                </a:cubicBezTo>
                <a:cubicBezTo>
                  <a:pt x="1516539" y="2675876"/>
                  <a:pt x="1320951" y="2645919"/>
                  <a:pt x="1113871" y="2614170"/>
                </a:cubicBezTo>
                <a:cubicBezTo>
                  <a:pt x="1075689" y="2608293"/>
                  <a:pt x="1036200" y="2602259"/>
                  <a:pt x="996462" y="2596447"/>
                </a:cubicBezTo>
                <a:cubicBezTo>
                  <a:pt x="640795" y="2544391"/>
                  <a:pt x="394957" y="2494225"/>
                  <a:pt x="225377" y="2279322"/>
                </a:cubicBezTo>
                <a:cubicBezTo>
                  <a:pt x="-33010" y="1951877"/>
                  <a:pt x="-66965" y="1588003"/>
                  <a:pt x="111893" y="1062629"/>
                </a:cubicBezTo>
                <a:cubicBezTo>
                  <a:pt x="135308" y="993869"/>
                  <a:pt x="155086" y="929410"/>
                  <a:pt x="174186" y="867095"/>
                </a:cubicBezTo>
                <a:cubicBezTo>
                  <a:pt x="253418" y="608767"/>
                  <a:pt x="298077" y="478805"/>
                  <a:pt x="446468" y="347405"/>
                </a:cubicBezTo>
                <a:cubicBezTo>
                  <a:pt x="593811" y="216935"/>
                  <a:pt x="765687" y="121414"/>
                  <a:pt x="957265" y="63425"/>
                </a:cubicBezTo>
                <a:cubicBezTo>
                  <a:pt x="1097834" y="20894"/>
                  <a:pt x="1244162" y="-329"/>
                  <a:pt x="1393873" y="4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2AD14604-7155-33F1-8769-9D16006A0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85755" y="823866"/>
            <a:ext cx="1424013" cy="1359885"/>
          </a:xfrm>
          <a:custGeom>
            <a:avLst/>
            <a:gdLst>
              <a:gd name="connsiteX0" fmla="*/ 1525339 w 3040473"/>
              <a:gd name="connsiteY0" fmla="*/ 5 h 2903550"/>
              <a:gd name="connsiteX1" fmla="*/ 1689388 w 3040473"/>
              <a:gd name="connsiteY1" fmla="*/ 7465 h 2903550"/>
              <a:gd name="connsiteX2" fmla="*/ 2308491 w 3040473"/>
              <a:gd name="connsiteY2" fmla="*/ 186546 h 2903550"/>
              <a:gd name="connsiteX3" fmla="*/ 2790810 w 3040473"/>
              <a:gd name="connsiteY3" fmla="*/ 578683 h 2903550"/>
              <a:gd name="connsiteX4" fmla="*/ 3020886 w 3040473"/>
              <a:gd name="connsiteY4" fmla="*/ 1077350 h 2903550"/>
              <a:gd name="connsiteX5" fmla="*/ 3001050 w 3040473"/>
              <a:gd name="connsiteY5" fmla="*/ 1607690 h 2903550"/>
              <a:gd name="connsiteX6" fmla="*/ 2549423 w 3040473"/>
              <a:gd name="connsiteY6" fmla="*/ 2434689 h 2903550"/>
              <a:gd name="connsiteX7" fmla="*/ 2301170 w 3040473"/>
              <a:gd name="connsiteY7" fmla="*/ 2685047 h 2903550"/>
              <a:gd name="connsiteX8" fmla="*/ 1833654 w 3040473"/>
              <a:gd name="connsiteY8" fmla="*/ 2897229 h 2903550"/>
              <a:gd name="connsiteX9" fmla="*/ 1207605 w 3040473"/>
              <a:gd name="connsiteY9" fmla="*/ 2852120 h 2903550"/>
              <a:gd name="connsiteX10" fmla="*/ 1079897 w 3040473"/>
              <a:gd name="connsiteY10" fmla="*/ 2833375 h 2903550"/>
              <a:gd name="connsiteX11" fmla="*/ 242172 w 3040473"/>
              <a:gd name="connsiteY11" fmla="*/ 2491376 h 2903550"/>
              <a:gd name="connsiteX12" fmla="*/ 124682 w 3040473"/>
              <a:gd name="connsiteY12" fmla="*/ 1165145 h 2903550"/>
              <a:gd name="connsiteX13" fmla="*/ 193455 w 3040473"/>
              <a:gd name="connsiteY13" fmla="*/ 951608 h 2903550"/>
              <a:gd name="connsiteX14" fmla="*/ 492401 w 3040473"/>
              <a:gd name="connsiteY14" fmla="*/ 383541 h 2903550"/>
              <a:gd name="connsiteX15" fmla="*/ 1049792 w 3040473"/>
              <a:gd name="connsiteY15" fmla="*/ 71329 h 2903550"/>
              <a:gd name="connsiteX16" fmla="*/ 1525339 w 3040473"/>
              <a:gd name="connsiteY16" fmla="*/ 5 h 290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40473" h="2903550">
                <a:moveTo>
                  <a:pt x="1525339" y="5"/>
                </a:moveTo>
                <a:cubicBezTo>
                  <a:pt x="1579656" y="-122"/>
                  <a:pt x="1634371" y="2362"/>
                  <a:pt x="1689388" y="7465"/>
                </a:cubicBezTo>
                <a:cubicBezTo>
                  <a:pt x="1905729" y="27497"/>
                  <a:pt x="2119799" y="89379"/>
                  <a:pt x="2308491" y="186546"/>
                </a:cubicBezTo>
                <a:cubicBezTo>
                  <a:pt x="2502388" y="286218"/>
                  <a:pt x="2664701" y="418219"/>
                  <a:pt x="2790810" y="578683"/>
                </a:cubicBezTo>
                <a:cubicBezTo>
                  <a:pt x="2909737" y="730010"/>
                  <a:pt x="2987100" y="897790"/>
                  <a:pt x="3020886" y="1077350"/>
                </a:cubicBezTo>
                <a:cubicBezTo>
                  <a:pt x="3052503" y="1245674"/>
                  <a:pt x="3045812" y="1424117"/>
                  <a:pt x="3001050" y="1607690"/>
                </a:cubicBezTo>
                <a:cubicBezTo>
                  <a:pt x="2932375" y="1889131"/>
                  <a:pt x="2775394" y="2174701"/>
                  <a:pt x="2549423" y="2434689"/>
                </a:cubicBezTo>
                <a:cubicBezTo>
                  <a:pt x="2474098" y="2521351"/>
                  <a:pt x="2391109" y="2605170"/>
                  <a:pt x="2301170" y="2685047"/>
                </a:cubicBezTo>
                <a:cubicBezTo>
                  <a:pt x="2157636" y="2812522"/>
                  <a:pt x="2013445" y="2877936"/>
                  <a:pt x="1833654" y="2897229"/>
                </a:cubicBezTo>
                <a:cubicBezTo>
                  <a:pt x="1645588" y="2917413"/>
                  <a:pt x="1432846" y="2885715"/>
                  <a:pt x="1207605" y="2852120"/>
                </a:cubicBezTo>
                <a:cubicBezTo>
                  <a:pt x="1166075" y="2845900"/>
                  <a:pt x="1123122" y="2839517"/>
                  <a:pt x="1079897" y="2833375"/>
                </a:cubicBezTo>
                <a:cubicBezTo>
                  <a:pt x="693025" y="2778372"/>
                  <a:pt x="425689" y="2724885"/>
                  <a:pt x="242172" y="2491376"/>
                </a:cubicBezTo>
                <a:cubicBezTo>
                  <a:pt x="-37449" y="2135581"/>
                  <a:pt x="-72603" y="1738947"/>
                  <a:pt x="124682" y="1165145"/>
                </a:cubicBezTo>
                <a:cubicBezTo>
                  <a:pt x="150509" y="1090046"/>
                  <a:pt x="172357" y="1019656"/>
                  <a:pt x="193455" y="951608"/>
                </a:cubicBezTo>
                <a:cubicBezTo>
                  <a:pt x="280976" y="669511"/>
                  <a:pt x="330232" y="527567"/>
                  <a:pt x="492401" y="383541"/>
                </a:cubicBezTo>
                <a:cubicBezTo>
                  <a:pt x="653425" y="240534"/>
                  <a:pt x="840979" y="135517"/>
                  <a:pt x="1049792" y="71329"/>
                </a:cubicBezTo>
                <a:cubicBezTo>
                  <a:pt x="1203007" y="24254"/>
                  <a:pt x="1362385" y="385"/>
                  <a:pt x="1525339" y="5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04E605F2-BDF1-3ADA-342B-7FA4537419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293916" y="941398"/>
            <a:ext cx="1207691" cy="1124820"/>
          </a:xfrm>
          <a:custGeom>
            <a:avLst/>
            <a:gdLst>
              <a:gd name="connsiteX0" fmla="*/ 1283956 w 2536609"/>
              <a:gd name="connsiteY0" fmla="*/ 129 h 2390777"/>
              <a:gd name="connsiteX1" fmla="*/ 1420555 w 2536609"/>
              <a:gd name="connsiteY1" fmla="*/ 4761 h 2390777"/>
              <a:gd name="connsiteX2" fmla="*/ 1934956 w 2536609"/>
              <a:gd name="connsiteY2" fmla="*/ 146592 h 2390777"/>
              <a:gd name="connsiteX3" fmla="*/ 2333843 w 2536609"/>
              <a:gd name="connsiteY3" fmla="*/ 465224 h 2390777"/>
              <a:gd name="connsiteX4" fmla="*/ 2521826 w 2536609"/>
              <a:gd name="connsiteY4" fmla="*/ 873957 h 2390777"/>
              <a:gd name="connsiteX5" fmla="*/ 2501395 w 2536609"/>
              <a:gd name="connsiteY5" fmla="*/ 1311092 h 2390777"/>
              <a:gd name="connsiteX6" fmla="*/ 2209320 w 2536609"/>
              <a:gd name="connsiteY6" fmla="*/ 1886897 h 2390777"/>
              <a:gd name="connsiteX7" fmla="*/ 1910451 w 2536609"/>
              <a:gd name="connsiteY7" fmla="*/ 2205196 h 2390777"/>
              <a:gd name="connsiteX8" fmla="*/ 1519442 w 2536609"/>
              <a:gd name="connsiteY8" fmla="*/ 2384330 h 2390777"/>
              <a:gd name="connsiteX9" fmla="*/ 998270 w 2536609"/>
              <a:gd name="connsiteY9" fmla="*/ 2352944 h 2390777"/>
              <a:gd name="connsiteX10" fmla="*/ 892026 w 2536609"/>
              <a:gd name="connsiteY10" fmla="*/ 2338680 h 2390777"/>
              <a:gd name="connsiteX11" fmla="*/ 196712 w 2536609"/>
              <a:gd name="connsiteY11" fmla="*/ 2064638 h 2390777"/>
              <a:gd name="connsiteX12" fmla="*/ 108612 w 2536609"/>
              <a:gd name="connsiteY12" fmla="*/ 973028 h 2390777"/>
              <a:gd name="connsiteX13" fmla="*/ 167473 w 2536609"/>
              <a:gd name="connsiteY13" fmla="*/ 796459 h 2390777"/>
              <a:gd name="connsiteX14" fmla="*/ 420683 w 2536609"/>
              <a:gd name="connsiteY14" fmla="*/ 325664 h 2390777"/>
              <a:gd name="connsiteX15" fmla="*/ 887296 w 2536609"/>
              <a:gd name="connsiteY15" fmla="*/ 63284 h 2390777"/>
              <a:gd name="connsiteX16" fmla="*/ 1283956 w 2536609"/>
              <a:gd name="connsiteY16" fmla="*/ 129 h 2390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36609" h="2390777">
                <a:moveTo>
                  <a:pt x="1283956" y="129"/>
                </a:moveTo>
                <a:cubicBezTo>
                  <a:pt x="1329204" y="-477"/>
                  <a:pt x="1374764" y="1064"/>
                  <a:pt x="1420555" y="4761"/>
                </a:cubicBezTo>
                <a:cubicBezTo>
                  <a:pt x="1600623" y="19268"/>
                  <a:pt x="1778488" y="68277"/>
                  <a:pt x="1934956" y="146592"/>
                </a:cubicBezTo>
                <a:cubicBezTo>
                  <a:pt x="2095741" y="226922"/>
                  <a:pt x="2229975" y="334182"/>
                  <a:pt x="2333843" y="465224"/>
                </a:cubicBezTo>
                <a:cubicBezTo>
                  <a:pt x="2431797" y="588805"/>
                  <a:pt x="2495004" y="726327"/>
                  <a:pt x="2521826" y="873957"/>
                </a:cubicBezTo>
                <a:cubicBezTo>
                  <a:pt x="2546923" y="1012347"/>
                  <a:pt x="2540034" y="1159432"/>
                  <a:pt x="2501395" y="1311092"/>
                </a:cubicBezTo>
                <a:cubicBezTo>
                  <a:pt x="2451995" y="1504854"/>
                  <a:pt x="2351490" y="1701546"/>
                  <a:pt x="2209320" y="1886897"/>
                </a:cubicBezTo>
                <a:cubicBezTo>
                  <a:pt x="2124017" y="1998106"/>
                  <a:pt x="2023715" y="2105235"/>
                  <a:pt x="1910451" y="2205196"/>
                </a:cubicBezTo>
                <a:cubicBezTo>
                  <a:pt x="1789948" y="2311549"/>
                  <a:pt x="1669352" y="2366775"/>
                  <a:pt x="1519442" y="2384330"/>
                </a:cubicBezTo>
                <a:cubicBezTo>
                  <a:pt x="1362632" y="2402698"/>
                  <a:pt x="1185651" y="2378545"/>
                  <a:pt x="998270" y="2352944"/>
                </a:cubicBezTo>
                <a:cubicBezTo>
                  <a:pt x="963720" y="2348202"/>
                  <a:pt x="927987" y="2343340"/>
                  <a:pt x="892026" y="2338680"/>
                </a:cubicBezTo>
                <a:cubicBezTo>
                  <a:pt x="570163" y="2296934"/>
                  <a:pt x="347863" y="2255334"/>
                  <a:pt x="196712" y="2064638"/>
                </a:cubicBezTo>
                <a:cubicBezTo>
                  <a:pt x="-33594" y="1774076"/>
                  <a:pt x="-59958" y="1447611"/>
                  <a:pt x="108612" y="973028"/>
                </a:cubicBezTo>
                <a:cubicBezTo>
                  <a:pt x="130679" y="910916"/>
                  <a:pt x="149396" y="852719"/>
                  <a:pt x="167473" y="796459"/>
                </a:cubicBezTo>
                <a:cubicBezTo>
                  <a:pt x="242457" y="563228"/>
                  <a:pt x="284533" y="445824"/>
                  <a:pt x="420683" y="325664"/>
                </a:cubicBezTo>
                <a:cubicBezTo>
                  <a:pt x="555871" y="206352"/>
                  <a:pt x="712879" y="118097"/>
                  <a:pt x="887296" y="63284"/>
                </a:cubicBezTo>
                <a:cubicBezTo>
                  <a:pt x="1015273" y="23084"/>
                  <a:pt x="1148212" y="1947"/>
                  <a:pt x="1283956" y="129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8044EBD1-C32A-97AF-9AF3-D320537CC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374684" y="996982"/>
            <a:ext cx="1046155" cy="1013653"/>
          </a:xfrm>
          <a:custGeom>
            <a:avLst/>
            <a:gdLst>
              <a:gd name="connsiteX0" fmla="*/ 529533 w 1046155"/>
              <a:gd name="connsiteY0" fmla="*/ 55 h 1013653"/>
              <a:gd name="connsiteX1" fmla="*/ 585870 w 1046155"/>
              <a:gd name="connsiteY1" fmla="*/ 2019 h 1013653"/>
              <a:gd name="connsiteX2" fmla="*/ 798020 w 1046155"/>
              <a:gd name="connsiteY2" fmla="*/ 62153 h 1013653"/>
              <a:gd name="connsiteX3" fmla="*/ 889077 w 1046155"/>
              <a:gd name="connsiteY3" fmla="*/ 121638 h 1013653"/>
              <a:gd name="connsiteX4" fmla="*/ 962529 w 1046155"/>
              <a:gd name="connsiteY4" fmla="*/ 197248 h 1013653"/>
              <a:gd name="connsiteX5" fmla="*/ 1040059 w 1046155"/>
              <a:gd name="connsiteY5" fmla="*/ 370545 h 1013653"/>
              <a:gd name="connsiteX6" fmla="*/ 1031633 w 1046155"/>
              <a:gd name="connsiteY6" fmla="*/ 555883 h 1013653"/>
              <a:gd name="connsiteX7" fmla="*/ 873962 w 1046155"/>
              <a:gd name="connsiteY7" fmla="*/ 846542 h 1013653"/>
              <a:gd name="connsiteX8" fmla="*/ 787914 w 1046155"/>
              <a:gd name="connsiteY8" fmla="*/ 934970 h 1013653"/>
              <a:gd name="connsiteX9" fmla="*/ 626653 w 1046155"/>
              <a:gd name="connsiteY9" fmla="*/ 1010920 h 1013653"/>
              <a:gd name="connsiteX10" fmla="*/ 411709 w 1046155"/>
              <a:gd name="connsiteY10" fmla="*/ 997613 h 1013653"/>
              <a:gd name="connsiteX11" fmla="*/ 367892 w 1046155"/>
              <a:gd name="connsiteY11" fmla="*/ 991565 h 1013653"/>
              <a:gd name="connsiteX12" fmla="*/ 81129 w 1046155"/>
              <a:gd name="connsiteY12" fmla="*/ 875375 h 1013653"/>
              <a:gd name="connsiteX13" fmla="*/ 44794 w 1046155"/>
              <a:gd name="connsiteY13" fmla="*/ 412549 h 1013653"/>
              <a:gd name="connsiteX14" fmla="*/ 69070 w 1046155"/>
              <a:gd name="connsiteY14" fmla="*/ 337687 h 1013653"/>
              <a:gd name="connsiteX15" fmla="*/ 173500 w 1046155"/>
              <a:gd name="connsiteY15" fmla="*/ 138076 h 1013653"/>
              <a:gd name="connsiteX16" fmla="*/ 365941 w 1046155"/>
              <a:gd name="connsiteY16" fmla="*/ 26832 h 1013653"/>
              <a:gd name="connsiteX17" fmla="*/ 529533 w 1046155"/>
              <a:gd name="connsiteY17" fmla="*/ 55 h 1013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046155" h="1013653">
                <a:moveTo>
                  <a:pt x="529533" y="55"/>
                </a:moveTo>
                <a:cubicBezTo>
                  <a:pt x="548195" y="-202"/>
                  <a:pt x="566984" y="451"/>
                  <a:pt x="585870" y="2019"/>
                </a:cubicBezTo>
                <a:cubicBezTo>
                  <a:pt x="660133" y="8170"/>
                  <a:pt x="733490" y="28948"/>
                  <a:pt x="798020" y="62153"/>
                </a:cubicBezTo>
                <a:cubicBezTo>
                  <a:pt x="831175" y="79182"/>
                  <a:pt x="861594" y="99066"/>
                  <a:pt x="889077" y="121638"/>
                </a:cubicBezTo>
                <a:cubicBezTo>
                  <a:pt x="916562" y="144209"/>
                  <a:pt x="941112" y="169469"/>
                  <a:pt x="962529" y="197248"/>
                </a:cubicBezTo>
                <a:cubicBezTo>
                  <a:pt x="1002929" y="249645"/>
                  <a:pt x="1028996" y="307952"/>
                  <a:pt x="1040059" y="370545"/>
                </a:cubicBezTo>
                <a:cubicBezTo>
                  <a:pt x="1050409" y="429221"/>
                  <a:pt x="1047569" y="491581"/>
                  <a:pt x="1031633" y="555883"/>
                </a:cubicBezTo>
                <a:cubicBezTo>
                  <a:pt x="1007184" y="654467"/>
                  <a:pt x="952385" y="754837"/>
                  <a:pt x="873962" y="846542"/>
                </a:cubicBezTo>
                <a:cubicBezTo>
                  <a:pt x="847821" y="877110"/>
                  <a:pt x="819055" y="906715"/>
                  <a:pt x="787914" y="934970"/>
                </a:cubicBezTo>
                <a:cubicBezTo>
                  <a:pt x="738214" y="980062"/>
                  <a:pt x="688479" y="1003477"/>
                  <a:pt x="626653" y="1010920"/>
                </a:cubicBezTo>
                <a:cubicBezTo>
                  <a:pt x="561981" y="1018707"/>
                  <a:pt x="488989" y="1008467"/>
                  <a:pt x="411709" y="997613"/>
                </a:cubicBezTo>
                <a:cubicBezTo>
                  <a:pt x="397460" y="995602"/>
                  <a:pt x="382723" y="993541"/>
                  <a:pt x="367892" y="991565"/>
                </a:cubicBezTo>
                <a:cubicBezTo>
                  <a:pt x="235149" y="973866"/>
                  <a:pt x="143467" y="956227"/>
                  <a:pt x="81129" y="875375"/>
                </a:cubicBezTo>
                <a:cubicBezTo>
                  <a:pt x="-13855" y="752182"/>
                  <a:pt x="-24727" y="613765"/>
                  <a:pt x="44794" y="412549"/>
                </a:cubicBezTo>
                <a:cubicBezTo>
                  <a:pt x="53895" y="386215"/>
                  <a:pt x="61614" y="361540"/>
                  <a:pt x="69070" y="337687"/>
                </a:cubicBezTo>
                <a:cubicBezTo>
                  <a:pt x="99995" y="238801"/>
                  <a:pt x="117348" y="189023"/>
                  <a:pt x="173500" y="138076"/>
                </a:cubicBezTo>
                <a:cubicBezTo>
                  <a:pt x="229254" y="87490"/>
                  <a:pt x="294008" y="50071"/>
                  <a:pt x="365941" y="26832"/>
                </a:cubicBezTo>
                <a:cubicBezTo>
                  <a:pt x="418722" y="9787"/>
                  <a:pt x="473549" y="825"/>
                  <a:pt x="529533" y="55"/>
                </a:cubicBezTo>
                <a:close/>
              </a:path>
            </a:pathLst>
          </a:custGeom>
          <a:blipFill dpi="0" rotWithShape="1">
            <a:blip r:embed="rId3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164CD6-CBC4-7AC6-C929-63C3FA6913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59263" y="2428875"/>
            <a:ext cx="7228576" cy="3743325"/>
          </a:xfrm>
        </p:spPr>
        <p:txBody>
          <a:bodyPr>
            <a:normAutofit/>
          </a:bodyPr>
          <a:lstStyle>
            <a:lvl1pPr>
              <a:defRPr sz="1800"/>
            </a:lvl1pPr>
            <a:lvl2pPr marL="285750" indent="-285750">
              <a:buFont typeface="Arial" panose="020B0604020202020204" pitchFamily="34" charset="0"/>
              <a:buChar char="•"/>
              <a:defRPr sz="1800"/>
            </a:lvl2pPr>
            <a:lvl3pPr>
              <a:defRPr sz="1800"/>
            </a:lvl3pPr>
            <a:lvl4pPr>
              <a:defRPr sz="1800"/>
            </a:lvl4pPr>
            <a:lvl5pPr marL="1828800"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9126BD7-FA78-021A-88A6-8125F226A9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1039" y="6170491"/>
            <a:ext cx="2405062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2/3/20XX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4AB8D6D-8446-28BA-5303-9CAC699EEE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62313" y="6170490"/>
            <a:ext cx="5667375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cap="all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algn="ctr"/>
            <a:r>
              <a:rPr lang="en-US" dirty="0"/>
              <a:t>Presentation Title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6265813-9153-0723-D330-6861790EB5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5900" y="6170490"/>
            <a:ext cx="2405062" cy="457200"/>
          </a:xfrm>
          <a:prstGeom prst="rect">
            <a:avLst/>
          </a:prstGeom>
        </p:spPr>
        <p:txBody>
          <a:bodyPr vert="horz" lIns="109728" tIns="109728" rIns="109728" bIns="91440" rtlCol="0" anchor="b"/>
          <a:lstStyle>
            <a:lvl1pPr algn="r">
              <a:defRPr sz="1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68595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ent and Tab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9972EB80-2481-76DF-C059-1F8EF9D3EE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1038" y="442220"/>
            <a:ext cx="7294563" cy="134526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Click to add title</a:t>
            </a:r>
            <a:endParaRPr lang="en-US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9EA5B394-E87D-497D-F9F2-0977C39B52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909598" y="-1"/>
            <a:ext cx="2578595" cy="1851608"/>
          </a:xfrm>
          <a:custGeom>
            <a:avLst/>
            <a:gdLst>
              <a:gd name="connsiteX0" fmla="*/ 262216 w 2578595"/>
              <a:gd name="connsiteY0" fmla="*/ 0 h 1851608"/>
              <a:gd name="connsiteX1" fmla="*/ 2431284 w 2578595"/>
              <a:gd name="connsiteY1" fmla="*/ 0 h 1851608"/>
              <a:gd name="connsiteX2" fmla="*/ 2440505 w 2578595"/>
              <a:gd name="connsiteY2" fmla="*/ 12968 h 1851608"/>
              <a:gd name="connsiteX3" fmla="*/ 2563567 w 2578595"/>
              <a:gd name="connsiteY3" fmla="*/ 327887 h 1851608"/>
              <a:gd name="connsiteX4" fmla="*/ 2542798 w 2578595"/>
              <a:gd name="connsiteY4" fmla="*/ 767011 h 1851608"/>
              <a:gd name="connsiteX5" fmla="*/ 2245889 w 2578595"/>
              <a:gd name="connsiteY5" fmla="*/ 1345436 h 1851608"/>
              <a:gd name="connsiteX6" fmla="*/ 1942073 w 2578595"/>
              <a:gd name="connsiteY6" fmla="*/ 1665183 h 1851608"/>
              <a:gd name="connsiteX7" fmla="*/ 1544592 w 2578595"/>
              <a:gd name="connsiteY7" fmla="*/ 1845132 h 1851608"/>
              <a:gd name="connsiteX8" fmla="*/ 1014793 w 2578595"/>
              <a:gd name="connsiteY8" fmla="*/ 1813603 h 1851608"/>
              <a:gd name="connsiteX9" fmla="*/ 906791 w 2578595"/>
              <a:gd name="connsiteY9" fmla="*/ 1799274 h 1851608"/>
              <a:gd name="connsiteX10" fmla="*/ 199968 w 2578595"/>
              <a:gd name="connsiteY10" fmla="*/ 1523985 h 1851608"/>
              <a:gd name="connsiteX11" fmla="*/ 110410 w 2578595"/>
              <a:gd name="connsiteY11" fmla="*/ 427409 h 1851608"/>
              <a:gd name="connsiteX12" fmla="*/ 170245 w 2578595"/>
              <a:gd name="connsiteY12" fmla="*/ 250037 h 1851608"/>
              <a:gd name="connsiteX13" fmla="*/ 248693 w 2578595"/>
              <a:gd name="connsiteY13" fmla="*/ 29263 h 1851608"/>
              <a:gd name="connsiteX14" fmla="*/ 262216 w 2578595"/>
              <a:gd name="connsiteY14" fmla="*/ 0 h 1851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78595" h="1851608">
                <a:moveTo>
                  <a:pt x="262216" y="0"/>
                </a:moveTo>
                <a:lnTo>
                  <a:pt x="2431284" y="0"/>
                </a:lnTo>
                <a:lnTo>
                  <a:pt x="2440505" y="12968"/>
                </a:lnTo>
                <a:cubicBezTo>
                  <a:pt x="2501863" y="111147"/>
                  <a:pt x="2543117" y="216661"/>
                  <a:pt x="2563567" y="327887"/>
                </a:cubicBezTo>
                <a:cubicBezTo>
                  <a:pt x="2589080" y="466907"/>
                  <a:pt x="2582077" y="614661"/>
                  <a:pt x="2542798" y="767011"/>
                </a:cubicBezTo>
                <a:cubicBezTo>
                  <a:pt x="2492581" y="961654"/>
                  <a:pt x="2390412" y="1159241"/>
                  <a:pt x="2245889" y="1345436"/>
                </a:cubicBezTo>
                <a:cubicBezTo>
                  <a:pt x="2159174" y="1457151"/>
                  <a:pt x="2057212" y="1564767"/>
                  <a:pt x="1942073" y="1665183"/>
                </a:cubicBezTo>
                <a:cubicBezTo>
                  <a:pt x="1819575" y="1772020"/>
                  <a:pt x="1696983" y="1827497"/>
                  <a:pt x="1544592" y="1845132"/>
                </a:cubicBezTo>
                <a:cubicBezTo>
                  <a:pt x="1385186" y="1863583"/>
                  <a:pt x="1205276" y="1839320"/>
                  <a:pt x="1014793" y="1813603"/>
                </a:cubicBezTo>
                <a:cubicBezTo>
                  <a:pt x="979671" y="1808839"/>
                  <a:pt x="943347" y="1803955"/>
                  <a:pt x="906791" y="1799274"/>
                </a:cubicBezTo>
                <a:cubicBezTo>
                  <a:pt x="579600" y="1757338"/>
                  <a:pt x="353621" y="1715549"/>
                  <a:pt x="199968" y="1523985"/>
                </a:cubicBezTo>
                <a:cubicBezTo>
                  <a:pt x="-34150" y="1232101"/>
                  <a:pt x="-60950" y="904151"/>
                  <a:pt x="110410" y="427409"/>
                </a:cubicBezTo>
                <a:cubicBezTo>
                  <a:pt x="132842" y="365014"/>
                  <a:pt x="151869" y="306553"/>
                  <a:pt x="170245" y="250037"/>
                </a:cubicBezTo>
                <a:cubicBezTo>
                  <a:pt x="198829" y="162177"/>
                  <a:pt x="222710" y="90680"/>
                  <a:pt x="248693" y="29263"/>
                </a:cubicBezTo>
                <a:lnTo>
                  <a:pt x="26221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2E2B5D6-C4F5-E91B-0613-B52752FD9440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81039" y="2429436"/>
            <a:ext cx="3086099" cy="3742764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0" indent="0">
              <a:buFont typeface="Arial" panose="020B0604020202020204" pitchFamily="34" charset="0"/>
              <a:buNone/>
              <a:defRPr sz="1800"/>
            </a:lvl2pPr>
            <a:lvl3pPr marL="1200150" indent="-285750">
              <a:buFont typeface="Meiryo" panose="020B0604030504040204" pitchFamily="34" charset="-128"/>
              <a:buChar char="–"/>
              <a:defRPr sz="1800"/>
            </a:lvl3pPr>
            <a:lvl4pPr marL="1657350" indent="-285750">
              <a:buFont typeface="Meiryo" panose="020B0604030504040204" pitchFamily="34" charset="-128"/>
              <a:buChar char="–"/>
              <a:defRPr sz="1800"/>
            </a:lvl4pPr>
            <a:lvl5pPr marL="2114550" indent="-285750">
              <a:buFont typeface="Meiryo" panose="020B0604030504040204" pitchFamily="34" charset="-128"/>
              <a:buChar char="–"/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CC9E1D9A-7E48-B202-63B7-B1F7E5741F28}"/>
              </a:ext>
            </a:extLst>
          </p:cNvPr>
          <p:cNvSpPr>
            <a:spLocks noGrp="1"/>
          </p:cNvSpPr>
          <p:nvPr>
            <p:ph type="tbl" sz="quarter" idx="16" hasCustomPrompt="1"/>
          </p:nvPr>
        </p:nvSpPr>
        <p:spPr>
          <a:xfrm>
            <a:off x="4259581" y="2652713"/>
            <a:ext cx="7228258" cy="3381421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table</a:t>
            </a: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5CE7AAEC-DF78-EE6D-5B4C-F2842196B7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806231" y="-115242"/>
            <a:ext cx="2825510" cy="2125877"/>
          </a:xfrm>
          <a:custGeom>
            <a:avLst/>
            <a:gdLst>
              <a:gd name="connsiteX0" fmla="*/ 289451 w 2825510"/>
              <a:gd name="connsiteY0" fmla="*/ 0 h 2125877"/>
              <a:gd name="connsiteX1" fmla="*/ 2605319 w 2825510"/>
              <a:gd name="connsiteY1" fmla="*/ 0 h 2125877"/>
              <a:gd name="connsiteX2" fmla="*/ 2666466 w 2825510"/>
              <a:gd name="connsiteY2" fmla="*/ 86842 h 2125877"/>
              <a:gd name="connsiteX3" fmla="*/ 2806379 w 2825510"/>
              <a:gd name="connsiteY3" fmla="*/ 441175 h 2125877"/>
              <a:gd name="connsiteX4" fmla="*/ 2790174 w 2825510"/>
              <a:gd name="connsiteY4" fmla="*/ 931943 h 2125877"/>
              <a:gd name="connsiteX5" fmla="*/ 2373655 w 2825510"/>
              <a:gd name="connsiteY5" fmla="*/ 1695462 h 2125877"/>
              <a:gd name="connsiteX6" fmla="*/ 2143838 w 2825510"/>
              <a:gd name="connsiteY6" fmla="*/ 1926132 h 2125877"/>
              <a:gd name="connsiteX7" fmla="*/ 1709942 w 2825510"/>
              <a:gd name="connsiteY7" fmla="*/ 2120544 h 2125877"/>
              <a:gd name="connsiteX8" fmla="*/ 1127522 w 2825510"/>
              <a:gd name="connsiteY8" fmla="*/ 2076154 h 2125877"/>
              <a:gd name="connsiteX9" fmla="*/ 1008674 w 2825510"/>
              <a:gd name="connsiteY9" fmla="*/ 2058267 h 2125877"/>
              <a:gd name="connsiteX10" fmla="*/ 228139 w 2825510"/>
              <a:gd name="connsiteY10" fmla="*/ 1738200 h 2125877"/>
              <a:gd name="connsiteX11" fmla="*/ 113264 w 2825510"/>
              <a:gd name="connsiteY11" fmla="*/ 510222 h 2125877"/>
              <a:gd name="connsiteX12" fmla="*/ 176321 w 2825510"/>
              <a:gd name="connsiteY12" fmla="*/ 312875 h 2125877"/>
              <a:gd name="connsiteX13" fmla="*/ 287878 w 2825510"/>
              <a:gd name="connsiteY13" fmla="*/ 2580 h 2125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825510" h="2125877">
                <a:moveTo>
                  <a:pt x="289451" y="0"/>
                </a:moveTo>
                <a:lnTo>
                  <a:pt x="2605319" y="0"/>
                </a:lnTo>
                <a:lnTo>
                  <a:pt x="2666466" y="86842"/>
                </a:lnTo>
                <a:cubicBezTo>
                  <a:pt x="2735340" y="197705"/>
                  <a:pt x="2782244" y="316424"/>
                  <a:pt x="2806379" y="441175"/>
                </a:cubicBezTo>
                <a:cubicBezTo>
                  <a:pt x="2836495" y="597099"/>
                  <a:pt x="2831027" y="762227"/>
                  <a:pt x="2790174" y="931943"/>
                </a:cubicBezTo>
                <a:cubicBezTo>
                  <a:pt x="2727495" y="1192140"/>
                  <a:pt x="2582711" y="1455785"/>
                  <a:pt x="2373655" y="1695462"/>
                </a:cubicBezTo>
                <a:cubicBezTo>
                  <a:pt x="2303969" y="1775353"/>
                  <a:pt x="2227143" y="1852582"/>
                  <a:pt x="2143838" y="1926132"/>
                </a:cubicBezTo>
                <a:cubicBezTo>
                  <a:pt x="2010889" y="2043510"/>
                  <a:pt x="1877067" y="2103445"/>
                  <a:pt x="1709942" y="2120544"/>
                </a:cubicBezTo>
                <a:cubicBezTo>
                  <a:pt x="1535125" y="2138433"/>
                  <a:pt x="1337140" y="2108198"/>
                  <a:pt x="1127522" y="2076154"/>
                </a:cubicBezTo>
                <a:cubicBezTo>
                  <a:pt x="1088872" y="2070223"/>
                  <a:pt x="1048899" y="2064133"/>
                  <a:pt x="1008674" y="2058267"/>
                </a:cubicBezTo>
                <a:cubicBezTo>
                  <a:pt x="648648" y="2005728"/>
                  <a:pt x="399797" y="1955097"/>
                  <a:pt x="228139" y="1738200"/>
                </a:cubicBezTo>
                <a:cubicBezTo>
                  <a:pt x="-33415" y="1407718"/>
                  <a:pt x="-67786" y="1040469"/>
                  <a:pt x="113264" y="510222"/>
                </a:cubicBezTo>
                <a:cubicBezTo>
                  <a:pt x="136966" y="440824"/>
                  <a:pt x="156987" y="375768"/>
                  <a:pt x="176321" y="312875"/>
                </a:cubicBezTo>
                <a:cubicBezTo>
                  <a:pt x="216423" y="182513"/>
                  <a:pt x="247775" y="84540"/>
                  <a:pt x="287878" y="2580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81BED6B2-2B6A-D83E-5C36-F6D71FA9E2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700104" y="-115244"/>
            <a:ext cx="3040473" cy="2241120"/>
          </a:xfrm>
          <a:custGeom>
            <a:avLst/>
            <a:gdLst>
              <a:gd name="connsiteX0" fmla="*/ 294180 w 3040473"/>
              <a:gd name="connsiteY0" fmla="*/ 0 h 2241120"/>
              <a:gd name="connsiteX1" fmla="*/ 2849300 w 3040473"/>
              <a:gd name="connsiteY1" fmla="*/ 0 h 2241120"/>
              <a:gd name="connsiteX2" fmla="*/ 2872181 w 3040473"/>
              <a:gd name="connsiteY2" fmla="*/ 32760 h 2241120"/>
              <a:gd name="connsiteX3" fmla="*/ 3020886 w 3040473"/>
              <a:gd name="connsiteY3" fmla="*/ 414920 h 2241120"/>
              <a:gd name="connsiteX4" fmla="*/ 3001050 w 3040473"/>
              <a:gd name="connsiteY4" fmla="*/ 945260 h 2241120"/>
              <a:gd name="connsiteX5" fmla="*/ 2549423 w 3040473"/>
              <a:gd name="connsiteY5" fmla="*/ 1772259 h 2241120"/>
              <a:gd name="connsiteX6" fmla="*/ 2301170 w 3040473"/>
              <a:gd name="connsiteY6" fmla="*/ 2022617 h 2241120"/>
              <a:gd name="connsiteX7" fmla="*/ 1833654 w 3040473"/>
              <a:gd name="connsiteY7" fmla="*/ 2234799 h 2241120"/>
              <a:gd name="connsiteX8" fmla="*/ 1207605 w 3040473"/>
              <a:gd name="connsiteY8" fmla="*/ 2189690 h 2241120"/>
              <a:gd name="connsiteX9" fmla="*/ 1079897 w 3040473"/>
              <a:gd name="connsiteY9" fmla="*/ 2170945 h 2241120"/>
              <a:gd name="connsiteX10" fmla="*/ 242172 w 3040473"/>
              <a:gd name="connsiteY10" fmla="*/ 1828946 h 2241120"/>
              <a:gd name="connsiteX11" fmla="*/ 124682 w 3040473"/>
              <a:gd name="connsiteY11" fmla="*/ 502715 h 2241120"/>
              <a:gd name="connsiteX12" fmla="*/ 193455 w 3040473"/>
              <a:gd name="connsiteY12" fmla="*/ 289178 h 2241120"/>
              <a:gd name="connsiteX13" fmla="*/ 283745 w 3040473"/>
              <a:gd name="connsiteY13" fmla="*/ 23445 h 224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040473" h="2241120">
                <a:moveTo>
                  <a:pt x="294180" y="0"/>
                </a:moveTo>
                <a:lnTo>
                  <a:pt x="2849300" y="0"/>
                </a:lnTo>
                <a:lnTo>
                  <a:pt x="2872181" y="32760"/>
                </a:lnTo>
                <a:cubicBezTo>
                  <a:pt x="2945695" y="152206"/>
                  <a:pt x="2995546" y="280250"/>
                  <a:pt x="3020886" y="414920"/>
                </a:cubicBezTo>
                <a:cubicBezTo>
                  <a:pt x="3052503" y="583244"/>
                  <a:pt x="3045812" y="761687"/>
                  <a:pt x="3001050" y="945260"/>
                </a:cubicBezTo>
                <a:cubicBezTo>
                  <a:pt x="2932375" y="1226701"/>
                  <a:pt x="2775394" y="1512271"/>
                  <a:pt x="2549423" y="1772259"/>
                </a:cubicBezTo>
                <a:cubicBezTo>
                  <a:pt x="2474098" y="1858921"/>
                  <a:pt x="2391109" y="1942740"/>
                  <a:pt x="2301170" y="2022617"/>
                </a:cubicBezTo>
                <a:cubicBezTo>
                  <a:pt x="2157636" y="2150092"/>
                  <a:pt x="2013445" y="2215506"/>
                  <a:pt x="1833654" y="2234799"/>
                </a:cubicBezTo>
                <a:cubicBezTo>
                  <a:pt x="1645588" y="2254983"/>
                  <a:pt x="1432846" y="2223285"/>
                  <a:pt x="1207605" y="2189690"/>
                </a:cubicBezTo>
                <a:cubicBezTo>
                  <a:pt x="1166075" y="2183470"/>
                  <a:pt x="1123122" y="2177087"/>
                  <a:pt x="1079897" y="2170945"/>
                </a:cubicBezTo>
                <a:cubicBezTo>
                  <a:pt x="693025" y="2115942"/>
                  <a:pt x="425689" y="2062455"/>
                  <a:pt x="242172" y="1828946"/>
                </a:cubicBezTo>
                <a:cubicBezTo>
                  <a:pt x="-37449" y="1473151"/>
                  <a:pt x="-72603" y="1076517"/>
                  <a:pt x="124682" y="502715"/>
                </a:cubicBezTo>
                <a:cubicBezTo>
                  <a:pt x="150509" y="427616"/>
                  <a:pt x="172357" y="357226"/>
                  <a:pt x="193455" y="289178"/>
                </a:cubicBezTo>
                <a:cubicBezTo>
                  <a:pt x="226275" y="183392"/>
                  <a:pt x="253715" y="97314"/>
                  <a:pt x="283745" y="23445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5817F3C-7A01-E551-7970-8E0764D01E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090269" y="0"/>
            <a:ext cx="2233692" cy="1738835"/>
          </a:xfrm>
          <a:custGeom>
            <a:avLst/>
            <a:gdLst>
              <a:gd name="connsiteX0" fmla="*/ 265392 w 2233692"/>
              <a:gd name="connsiteY0" fmla="*/ 0 h 1738835"/>
              <a:gd name="connsiteX1" fmla="*/ 2058083 w 2233692"/>
              <a:gd name="connsiteY1" fmla="*/ 0 h 1738835"/>
              <a:gd name="connsiteX2" fmla="*/ 2114073 w 2233692"/>
              <a:gd name="connsiteY2" fmla="*/ 81911 h 1738835"/>
              <a:gd name="connsiteX3" fmla="*/ 2220675 w 2233692"/>
              <a:gd name="connsiteY3" fmla="*/ 365706 h 1738835"/>
              <a:gd name="connsiteX4" fmla="*/ 2202684 w 2233692"/>
              <a:gd name="connsiteY4" fmla="*/ 761429 h 1738835"/>
              <a:gd name="connsiteX5" fmla="*/ 1866035 w 2233692"/>
              <a:gd name="connsiteY5" fmla="*/ 1382028 h 1738835"/>
              <a:gd name="connsiteX6" fmla="*/ 1682309 w 2233692"/>
              <a:gd name="connsiteY6" fmla="*/ 1570835 h 1738835"/>
              <a:gd name="connsiteX7" fmla="*/ 1337994 w 2233692"/>
              <a:gd name="connsiteY7" fmla="*/ 1733000 h 1738835"/>
              <a:gd name="connsiteX8" fmla="*/ 879058 w 2233692"/>
              <a:gd name="connsiteY8" fmla="*/ 1704588 h 1738835"/>
              <a:gd name="connsiteX9" fmla="*/ 785502 w 2233692"/>
              <a:gd name="connsiteY9" fmla="*/ 1691674 h 1738835"/>
              <a:gd name="connsiteX10" fmla="*/ 173222 w 2233692"/>
              <a:gd name="connsiteY10" fmla="*/ 1443591 h 1738835"/>
              <a:gd name="connsiteX11" fmla="*/ 95641 w 2233692"/>
              <a:gd name="connsiteY11" fmla="*/ 455391 h 1738835"/>
              <a:gd name="connsiteX12" fmla="*/ 147474 w 2233692"/>
              <a:gd name="connsiteY12" fmla="*/ 295550 h 1738835"/>
              <a:gd name="connsiteX13" fmla="*/ 238761 w 2233692"/>
              <a:gd name="connsiteY13" fmla="*/ 44066 h 1738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233692" h="1738835">
                <a:moveTo>
                  <a:pt x="265392" y="0"/>
                </a:moveTo>
                <a:lnTo>
                  <a:pt x="2058083" y="0"/>
                </a:lnTo>
                <a:lnTo>
                  <a:pt x="2114073" y="81911"/>
                </a:lnTo>
                <a:cubicBezTo>
                  <a:pt x="2167224" y="170386"/>
                  <a:pt x="2202960" y="265472"/>
                  <a:pt x="2220675" y="365706"/>
                </a:cubicBezTo>
                <a:cubicBezTo>
                  <a:pt x="2242774" y="490987"/>
                  <a:pt x="2236710" y="624135"/>
                  <a:pt x="2202684" y="761429"/>
                </a:cubicBezTo>
                <a:cubicBezTo>
                  <a:pt x="2150482" y="971920"/>
                  <a:pt x="2033479" y="1186226"/>
                  <a:pt x="1866035" y="1382028"/>
                </a:cubicBezTo>
                <a:cubicBezTo>
                  <a:pt x="1810219" y="1447296"/>
                  <a:pt x="1748801" y="1510507"/>
                  <a:pt x="1682309" y="1570835"/>
                </a:cubicBezTo>
                <a:cubicBezTo>
                  <a:pt x="1576194" y="1667113"/>
                  <a:pt x="1470001" y="1717107"/>
                  <a:pt x="1337994" y="1733000"/>
                </a:cubicBezTo>
                <a:cubicBezTo>
                  <a:pt x="1199910" y="1749626"/>
                  <a:pt x="1044062" y="1727762"/>
                  <a:pt x="879058" y="1704588"/>
                </a:cubicBezTo>
                <a:cubicBezTo>
                  <a:pt x="848634" y="1700293"/>
                  <a:pt x="817168" y="1695892"/>
                  <a:pt x="785502" y="1691674"/>
                </a:cubicBezTo>
                <a:cubicBezTo>
                  <a:pt x="502076" y="1653883"/>
                  <a:pt x="306322" y="1616222"/>
                  <a:pt x="173222" y="1443591"/>
                </a:cubicBezTo>
                <a:cubicBezTo>
                  <a:pt x="-29583" y="1180556"/>
                  <a:pt x="-52797" y="885016"/>
                  <a:pt x="95641" y="455391"/>
                </a:cubicBezTo>
                <a:cubicBezTo>
                  <a:pt x="115073" y="399164"/>
                  <a:pt x="131555" y="346480"/>
                  <a:pt x="147474" y="295550"/>
                </a:cubicBezTo>
                <a:cubicBezTo>
                  <a:pt x="180489" y="189982"/>
                  <a:pt x="206259" y="110627"/>
                  <a:pt x="238761" y="44066"/>
                </a:cubicBezTo>
                <a:close/>
              </a:path>
            </a:pathLst>
          </a:cu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B2E168A8-B8D1-E9B2-00BA-6BDE015AF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236094" y="874310"/>
            <a:ext cx="1323335" cy="1258997"/>
          </a:xfrm>
          <a:custGeom>
            <a:avLst/>
            <a:gdLst>
              <a:gd name="connsiteX0" fmla="*/ 1393873 w 2791301"/>
              <a:gd name="connsiteY0" fmla="*/ 4 h 2663436"/>
              <a:gd name="connsiteX1" fmla="*/ 1544624 w 2791301"/>
              <a:gd name="connsiteY1" fmla="*/ 7531 h 2663436"/>
              <a:gd name="connsiteX2" fmla="*/ 2114171 w 2791301"/>
              <a:gd name="connsiteY2" fmla="*/ 174340 h 2663436"/>
              <a:gd name="connsiteX3" fmla="*/ 2558937 w 2791301"/>
              <a:gd name="connsiteY3" fmla="*/ 535959 h 2663436"/>
              <a:gd name="connsiteX4" fmla="*/ 2772402 w 2791301"/>
              <a:gd name="connsiteY4" fmla="*/ 994216 h 2663436"/>
              <a:gd name="connsiteX5" fmla="*/ 2756393 w 2791301"/>
              <a:gd name="connsiteY5" fmla="*/ 1480474 h 2663436"/>
              <a:gd name="connsiteX6" fmla="*/ 2344917 w 2791301"/>
              <a:gd name="connsiteY6" fmla="*/ 2236976 h 2663436"/>
              <a:gd name="connsiteX7" fmla="*/ 2117882 w 2791301"/>
              <a:gd name="connsiteY7" fmla="*/ 2465527 h 2663436"/>
              <a:gd name="connsiteX8" fmla="*/ 1689239 w 2791301"/>
              <a:gd name="connsiteY8" fmla="*/ 2658152 h 2663436"/>
              <a:gd name="connsiteX9" fmla="*/ 1113871 w 2791301"/>
              <a:gd name="connsiteY9" fmla="*/ 2614170 h 2663436"/>
              <a:gd name="connsiteX10" fmla="*/ 996462 w 2791301"/>
              <a:gd name="connsiteY10" fmla="*/ 2596447 h 2663436"/>
              <a:gd name="connsiteX11" fmla="*/ 225377 w 2791301"/>
              <a:gd name="connsiteY11" fmla="*/ 2279322 h 2663436"/>
              <a:gd name="connsiteX12" fmla="*/ 111893 w 2791301"/>
              <a:gd name="connsiteY12" fmla="*/ 1062629 h 2663436"/>
              <a:gd name="connsiteX13" fmla="*/ 174186 w 2791301"/>
              <a:gd name="connsiteY13" fmla="*/ 867095 h 2663436"/>
              <a:gd name="connsiteX14" fmla="*/ 446468 w 2791301"/>
              <a:gd name="connsiteY14" fmla="*/ 347405 h 2663436"/>
              <a:gd name="connsiteX15" fmla="*/ 957265 w 2791301"/>
              <a:gd name="connsiteY15" fmla="*/ 63425 h 2663436"/>
              <a:gd name="connsiteX16" fmla="*/ 1393873 w 2791301"/>
              <a:gd name="connsiteY16" fmla="*/ 4 h 2663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91301" h="2663436">
                <a:moveTo>
                  <a:pt x="1393873" y="4"/>
                </a:moveTo>
                <a:cubicBezTo>
                  <a:pt x="1443777" y="115"/>
                  <a:pt x="1494056" y="2621"/>
                  <a:pt x="1544624" y="7531"/>
                </a:cubicBezTo>
                <a:cubicBezTo>
                  <a:pt x="1743470" y="26804"/>
                  <a:pt x="1940404" y="84446"/>
                  <a:pt x="2114171" y="174340"/>
                </a:cubicBezTo>
                <a:cubicBezTo>
                  <a:pt x="2292730" y="266553"/>
                  <a:pt x="2442405" y="388281"/>
                  <a:pt x="2558937" y="535959"/>
                </a:cubicBezTo>
                <a:cubicBezTo>
                  <a:pt x="2668833" y="675228"/>
                  <a:pt x="2740611" y="829411"/>
                  <a:pt x="2772402" y="994216"/>
                </a:cubicBezTo>
                <a:cubicBezTo>
                  <a:pt x="2802153" y="1148707"/>
                  <a:pt x="2796751" y="1312318"/>
                  <a:pt x="2756393" y="1480474"/>
                </a:cubicBezTo>
                <a:cubicBezTo>
                  <a:pt x="2694473" y="1738280"/>
                  <a:pt x="2551441" y="1999502"/>
                  <a:pt x="2344917" y="2236976"/>
                </a:cubicBezTo>
                <a:cubicBezTo>
                  <a:pt x="2276075" y="2316133"/>
                  <a:pt x="2200179" y="2392652"/>
                  <a:pt x="2117882" y="2465527"/>
                </a:cubicBezTo>
                <a:cubicBezTo>
                  <a:pt x="1986543" y="2581826"/>
                  <a:pt x="1854341" y="2641210"/>
                  <a:pt x="1689239" y="2658152"/>
                </a:cubicBezTo>
                <a:cubicBezTo>
                  <a:pt x="1516539" y="2675876"/>
                  <a:pt x="1320951" y="2645919"/>
                  <a:pt x="1113871" y="2614170"/>
                </a:cubicBezTo>
                <a:cubicBezTo>
                  <a:pt x="1075689" y="2608293"/>
                  <a:pt x="1036200" y="2602259"/>
                  <a:pt x="996462" y="2596447"/>
                </a:cubicBezTo>
                <a:cubicBezTo>
                  <a:pt x="640795" y="2544391"/>
                  <a:pt x="394957" y="2494225"/>
                  <a:pt x="225377" y="2279322"/>
                </a:cubicBezTo>
                <a:cubicBezTo>
                  <a:pt x="-33010" y="1951877"/>
                  <a:pt x="-66965" y="1588003"/>
                  <a:pt x="111893" y="1062629"/>
                </a:cubicBezTo>
                <a:cubicBezTo>
                  <a:pt x="135308" y="993869"/>
                  <a:pt x="155086" y="929410"/>
                  <a:pt x="174186" y="867095"/>
                </a:cubicBezTo>
                <a:cubicBezTo>
                  <a:pt x="253418" y="608767"/>
                  <a:pt x="298077" y="478805"/>
                  <a:pt x="446468" y="347405"/>
                </a:cubicBezTo>
                <a:cubicBezTo>
                  <a:pt x="593811" y="216935"/>
                  <a:pt x="765687" y="121414"/>
                  <a:pt x="957265" y="63425"/>
                </a:cubicBezTo>
                <a:cubicBezTo>
                  <a:pt x="1097834" y="20894"/>
                  <a:pt x="1244162" y="-329"/>
                  <a:pt x="1393873" y="4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2AD14604-7155-33F1-8769-9D16006A0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85755" y="823866"/>
            <a:ext cx="1424013" cy="1359885"/>
          </a:xfrm>
          <a:custGeom>
            <a:avLst/>
            <a:gdLst>
              <a:gd name="connsiteX0" fmla="*/ 1525339 w 3040473"/>
              <a:gd name="connsiteY0" fmla="*/ 5 h 2903550"/>
              <a:gd name="connsiteX1" fmla="*/ 1689388 w 3040473"/>
              <a:gd name="connsiteY1" fmla="*/ 7465 h 2903550"/>
              <a:gd name="connsiteX2" fmla="*/ 2308491 w 3040473"/>
              <a:gd name="connsiteY2" fmla="*/ 186546 h 2903550"/>
              <a:gd name="connsiteX3" fmla="*/ 2790810 w 3040473"/>
              <a:gd name="connsiteY3" fmla="*/ 578683 h 2903550"/>
              <a:gd name="connsiteX4" fmla="*/ 3020886 w 3040473"/>
              <a:gd name="connsiteY4" fmla="*/ 1077350 h 2903550"/>
              <a:gd name="connsiteX5" fmla="*/ 3001050 w 3040473"/>
              <a:gd name="connsiteY5" fmla="*/ 1607690 h 2903550"/>
              <a:gd name="connsiteX6" fmla="*/ 2549423 w 3040473"/>
              <a:gd name="connsiteY6" fmla="*/ 2434689 h 2903550"/>
              <a:gd name="connsiteX7" fmla="*/ 2301170 w 3040473"/>
              <a:gd name="connsiteY7" fmla="*/ 2685047 h 2903550"/>
              <a:gd name="connsiteX8" fmla="*/ 1833654 w 3040473"/>
              <a:gd name="connsiteY8" fmla="*/ 2897229 h 2903550"/>
              <a:gd name="connsiteX9" fmla="*/ 1207605 w 3040473"/>
              <a:gd name="connsiteY9" fmla="*/ 2852120 h 2903550"/>
              <a:gd name="connsiteX10" fmla="*/ 1079897 w 3040473"/>
              <a:gd name="connsiteY10" fmla="*/ 2833375 h 2903550"/>
              <a:gd name="connsiteX11" fmla="*/ 242172 w 3040473"/>
              <a:gd name="connsiteY11" fmla="*/ 2491376 h 2903550"/>
              <a:gd name="connsiteX12" fmla="*/ 124682 w 3040473"/>
              <a:gd name="connsiteY12" fmla="*/ 1165145 h 2903550"/>
              <a:gd name="connsiteX13" fmla="*/ 193455 w 3040473"/>
              <a:gd name="connsiteY13" fmla="*/ 951608 h 2903550"/>
              <a:gd name="connsiteX14" fmla="*/ 492401 w 3040473"/>
              <a:gd name="connsiteY14" fmla="*/ 383541 h 2903550"/>
              <a:gd name="connsiteX15" fmla="*/ 1049792 w 3040473"/>
              <a:gd name="connsiteY15" fmla="*/ 71329 h 2903550"/>
              <a:gd name="connsiteX16" fmla="*/ 1525339 w 3040473"/>
              <a:gd name="connsiteY16" fmla="*/ 5 h 290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40473" h="2903550">
                <a:moveTo>
                  <a:pt x="1525339" y="5"/>
                </a:moveTo>
                <a:cubicBezTo>
                  <a:pt x="1579656" y="-122"/>
                  <a:pt x="1634371" y="2362"/>
                  <a:pt x="1689388" y="7465"/>
                </a:cubicBezTo>
                <a:cubicBezTo>
                  <a:pt x="1905729" y="27497"/>
                  <a:pt x="2119799" y="89379"/>
                  <a:pt x="2308491" y="186546"/>
                </a:cubicBezTo>
                <a:cubicBezTo>
                  <a:pt x="2502388" y="286218"/>
                  <a:pt x="2664701" y="418219"/>
                  <a:pt x="2790810" y="578683"/>
                </a:cubicBezTo>
                <a:cubicBezTo>
                  <a:pt x="2909737" y="730010"/>
                  <a:pt x="2987100" y="897790"/>
                  <a:pt x="3020886" y="1077350"/>
                </a:cubicBezTo>
                <a:cubicBezTo>
                  <a:pt x="3052503" y="1245674"/>
                  <a:pt x="3045812" y="1424117"/>
                  <a:pt x="3001050" y="1607690"/>
                </a:cubicBezTo>
                <a:cubicBezTo>
                  <a:pt x="2932375" y="1889131"/>
                  <a:pt x="2775394" y="2174701"/>
                  <a:pt x="2549423" y="2434689"/>
                </a:cubicBezTo>
                <a:cubicBezTo>
                  <a:pt x="2474098" y="2521351"/>
                  <a:pt x="2391109" y="2605170"/>
                  <a:pt x="2301170" y="2685047"/>
                </a:cubicBezTo>
                <a:cubicBezTo>
                  <a:pt x="2157636" y="2812522"/>
                  <a:pt x="2013445" y="2877936"/>
                  <a:pt x="1833654" y="2897229"/>
                </a:cubicBezTo>
                <a:cubicBezTo>
                  <a:pt x="1645588" y="2917413"/>
                  <a:pt x="1432846" y="2885715"/>
                  <a:pt x="1207605" y="2852120"/>
                </a:cubicBezTo>
                <a:cubicBezTo>
                  <a:pt x="1166075" y="2845900"/>
                  <a:pt x="1123122" y="2839517"/>
                  <a:pt x="1079897" y="2833375"/>
                </a:cubicBezTo>
                <a:cubicBezTo>
                  <a:pt x="693025" y="2778372"/>
                  <a:pt x="425689" y="2724885"/>
                  <a:pt x="242172" y="2491376"/>
                </a:cubicBezTo>
                <a:cubicBezTo>
                  <a:pt x="-37449" y="2135581"/>
                  <a:pt x="-72603" y="1738947"/>
                  <a:pt x="124682" y="1165145"/>
                </a:cubicBezTo>
                <a:cubicBezTo>
                  <a:pt x="150509" y="1090046"/>
                  <a:pt x="172357" y="1019656"/>
                  <a:pt x="193455" y="951608"/>
                </a:cubicBezTo>
                <a:cubicBezTo>
                  <a:pt x="280976" y="669511"/>
                  <a:pt x="330232" y="527567"/>
                  <a:pt x="492401" y="383541"/>
                </a:cubicBezTo>
                <a:cubicBezTo>
                  <a:pt x="653425" y="240534"/>
                  <a:pt x="840979" y="135517"/>
                  <a:pt x="1049792" y="71329"/>
                </a:cubicBezTo>
                <a:cubicBezTo>
                  <a:pt x="1203007" y="24254"/>
                  <a:pt x="1362385" y="385"/>
                  <a:pt x="1525339" y="5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04E605F2-BDF1-3ADA-342B-7FA4537419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293916" y="941398"/>
            <a:ext cx="1207691" cy="1124820"/>
          </a:xfrm>
          <a:custGeom>
            <a:avLst/>
            <a:gdLst>
              <a:gd name="connsiteX0" fmla="*/ 1283956 w 2536609"/>
              <a:gd name="connsiteY0" fmla="*/ 129 h 2390777"/>
              <a:gd name="connsiteX1" fmla="*/ 1420555 w 2536609"/>
              <a:gd name="connsiteY1" fmla="*/ 4761 h 2390777"/>
              <a:gd name="connsiteX2" fmla="*/ 1934956 w 2536609"/>
              <a:gd name="connsiteY2" fmla="*/ 146592 h 2390777"/>
              <a:gd name="connsiteX3" fmla="*/ 2333843 w 2536609"/>
              <a:gd name="connsiteY3" fmla="*/ 465224 h 2390777"/>
              <a:gd name="connsiteX4" fmla="*/ 2521826 w 2536609"/>
              <a:gd name="connsiteY4" fmla="*/ 873957 h 2390777"/>
              <a:gd name="connsiteX5" fmla="*/ 2501395 w 2536609"/>
              <a:gd name="connsiteY5" fmla="*/ 1311092 h 2390777"/>
              <a:gd name="connsiteX6" fmla="*/ 2209320 w 2536609"/>
              <a:gd name="connsiteY6" fmla="*/ 1886897 h 2390777"/>
              <a:gd name="connsiteX7" fmla="*/ 1910451 w 2536609"/>
              <a:gd name="connsiteY7" fmla="*/ 2205196 h 2390777"/>
              <a:gd name="connsiteX8" fmla="*/ 1519442 w 2536609"/>
              <a:gd name="connsiteY8" fmla="*/ 2384330 h 2390777"/>
              <a:gd name="connsiteX9" fmla="*/ 998270 w 2536609"/>
              <a:gd name="connsiteY9" fmla="*/ 2352944 h 2390777"/>
              <a:gd name="connsiteX10" fmla="*/ 892026 w 2536609"/>
              <a:gd name="connsiteY10" fmla="*/ 2338680 h 2390777"/>
              <a:gd name="connsiteX11" fmla="*/ 196712 w 2536609"/>
              <a:gd name="connsiteY11" fmla="*/ 2064638 h 2390777"/>
              <a:gd name="connsiteX12" fmla="*/ 108612 w 2536609"/>
              <a:gd name="connsiteY12" fmla="*/ 973028 h 2390777"/>
              <a:gd name="connsiteX13" fmla="*/ 167473 w 2536609"/>
              <a:gd name="connsiteY13" fmla="*/ 796459 h 2390777"/>
              <a:gd name="connsiteX14" fmla="*/ 420683 w 2536609"/>
              <a:gd name="connsiteY14" fmla="*/ 325664 h 2390777"/>
              <a:gd name="connsiteX15" fmla="*/ 887296 w 2536609"/>
              <a:gd name="connsiteY15" fmla="*/ 63284 h 2390777"/>
              <a:gd name="connsiteX16" fmla="*/ 1283956 w 2536609"/>
              <a:gd name="connsiteY16" fmla="*/ 129 h 2390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36609" h="2390777">
                <a:moveTo>
                  <a:pt x="1283956" y="129"/>
                </a:moveTo>
                <a:cubicBezTo>
                  <a:pt x="1329204" y="-477"/>
                  <a:pt x="1374764" y="1064"/>
                  <a:pt x="1420555" y="4761"/>
                </a:cubicBezTo>
                <a:cubicBezTo>
                  <a:pt x="1600623" y="19268"/>
                  <a:pt x="1778488" y="68277"/>
                  <a:pt x="1934956" y="146592"/>
                </a:cubicBezTo>
                <a:cubicBezTo>
                  <a:pt x="2095741" y="226922"/>
                  <a:pt x="2229975" y="334182"/>
                  <a:pt x="2333843" y="465224"/>
                </a:cubicBezTo>
                <a:cubicBezTo>
                  <a:pt x="2431797" y="588805"/>
                  <a:pt x="2495004" y="726327"/>
                  <a:pt x="2521826" y="873957"/>
                </a:cubicBezTo>
                <a:cubicBezTo>
                  <a:pt x="2546923" y="1012347"/>
                  <a:pt x="2540034" y="1159432"/>
                  <a:pt x="2501395" y="1311092"/>
                </a:cubicBezTo>
                <a:cubicBezTo>
                  <a:pt x="2451995" y="1504854"/>
                  <a:pt x="2351490" y="1701546"/>
                  <a:pt x="2209320" y="1886897"/>
                </a:cubicBezTo>
                <a:cubicBezTo>
                  <a:pt x="2124017" y="1998106"/>
                  <a:pt x="2023715" y="2105235"/>
                  <a:pt x="1910451" y="2205196"/>
                </a:cubicBezTo>
                <a:cubicBezTo>
                  <a:pt x="1789948" y="2311549"/>
                  <a:pt x="1669352" y="2366775"/>
                  <a:pt x="1519442" y="2384330"/>
                </a:cubicBezTo>
                <a:cubicBezTo>
                  <a:pt x="1362632" y="2402698"/>
                  <a:pt x="1185651" y="2378545"/>
                  <a:pt x="998270" y="2352944"/>
                </a:cubicBezTo>
                <a:cubicBezTo>
                  <a:pt x="963720" y="2348202"/>
                  <a:pt x="927987" y="2343340"/>
                  <a:pt x="892026" y="2338680"/>
                </a:cubicBezTo>
                <a:cubicBezTo>
                  <a:pt x="570163" y="2296934"/>
                  <a:pt x="347863" y="2255334"/>
                  <a:pt x="196712" y="2064638"/>
                </a:cubicBezTo>
                <a:cubicBezTo>
                  <a:pt x="-33594" y="1774076"/>
                  <a:pt x="-59958" y="1447611"/>
                  <a:pt x="108612" y="973028"/>
                </a:cubicBezTo>
                <a:cubicBezTo>
                  <a:pt x="130679" y="910916"/>
                  <a:pt x="149396" y="852719"/>
                  <a:pt x="167473" y="796459"/>
                </a:cubicBezTo>
                <a:cubicBezTo>
                  <a:pt x="242457" y="563228"/>
                  <a:pt x="284533" y="445824"/>
                  <a:pt x="420683" y="325664"/>
                </a:cubicBezTo>
                <a:cubicBezTo>
                  <a:pt x="555871" y="206352"/>
                  <a:pt x="712879" y="118097"/>
                  <a:pt x="887296" y="63284"/>
                </a:cubicBezTo>
                <a:cubicBezTo>
                  <a:pt x="1015273" y="23084"/>
                  <a:pt x="1148212" y="1947"/>
                  <a:pt x="1283956" y="129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8044EBD1-C32A-97AF-9AF3-D320537CC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374684" y="996982"/>
            <a:ext cx="1046155" cy="1013653"/>
          </a:xfrm>
          <a:custGeom>
            <a:avLst/>
            <a:gdLst>
              <a:gd name="connsiteX0" fmla="*/ 529533 w 1046155"/>
              <a:gd name="connsiteY0" fmla="*/ 55 h 1013653"/>
              <a:gd name="connsiteX1" fmla="*/ 585870 w 1046155"/>
              <a:gd name="connsiteY1" fmla="*/ 2019 h 1013653"/>
              <a:gd name="connsiteX2" fmla="*/ 798020 w 1046155"/>
              <a:gd name="connsiteY2" fmla="*/ 62153 h 1013653"/>
              <a:gd name="connsiteX3" fmla="*/ 889077 w 1046155"/>
              <a:gd name="connsiteY3" fmla="*/ 121638 h 1013653"/>
              <a:gd name="connsiteX4" fmla="*/ 962529 w 1046155"/>
              <a:gd name="connsiteY4" fmla="*/ 197248 h 1013653"/>
              <a:gd name="connsiteX5" fmla="*/ 1040059 w 1046155"/>
              <a:gd name="connsiteY5" fmla="*/ 370545 h 1013653"/>
              <a:gd name="connsiteX6" fmla="*/ 1031633 w 1046155"/>
              <a:gd name="connsiteY6" fmla="*/ 555883 h 1013653"/>
              <a:gd name="connsiteX7" fmla="*/ 873962 w 1046155"/>
              <a:gd name="connsiteY7" fmla="*/ 846542 h 1013653"/>
              <a:gd name="connsiteX8" fmla="*/ 787914 w 1046155"/>
              <a:gd name="connsiteY8" fmla="*/ 934970 h 1013653"/>
              <a:gd name="connsiteX9" fmla="*/ 626653 w 1046155"/>
              <a:gd name="connsiteY9" fmla="*/ 1010920 h 1013653"/>
              <a:gd name="connsiteX10" fmla="*/ 411709 w 1046155"/>
              <a:gd name="connsiteY10" fmla="*/ 997613 h 1013653"/>
              <a:gd name="connsiteX11" fmla="*/ 367892 w 1046155"/>
              <a:gd name="connsiteY11" fmla="*/ 991565 h 1013653"/>
              <a:gd name="connsiteX12" fmla="*/ 81129 w 1046155"/>
              <a:gd name="connsiteY12" fmla="*/ 875375 h 1013653"/>
              <a:gd name="connsiteX13" fmla="*/ 44794 w 1046155"/>
              <a:gd name="connsiteY13" fmla="*/ 412549 h 1013653"/>
              <a:gd name="connsiteX14" fmla="*/ 69070 w 1046155"/>
              <a:gd name="connsiteY14" fmla="*/ 337687 h 1013653"/>
              <a:gd name="connsiteX15" fmla="*/ 173500 w 1046155"/>
              <a:gd name="connsiteY15" fmla="*/ 138076 h 1013653"/>
              <a:gd name="connsiteX16" fmla="*/ 365941 w 1046155"/>
              <a:gd name="connsiteY16" fmla="*/ 26832 h 1013653"/>
              <a:gd name="connsiteX17" fmla="*/ 529533 w 1046155"/>
              <a:gd name="connsiteY17" fmla="*/ 55 h 1013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046155" h="1013653">
                <a:moveTo>
                  <a:pt x="529533" y="55"/>
                </a:moveTo>
                <a:cubicBezTo>
                  <a:pt x="548195" y="-202"/>
                  <a:pt x="566984" y="451"/>
                  <a:pt x="585870" y="2019"/>
                </a:cubicBezTo>
                <a:cubicBezTo>
                  <a:pt x="660133" y="8170"/>
                  <a:pt x="733490" y="28948"/>
                  <a:pt x="798020" y="62153"/>
                </a:cubicBezTo>
                <a:cubicBezTo>
                  <a:pt x="831175" y="79182"/>
                  <a:pt x="861594" y="99066"/>
                  <a:pt x="889077" y="121638"/>
                </a:cubicBezTo>
                <a:cubicBezTo>
                  <a:pt x="916562" y="144209"/>
                  <a:pt x="941112" y="169469"/>
                  <a:pt x="962529" y="197248"/>
                </a:cubicBezTo>
                <a:cubicBezTo>
                  <a:pt x="1002929" y="249645"/>
                  <a:pt x="1028996" y="307952"/>
                  <a:pt x="1040059" y="370545"/>
                </a:cubicBezTo>
                <a:cubicBezTo>
                  <a:pt x="1050409" y="429221"/>
                  <a:pt x="1047569" y="491581"/>
                  <a:pt x="1031633" y="555883"/>
                </a:cubicBezTo>
                <a:cubicBezTo>
                  <a:pt x="1007184" y="654467"/>
                  <a:pt x="952385" y="754837"/>
                  <a:pt x="873962" y="846542"/>
                </a:cubicBezTo>
                <a:cubicBezTo>
                  <a:pt x="847821" y="877110"/>
                  <a:pt x="819055" y="906715"/>
                  <a:pt x="787914" y="934970"/>
                </a:cubicBezTo>
                <a:cubicBezTo>
                  <a:pt x="738214" y="980062"/>
                  <a:pt x="688479" y="1003477"/>
                  <a:pt x="626653" y="1010920"/>
                </a:cubicBezTo>
                <a:cubicBezTo>
                  <a:pt x="561981" y="1018707"/>
                  <a:pt x="488989" y="1008467"/>
                  <a:pt x="411709" y="997613"/>
                </a:cubicBezTo>
                <a:cubicBezTo>
                  <a:pt x="397460" y="995602"/>
                  <a:pt x="382723" y="993541"/>
                  <a:pt x="367892" y="991565"/>
                </a:cubicBezTo>
                <a:cubicBezTo>
                  <a:pt x="235149" y="973866"/>
                  <a:pt x="143467" y="956227"/>
                  <a:pt x="81129" y="875375"/>
                </a:cubicBezTo>
                <a:cubicBezTo>
                  <a:pt x="-13855" y="752182"/>
                  <a:pt x="-24727" y="613765"/>
                  <a:pt x="44794" y="412549"/>
                </a:cubicBezTo>
                <a:cubicBezTo>
                  <a:pt x="53895" y="386215"/>
                  <a:pt x="61614" y="361540"/>
                  <a:pt x="69070" y="337687"/>
                </a:cubicBezTo>
                <a:cubicBezTo>
                  <a:pt x="99995" y="238801"/>
                  <a:pt x="117348" y="189023"/>
                  <a:pt x="173500" y="138076"/>
                </a:cubicBezTo>
                <a:cubicBezTo>
                  <a:pt x="229254" y="87490"/>
                  <a:pt x="294008" y="50071"/>
                  <a:pt x="365941" y="26832"/>
                </a:cubicBezTo>
                <a:cubicBezTo>
                  <a:pt x="418722" y="9787"/>
                  <a:pt x="473549" y="825"/>
                  <a:pt x="529533" y="55"/>
                </a:cubicBezTo>
                <a:close/>
              </a:path>
            </a:pathLst>
          </a:custGeom>
          <a:blipFill dpi="0" rotWithShape="1">
            <a:blip r:embed="rId3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3" name="Date Placeholder 3">
            <a:extLst>
              <a:ext uri="{FF2B5EF4-FFF2-40B4-BE49-F238E27FC236}">
                <a16:creationId xmlns:a16="http://schemas.microsoft.com/office/drawing/2014/main" id="{74694E80-5B95-215C-4CA1-E509E9C84F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1039" y="6170491"/>
            <a:ext cx="2405062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2/3/20XX</a:t>
            </a:r>
          </a:p>
        </p:txBody>
      </p:sp>
      <p:sp>
        <p:nvSpPr>
          <p:cNvPr id="54" name="Footer Placeholder 4">
            <a:extLst>
              <a:ext uri="{FF2B5EF4-FFF2-40B4-BE49-F238E27FC236}">
                <a16:creationId xmlns:a16="http://schemas.microsoft.com/office/drawing/2014/main" id="{68C5CB4D-310E-C226-BEED-15BC3F044A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62313" y="6170490"/>
            <a:ext cx="5667375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cap="all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algn="ctr"/>
            <a:r>
              <a:rPr lang="en-US" dirty="0"/>
              <a:t>Presentation Title</a:t>
            </a:r>
          </a:p>
        </p:txBody>
      </p:sp>
      <p:sp>
        <p:nvSpPr>
          <p:cNvPr id="55" name="Slide Number Placeholder 5">
            <a:extLst>
              <a:ext uri="{FF2B5EF4-FFF2-40B4-BE49-F238E27FC236}">
                <a16:creationId xmlns:a16="http://schemas.microsoft.com/office/drawing/2014/main" id="{44BAF0CA-BC3C-AD99-5851-4C29606C5F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5900" y="6170490"/>
            <a:ext cx="2405062" cy="457200"/>
          </a:xfrm>
          <a:prstGeom prst="rect">
            <a:avLst/>
          </a:prstGeom>
        </p:spPr>
        <p:txBody>
          <a:bodyPr vert="horz" lIns="109728" tIns="109728" rIns="109728" bIns="91440" rtlCol="0" anchor="b"/>
          <a:lstStyle>
            <a:lvl1pPr algn="r">
              <a:defRPr sz="1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31883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2">
            <a:extLst>
              <a:ext uri="{FF2B5EF4-FFF2-40B4-BE49-F238E27FC236}">
                <a16:creationId xmlns:a16="http://schemas.microsoft.com/office/drawing/2014/main" id="{13E521F8-83B3-D46A-1B27-32CCFD64FE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1038" y="1014288"/>
            <a:ext cx="4980672" cy="2267614"/>
          </a:xfrm>
        </p:spPr>
        <p:txBody>
          <a:bodyPr anchor="t"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Click to add title</a:t>
            </a:r>
            <a:endParaRPr lang="en-US" dirty="0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17A1D8F1-CFCC-49C3-4874-06E9B176FF30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81038" y="3499346"/>
            <a:ext cx="4980672" cy="2453700"/>
          </a:xfrm>
        </p:spPr>
        <p:txBody>
          <a:bodyPr>
            <a:noAutofit/>
          </a:bodyPr>
          <a:lstStyle>
            <a:lvl1pPr marL="342900" indent="-342900">
              <a:buFont typeface="+mj-lt"/>
              <a:buAutoNum type="arabicPeriod"/>
              <a:defRPr sz="1800"/>
            </a:lvl1pPr>
            <a:lvl2pPr marL="342900" indent="-342900">
              <a:buFont typeface="+mj-lt"/>
              <a:buAutoNum type="alphaLcPeriod"/>
              <a:defRPr sz="1800"/>
            </a:lvl2pPr>
            <a:lvl3pPr marL="914400" indent="-342900">
              <a:buFont typeface="+mj-lt"/>
              <a:buAutoNum type="arabicParenR"/>
              <a:defRPr sz="1800"/>
            </a:lvl3pPr>
            <a:lvl4pPr marL="1371600" indent="-342900">
              <a:buFont typeface="+mj-lt"/>
              <a:buAutoNum type="alphaLcParenR"/>
              <a:defRPr sz="1800"/>
            </a:lvl4pPr>
            <a:lvl5pPr marL="1828800" indent="-342900">
              <a:buFont typeface="+mj-lt"/>
              <a:buAutoNum type="romanLcPeriod"/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E31E947A-6261-6154-651C-64D04F442074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5859780" y="1014288"/>
            <a:ext cx="5651181" cy="4938758"/>
          </a:xfrm>
        </p:spPr>
        <p:txBody>
          <a:bodyPr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285750" indent="-285750">
              <a:buFont typeface="Arial" panose="020B0604020202020204" pitchFamily="34" charset="0"/>
              <a:buChar char="•"/>
              <a:defRPr sz="1800"/>
            </a:lvl2pPr>
            <a:lvl3pPr marL="914400" indent="-285750">
              <a:buFont typeface="Meiryo" panose="020B0604030504040204" pitchFamily="34" charset="-128"/>
              <a:buChar char="–"/>
              <a:defRPr sz="1800"/>
            </a:lvl3pPr>
            <a:lvl4pPr marL="1371600" indent="-285750">
              <a:buFont typeface="Meiryo" panose="020B0604030504040204" pitchFamily="34" charset="-128"/>
              <a:buChar char="–"/>
              <a:defRPr sz="1800"/>
            </a:lvl4pPr>
            <a:lvl5pPr marL="1828800" indent="-285750">
              <a:buFont typeface="Meiryo" panose="020B0604030504040204" pitchFamily="34" charset="-128"/>
              <a:buChar char="–"/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F8EE83F-071C-ABC6-0507-321397495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7684585">
            <a:off x="10477325" y="-112329"/>
            <a:ext cx="888696" cy="845489"/>
          </a:xfrm>
          <a:custGeom>
            <a:avLst/>
            <a:gdLst>
              <a:gd name="connsiteX0" fmla="*/ 1393873 w 2791301"/>
              <a:gd name="connsiteY0" fmla="*/ 4 h 2663436"/>
              <a:gd name="connsiteX1" fmla="*/ 1544624 w 2791301"/>
              <a:gd name="connsiteY1" fmla="*/ 7531 h 2663436"/>
              <a:gd name="connsiteX2" fmla="*/ 2114171 w 2791301"/>
              <a:gd name="connsiteY2" fmla="*/ 174340 h 2663436"/>
              <a:gd name="connsiteX3" fmla="*/ 2558937 w 2791301"/>
              <a:gd name="connsiteY3" fmla="*/ 535959 h 2663436"/>
              <a:gd name="connsiteX4" fmla="*/ 2772402 w 2791301"/>
              <a:gd name="connsiteY4" fmla="*/ 994216 h 2663436"/>
              <a:gd name="connsiteX5" fmla="*/ 2756393 w 2791301"/>
              <a:gd name="connsiteY5" fmla="*/ 1480474 h 2663436"/>
              <a:gd name="connsiteX6" fmla="*/ 2344917 w 2791301"/>
              <a:gd name="connsiteY6" fmla="*/ 2236976 h 2663436"/>
              <a:gd name="connsiteX7" fmla="*/ 2117882 w 2791301"/>
              <a:gd name="connsiteY7" fmla="*/ 2465527 h 2663436"/>
              <a:gd name="connsiteX8" fmla="*/ 1689239 w 2791301"/>
              <a:gd name="connsiteY8" fmla="*/ 2658152 h 2663436"/>
              <a:gd name="connsiteX9" fmla="*/ 1113871 w 2791301"/>
              <a:gd name="connsiteY9" fmla="*/ 2614170 h 2663436"/>
              <a:gd name="connsiteX10" fmla="*/ 996462 w 2791301"/>
              <a:gd name="connsiteY10" fmla="*/ 2596447 h 2663436"/>
              <a:gd name="connsiteX11" fmla="*/ 225377 w 2791301"/>
              <a:gd name="connsiteY11" fmla="*/ 2279322 h 2663436"/>
              <a:gd name="connsiteX12" fmla="*/ 111893 w 2791301"/>
              <a:gd name="connsiteY12" fmla="*/ 1062629 h 2663436"/>
              <a:gd name="connsiteX13" fmla="*/ 174186 w 2791301"/>
              <a:gd name="connsiteY13" fmla="*/ 867095 h 2663436"/>
              <a:gd name="connsiteX14" fmla="*/ 446468 w 2791301"/>
              <a:gd name="connsiteY14" fmla="*/ 347405 h 2663436"/>
              <a:gd name="connsiteX15" fmla="*/ 957265 w 2791301"/>
              <a:gd name="connsiteY15" fmla="*/ 63425 h 2663436"/>
              <a:gd name="connsiteX16" fmla="*/ 1393873 w 2791301"/>
              <a:gd name="connsiteY16" fmla="*/ 4 h 2663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91301" h="2663436">
                <a:moveTo>
                  <a:pt x="1393873" y="4"/>
                </a:moveTo>
                <a:cubicBezTo>
                  <a:pt x="1443777" y="115"/>
                  <a:pt x="1494056" y="2621"/>
                  <a:pt x="1544624" y="7531"/>
                </a:cubicBezTo>
                <a:cubicBezTo>
                  <a:pt x="1743470" y="26804"/>
                  <a:pt x="1940404" y="84446"/>
                  <a:pt x="2114171" y="174340"/>
                </a:cubicBezTo>
                <a:cubicBezTo>
                  <a:pt x="2292730" y="266553"/>
                  <a:pt x="2442405" y="388281"/>
                  <a:pt x="2558937" y="535959"/>
                </a:cubicBezTo>
                <a:cubicBezTo>
                  <a:pt x="2668833" y="675228"/>
                  <a:pt x="2740611" y="829411"/>
                  <a:pt x="2772402" y="994216"/>
                </a:cubicBezTo>
                <a:cubicBezTo>
                  <a:pt x="2802153" y="1148707"/>
                  <a:pt x="2796751" y="1312318"/>
                  <a:pt x="2756393" y="1480474"/>
                </a:cubicBezTo>
                <a:cubicBezTo>
                  <a:pt x="2694473" y="1738280"/>
                  <a:pt x="2551441" y="1999502"/>
                  <a:pt x="2344917" y="2236976"/>
                </a:cubicBezTo>
                <a:cubicBezTo>
                  <a:pt x="2276075" y="2316133"/>
                  <a:pt x="2200179" y="2392652"/>
                  <a:pt x="2117882" y="2465527"/>
                </a:cubicBezTo>
                <a:cubicBezTo>
                  <a:pt x="1986543" y="2581826"/>
                  <a:pt x="1854341" y="2641210"/>
                  <a:pt x="1689239" y="2658152"/>
                </a:cubicBezTo>
                <a:cubicBezTo>
                  <a:pt x="1516539" y="2675876"/>
                  <a:pt x="1320951" y="2645919"/>
                  <a:pt x="1113871" y="2614170"/>
                </a:cubicBezTo>
                <a:cubicBezTo>
                  <a:pt x="1075689" y="2608293"/>
                  <a:pt x="1036200" y="2602259"/>
                  <a:pt x="996462" y="2596447"/>
                </a:cubicBezTo>
                <a:cubicBezTo>
                  <a:pt x="640795" y="2544391"/>
                  <a:pt x="394957" y="2494225"/>
                  <a:pt x="225377" y="2279322"/>
                </a:cubicBezTo>
                <a:cubicBezTo>
                  <a:pt x="-33010" y="1951877"/>
                  <a:pt x="-66965" y="1588003"/>
                  <a:pt x="111893" y="1062629"/>
                </a:cubicBezTo>
                <a:cubicBezTo>
                  <a:pt x="135308" y="993869"/>
                  <a:pt x="155086" y="929410"/>
                  <a:pt x="174186" y="867095"/>
                </a:cubicBezTo>
                <a:cubicBezTo>
                  <a:pt x="253418" y="608767"/>
                  <a:pt x="298077" y="478805"/>
                  <a:pt x="446468" y="347405"/>
                </a:cubicBezTo>
                <a:cubicBezTo>
                  <a:pt x="593811" y="216935"/>
                  <a:pt x="765687" y="121414"/>
                  <a:pt x="957265" y="63425"/>
                </a:cubicBezTo>
                <a:cubicBezTo>
                  <a:pt x="1097834" y="20894"/>
                  <a:pt x="1244162" y="-329"/>
                  <a:pt x="1393873" y="4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DC945BD7-A7FF-B8CB-BEE0-6B700765E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7684585">
            <a:off x="10443520" y="-146205"/>
            <a:ext cx="956307" cy="913241"/>
          </a:xfrm>
          <a:custGeom>
            <a:avLst/>
            <a:gdLst>
              <a:gd name="connsiteX0" fmla="*/ 1525339 w 3040473"/>
              <a:gd name="connsiteY0" fmla="*/ 5 h 2903550"/>
              <a:gd name="connsiteX1" fmla="*/ 1689388 w 3040473"/>
              <a:gd name="connsiteY1" fmla="*/ 7465 h 2903550"/>
              <a:gd name="connsiteX2" fmla="*/ 2308491 w 3040473"/>
              <a:gd name="connsiteY2" fmla="*/ 186546 h 2903550"/>
              <a:gd name="connsiteX3" fmla="*/ 2790810 w 3040473"/>
              <a:gd name="connsiteY3" fmla="*/ 578683 h 2903550"/>
              <a:gd name="connsiteX4" fmla="*/ 3020886 w 3040473"/>
              <a:gd name="connsiteY4" fmla="*/ 1077350 h 2903550"/>
              <a:gd name="connsiteX5" fmla="*/ 3001050 w 3040473"/>
              <a:gd name="connsiteY5" fmla="*/ 1607690 h 2903550"/>
              <a:gd name="connsiteX6" fmla="*/ 2549423 w 3040473"/>
              <a:gd name="connsiteY6" fmla="*/ 2434689 h 2903550"/>
              <a:gd name="connsiteX7" fmla="*/ 2301170 w 3040473"/>
              <a:gd name="connsiteY7" fmla="*/ 2685047 h 2903550"/>
              <a:gd name="connsiteX8" fmla="*/ 1833654 w 3040473"/>
              <a:gd name="connsiteY8" fmla="*/ 2897229 h 2903550"/>
              <a:gd name="connsiteX9" fmla="*/ 1207605 w 3040473"/>
              <a:gd name="connsiteY9" fmla="*/ 2852120 h 2903550"/>
              <a:gd name="connsiteX10" fmla="*/ 1079897 w 3040473"/>
              <a:gd name="connsiteY10" fmla="*/ 2833375 h 2903550"/>
              <a:gd name="connsiteX11" fmla="*/ 242172 w 3040473"/>
              <a:gd name="connsiteY11" fmla="*/ 2491376 h 2903550"/>
              <a:gd name="connsiteX12" fmla="*/ 124682 w 3040473"/>
              <a:gd name="connsiteY12" fmla="*/ 1165145 h 2903550"/>
              <a:gd name="connsiteX13" fmla="*/ 193455 w 3040473"/>
              <a:gd name="connsiteY13" fmla="*/ 951608 h 2903550"/>
              <a:gd name="connsiteX14" fmla="*/ 492401 w 3040473"/>
              <a:gd name="connsiteY14" fmla="*/ 383541 h 2903550"/>
              <a:gd name="connsiteX15" fmla="*/ 1049792 w 3040473"/>
              <a:gd name="connsiteY15" fmla="*/ 71329 h 2903550"/>
              <a:gd name="connsiteX16" fmla="*/ 1525339 w 3040473"/>
              <a:gd name="connsiteY16" fmla="*/ 5 h 290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40473" h="2903550">
                <a:moveTo>
                  <a:pt x="1525339" y="5"/>
                </a:moveTo>
                <a:cubicBezTo>
                  <a:pt x="1579656" y="-122"/>
                  <a:pt x="1634371" y="2362"/>
                  <a:pt x="1689388" y="7465"/>
                </a:cubicBezTo>
                <a:cubicBezTo>
                  <a:pt x="1905729" y="27497"/>
                  <a:pt x="2119799" y="89379"/>
                  <a:pt x="2308491" y="186546"/>
                </a:cubicBezTo>
                <a:cubicBezTo>
                  <a:pt x="2502388" y="286218"/>
                  <a:pt x="2664701" y="418219"/>
                  <a:pt x="2790810" y="578683"/>
                </a:cubicBezTo>
                <a:cubicBezTo>
                  <a:pt x="2909737" y="730010"/>
                  <a:pt x="2987100" y="897790"/>
                  <a:pt x="3020886" y="1077350"/>
                </a:cubicBezTo>
                <a:cubicBezTo>
                  <a:pt x="3052503" y="1245674"/>
                  <a:pt x="3045812" y="1424117"/>
                  <a:pt x="3001050" y="1607690"/>
                </a:cubicBezTo>
                <a:cubicBezTo>
                  <a:pt x="2932375" y="1889131"/>
                  <a:pt x="2775394" y="2174701"/>
                  <a:pt x="2549423" y="2434689"/>
                </a:cubicBezTo>
                <a:cubicBezTo>
                  <a:pt x="2474098" y="2521351"/>
                  <a:pt x="2391109" y="2605170"/>
                  <a:pt x="2301170" y="2685047"/>
                </a:cubicBezTo>
                <a:cubicBezTo>
                  <a:pt x="2157636" y="2812522"/>
                  <a:pt x="2013445" y="2877936"/>
                  <a:pt x="1833654" y="2897229"/>
                </a:cubicBezTo>
                <a:cubicBezTo>
                  <a:pt x="1645588" y="2917413"/>
                  <a:pt x="1432846" y="2885715"/>
                  <a:pt x="1207605" y="2852120"/>
                </a:cubicBezTo>
                <a:cubicBezTo>
                  <a:pt x="1166075" y="2845900"/>
                  <a:pt x="1123122" y="2839517"/>
                  <a:pt x="1079897" y="2833375"/>
                </a:cubicBezTo>
                <a:cubicBezTo>
                  <a:pt x="693025" y="2778372"/>
                  <a:pt x="425689" y="2724885"/>
                  <a:pt x="242172" y="2491376"/>
                </a:cubicBezTo>
                <a:cubicBezTo>
                  <a:pt x="-37449" y="2135581"/>
                  <a:pt x="-72603" y="1738947"/>
                  <a:pt x="124682" y="1165145"/>
                </a:cubicBezTo>
                <a:cubicBezTo>
                  <a:pt x="150509" y="1090046"/>
                  <a:pt x="172357" y="1019656"/>
                  <a:pt x="193455" y="951608"/>
                </a:cubicBezTo>
                <a:cubicBezTo>
                  <a:pt x="280976" y="669511"/>
                  <a:pt x="330232" y="527567"/>
                  <a:pt x="492401" y="383541"/>
                </a:cubicBezTo>
                <a:cubicBezTo>
                  <a:pt x="653425" y="240534"/>
                  <a:pt x="840979" y="135517"/>
                  <a:pt x="1049792" y="71329"/>
                </a:cubicBezTo>
                <a:cubicBezTo>
                  <a:pt x="1203007" y="24254"/>
                  <a:pt x="1362385" y="385"/>
                  <a:pt x="1525339" y="5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E618DFAC-77B9-BC08-65E0-69740384CE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7684585">
            <a:off x="10516156" y="-67275"/>
            <a:ext cx="811034" cy="755381"/>
          </a:xfrm>
          <a:custGeom>
            <a:avLst/>
            <a:gdLst>
              <a:gd name="connsiteX0" fmla="*/ 1283956 w 2536609"/>
              <a:gd name="connsiteY0" fmla="*/ 129 h 2390777"/>
              <a:gd name="connsiteX1" fmla="*/ 1420555 w 2536609"/>
              <a:gd name="connsiteY1" fmla="*/ 4761 h 2390777"/>
              <a:gd name="connsiteX2" fmla="*/ 1934956 w 2536609"/>
              <a:gd name="connsiteY2" fmla="*/ 146592 h 2390777"/>
              <a:gd name="connsiteX3" fmla="*/ 2333843 w 2536609"/>
              <a:gd name="connsiteY3" fmla="*/ 465224 h 2390777"/>
              <a:gd name="connsiteX4" fmla="*/ 2521826 w 2536609"/>
              <a:gd name="connsiteY4" fmla="*/ 873957 h 2390777"/>
              <a:gd name="connsiteX5" fmla="*/ 2501395 w 2536609"/>
              <a:gd name="connsiteY5" fmla="*/ 1311092 h 2390777"/>
              <a:gd name="connsiteX6" fmla="*/ 2209320 w 2536609"/>
              <a:gd name="connsiteY6" fmla="*/ 1886897 h 2390777"/>
              <a:gd name="connsiteX7" fmla="*/ 1910451 w 2536609"/>
              <a:gd name="connsiteY7" fmla="*/ 2205196 h 2390777"/>
              <a:gd name="connsiteX8" fmla="*/ 1519442 w 2536609"/>
              <a:gd name="connsiteY8" fmla="*/ 2384330 h 2390777"/>
              <a:gd name="connsiteX9" fmla="*/ 998270 w 2536609"/>
              <a:gd name="connsiteY9" fmla="*/ 2352944 h 2390777"/>
              <a:gd name="connsiteX10" fmla="*/ 892026 w 2536609"/>
              <a:gd name="connsiteY10" fmla="*/ 2338680 h 2390777"/>
              <a:gd name="connsiteX11" fmla="*/ 196712 w 2536609"/>
              <a:gd name="connsiteY11" fmla="*/ 2064638 h 2390777"/>
              <a:gd name="connsiteX12" fmla="*/ 108612 w 2536609"/>
              <a:gd name="connsiteY12" fmla="*/ 973028 h 2390777"/>
              <a:gd name="connsiteX13" fmla="*/ 167473 w 2536609"/>
              <a:gd name="connsiteY13" fmla="*/ 796459 h 2390777"/>
              <a:gd name="connsiteX14" fmla="*/ 420683 w 2536609"/>
              <a:gd name="connsiteY14" fmla="*/ 325664 h 2390777"/>
              <a:gd name="connsiteX15" fmla="*/ 887296 w 2536609"/>
              <a:gd name="connsiteY15" fmla="*/ 63284 h 2390777"/>
              <a:gd name="connsiteX16" fmla="*/ 1283956 w 2536609"/>
              <a:gd name="connsiteY16" fmla="*/ 129 h 2390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36609" h="2390777">
                <a:moveTo>
                  <a:pt x="1283956" y="129"/>
                </a:moveTo>
                <a:cubicBezTo>
                  <a:pt x="1329204" y="-477"/>
                  <a:pt x="1374764" y="1064"/>
                  <a:pt x="1420555" y="4761"/>
                </a:cubicBezTo>
                <a:cubicBezTo>
                  <a:pt x="1600623" y="19268"/>
                  <a:pt x="1778488" y="68277"/>
                  <a:pt x="1934956" y="146592"/>
                </a:cubicBezTo>
                <a:cubicBezTo>
                  <a:pt x="2095741" y="226922"/>
                  <a:pt x="2229975" y="334182"/>
                  <a:pt x="2333843" y="465224"/>
                </a:cubicBezTo>
                <a:cubicBezTo>
                  <a:pt x="2431797" y="588805"/>
                  <a:pt x="2495004" y="726327"/>
                  <a:pt x="2521826" y="873957"/>
                </a:cubicBezTo>
                <a:cubicBezTo>
                  <a:pt x="2546923" y="1012347"/>
                  <a:pt x="2540034" y="1159432"/>
                  <a:pt x="2501395" y="1311092"/>
                </a:cubicBezTo>
                <a:cubicBezTo>
                  <a:pt x="2451995" y="1504854"/>
                  <a:pt x="2351490" y="1701546"/>
                  <a:pt x="2209320" y="1886897"/>
                </a:cubicBezTo>
                <a:cubicBezTo>
                  <a:pt x="2124017" y="1998106"/>
                  <a:pt x="2023715" y="2105235"/>
                  <a:pt x="1910451" y="2205196"/>
                </a:cubicBezTo>
                <a:cubicBezTo>
                  <a:pt x="1789948" y="2311549"/>
                  <a:pt x="1669352" y="2366775"/>
                  <a:pt x="1519442" y="2384330"/>
                </a:cubicBezTo>
                <a:cubicBezTo>
                  <a:pt x="1362632" y="2402698"/>
                  <a:pt x="1185651" y="2378545"/>
                  <a:pt x="998270" y="2352944"/>
                </a:cubicBezTo>
                <a:cubicBezTo>
                  <a:pt x="963720" y="2348202"/>
                  <a:pt x="927987" y="2343340"/>
                  <a:pt x="892026" y="2338680"/>
                </a:cubicBezTo>
                <a:cubicBezTo>
                  <a:pt x="570163" y="2296934"/>
                  <a:pt x="347863" y="2255334"/>
                  <a:pt x="196712" y="2064638"/>
                </a:cubicBezTo>
                <a:cubicBezTo>
                  <a:pt x="-33594" y="1774076"/>
                  <a:pt x="-59958" y="1447611"/>
                  <a:pt x="108612" y="973028"/>
                </a:cubicBezTo>
                <a:cubicBezTo>
                  <a:pt x="130679" y="910916"/>
                  <a:pt x="149396" y="852719"/>
                  <a:pt x="167473" y="796459"/>
                </a:cubicBezTo>
                <a:cubicBezTo>
                  <a:pt x="242457" y="563228"/>
                  <a:pt x="284533" y="445824"/>
                  <a:pt x="420683" y="325664"/>
                </a:cubicBezTo>
                <a:cubicBezTo>
                  <a:pt x="555871" y="206352"/>
                  <a:pt x="712879" y="118097"/>
                  <a:pt x="887296" y="63284"/>
                </a:cubicBezTo>
                <a:cubicBezTo>
                  <a:pt x="1015273" y="23084"/>
                  <a:pt x="1148212" y="1947"/>
                  <a:pt x="1283956" y="129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48296844-8339-EDA7-19BF-2C357711C0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7684585">
            <a:off x="10570396" y="-29948"/>
            <a:ext cx="702554" cy="680727"/>
          </a:xfrm>
          <a:custGeom>
            <a:avLst/>
            <a:gdLst>
              <a:gd name="connsiteX0" fmla="*/ 1130629 w 2233692"/>
              <a:gd name="connsiteY0" fmla="*/ 117 h 2164296"/>
              <a:gd name="connsiteX1" fmla="*/ 1250917 w 2233692"/>
              <a:gd name="connsiteY1" fmla="*/ 4310 h 2164296"/>
              <a:gd name="connsiteX2" fmla="*/ 1703887 w 2233692"/>
              <a:gd name="connsiteY2" fmla="*/ 132705 h 2164296"/>
              <a:gd name="connsiteX3" fmla="*/ 1898308 w 2233692"/>
              <a:gd name="connsiteY3" fmla="*/ 259714 h 2164296"/>
              <a:gd name="connsiteX4" fmla="*/ 2055139 w 2233692"/>
              <a:gd name="connsiteY4" fmla="*/ 421154 h 2164296"/>
              <a:gd name="connsiteX5" fmla="*/ 2220675 w 2233692"/>
              <a:gd name="connsiteY5" fmla="*/ 791167 h 2164296"/>
              <a:gd name="connsiteX6" fmla="*/ 2202684 w 2233692"/>
              <a:gd name="connsiteY6" fmla="*/ 1186890 h 2164296"/>
              <a:gd name="connsiteX7" fmla="*/ 1866035 w 2233692"/>
              <a:gd name="connsiteY7" fmla="*/ 1807489 h 2164296"/>
              <a:gd name="connsiteX8" fmla="*/ 1682309 w 2233692"/>
              <a:gd name="connsiteY8" fmla="*/ 1996296 h 2164296"/>
              <a:gd name="connsiteX9" fmla="*/ 1337994 w 2233692"/>
              <a:gd name="connsiteY9" fmla="*/ 2158461 h 2164296"/>
              <a:gd name="connsiteX10" fmla="*/ 879058 w 2233692"/>
              <a:gd name="connsiteY10" fmla="*/ 2130049 h 2164296"/>
              <a:gd name="connsiteX11" fmla="*/ 785502 w 2233692"/>
              <a:gd name="connsiteY11" fmla="*/ 2117135 h 2164296"/>
              <a:gd name="connsiteX12" fmla="*/ 173222 w 2233692"/>
              <a:gd name="connsiteY12" fmla="*/ 1869052 h 2164296"/>
              <a:gd name="connsiteX13" fmla="*/ 95641 w 2233692"/>
              <a:gd name="connsiteY13" fmla="*/ 880852 h 2164296"/>
              <a:gd name="connsiteX14" fmla="*/ 147474 w 2233692"/>
              <a:gd name="connsiteY14" fmla="*/ 721011 h 2164296"/>
              <a:gd name="connsiteX15" fmla="*/ 370446 w 2233692"/>
              <a:gd name="connsiteY15" fmla="*/ 294813 h 2164296"/>
              <a:gd name="connsiteX16" fmla="*/ 781337 w 2233692"/>
              <a:gd name="connsiteY16" fmla="*/ 57290 h 2164296"/>
              <a:gd name="connsiteX17" fmla="*/ 1130629 w 2233692"/>
              <a:gd name="connsiteY17" fmla="*/ 117 h 2164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233692" h="2164296">
                <a:moveTo>
                  <a:pt x="1130629" y="117"/>
                </a:moveTo>
                <a:cubicBezTo>
                  <a:pt x="1170474" y="-432"/>
                  <a:pt x="1210592" y="963"/>
                  <a:pt x="1250917" y="4310"/>
                </a:cubicBezTo>
                <a:cubicBezTo>
                  <a:pt x="1409478" y="17443"/>
                  <a:pt x="1566106" y="61809"/>
                  <a:pt x="1703887" y="132705"/>
                </a:cubicBezTo>
                <a:cubicBezTo>
                  <a:pt x="1774679" y="169066"/>
                  <a:pt x="1839627" y="211520"/>
                  <a:pt x="1898308" y="259714"/>
                </a:cubicBezTo>
                <a:cubicBezTo>
                  <a:pt x="1956991" y="307906"/>
                  <a:pt x="2009409" y="361840"/>
                  <a:pt x="2055139" y="421154"/>
                </a:cubicBezTo>
                <a:cubicBezTo>
                  <a:pt x="2141397" y="533028"/>
                  <a:pt x="2197055" y="657522"/>
                  <a:pt x="2220675" y="791167"/>
                </a:cubicBezTo>
                <a:cubicBezTo>
                  <a:pt x="2242774" y="916448"/>
                  <a:pt x="2236710" y="1049596"/>
                  <a:pt x="2202684" y="1186890"/>
                </a:cubicBezTo>
                <a:cubicBezTo>
                  <a:pt x="2150482" y="1397381"/>
                  <a:pt x="2033479" y="1611687"/>
                  <a:pt x="1866035" y="1807489"/>
                </a:cubicBezTo>
                <a:cubicBezTo>
                  <a:pt x="1810219" y="1872757"/>
                  <a:pt x="1748801" y="1935968"/>
                  <a:pt x="1682309" y="1996296"/>
                </a:cubicBezTo>
                <a:cubicBezTo>
                  <a:pt x="1576194" y="2092574"/>
                  <a:pt x="1470001" y="2142568"/>
                  <a:pt x="1337994" y="2158461"/>
                </a:cubicBezTo>
                <a:cubicBezTo>
                  <a:pt x="1199910" y="2175087"/>
                  <a:pt x="1044062" y="2153223"/>
                  <a:pt x="879058" y="2130049"/>
                </a:cubicBezTo>
                <a:cubicBezTo>
                  <a:pt x="848634" y="2125754"/>
                  <a:pt x="817168" y="2121353"/>
                  <a:pt x="785502" y="2117135"/>
                </a:cubicBezTo>
                <a:cubicBezTo>
                  <a:pt x="502076" y="2079344"/>
                  <a:pt x="306322" y="2041683"/>
                  <a:pt x="173222" y="1869052"/>
                </a:cubicBezTo>
                <a:cubicBezTo>
                  <a:pt x="-29583" y="1606017"/>
                  <a:pt x="-52797" y="1310477"/>
                  <a:pt x="95641" y="880852"/>
                </a:cubicBezTo>
                <a:cubicBezTo>
                  <a:pt x="115073" y="824625"/>
                  <a:pt x="131555" y="771941"/>
                  <a:pt x="147474" y="721011"/>
                </a:cubicBezTo>
                <a:cubicBezTo>
                  <a:pt x="213503" y="509874"/>
                  <a:pt x="250554" y="403591"/>
                  <a:pt x="370446" y="294813"/>
                </a:cubicBezTo>
                <a:cubicBezTo>
                  <a:pt x="489490" y="186804"/>
                  <a:pt x="627749" y="106909"/>
                  <a:pt x="781337" y="57290"/>
                </a:cubicBezTo>
                <a:cubicBezTo>
                  <a:pt x="894032" y="20897"/>
                  <a:pt x="1011095" y="1762"/>
                  <a:pt x="1130629" y="117"/>
                </a:cubicBezTo>
                <a:close/>
              </a:path>
            </a:pathLst>
          </a:custGeom>
          <a:blipFill>
            <a:blip r:embed="rId2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DAB07B07-F645-F92C-3826-8B5C34AB4F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841628">
            <a:off x="11354252" y="431135"/>
            <a:ext cx="1212988" cy="1154015"/>
          </a:xfrm>
          <a:custGeom>
            <a:avLst/>
            <a:gdLst>
              <a:gd name="connsiteX0" fmla="*/ 1393873 w 2791301"/>
              <a:gd name="connsiteY0" fmla="*/ 4 h 2663436"/>
              <a:gd name="connsiteX1" fmla="*/ 1544624 w 2791301"/>
              <a:gd name="connsiteY1" fmla="*/ 7531 h 2663436"/>
              <a:gd name="connsiteX2" fmla="*/ 2114171 w 2791301"/>
              <a:gd name="connsiteY2" fmla="*/ 174340 h 2663436"/>
              <a:gd name="connsiteX3" fmla="*/ 2558937 w 2791301"/>
              <a:gd name="connsiteY3" fmla="*/ 535959 h 2663436"/>
              <a:gd name="connsiteX4" fmla="*/ 2772402 w 2791301"/>
              <a:gd name="connsiteY4" fmla="*/ 994216 h 2663436"/>
              <a:gd name="connsiteX5" fmla="*/ 2756393 w 2791301"/>
              <a:gd name="connsiteY5" fmla="*/ 1480474 h 2663436"/>
              <a:gd name="connsiteX6" fmla="*/ 2344917 w 2791301"/>
              <a:gd name="connsiteY6" fmla="*/ 2236976 h 2663436"/>
              <a:gd name="connsiteX7" fmla="*/ 2117882 w 2791301"/>
              <a:gd name="connsiteY7" fmla="*/ 2465527 h 2663436"/>
              <a:gd name="connsiteX8" fmla="*/ 1689239 w 2791301"/>
              <a:gd name="connsiteY8" fmla="*/ 2658152 h 2663436"/>
              <a:gd name="connsiteX9" fmla="*/ 1113871 w 2791301"/>
              <a:gd name="connsiteY9" fmla="*/ 2614170 h 2663436"/>
              <a:gd name="connsiteX10" fmla="*/ 996462 w 2791301"/>
              <a:gd name="connsiteY10" fmla="*/ 2596447 h 2663436"/>
              <a:gd name="connsiteX11" fmla="*/ 225377 w 2791301"/>
              <a:gd name="connsiteY11" fmla="*/ 2279322 h 2663436"/>
              <a:gd name="connsiteX12" fmla="*/ 111893 w 2791301"/>
              <a:gd name="connsiteY12" fmla="*/ 1062629 h 2663436"/>
              <a:gd name="connsiteX13" fmla="*/ 174186 w 2791301"/>
              <a:gd name="connsiteY13" fmla="*/ 867095 h 2663436"/>
              <a:gd name="connsiteX14" fmla="*/ 446468 w 2791301"/>
              <a:gd name="connsiteY14" fmla="*/ 347405 h 2663436"/>
              <a:gd name="connsiteX15" fmla="*/ 957265 w 2791301"/>
              <a:gd name="connsiteY15" fmla="*/ 63425 h 2663436"/>
              <a:gd name="connsiteX16" fmla="*/ 1393873 w 2791301"/>
              <a:gd name="connsiteY16" fmla="*/ 4 h 2663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91301" h="2663436">
                <a:moveTo>
                  <a:pt x="1393873" y="4"/>
                </a:moveTo>
                <a:cubicBezTo>
                  <a:pt x="1443777" y="115"/>
                  <a:pt x="1494056" y="2621"/>
                  <a:pt x="1544624" y="7531"/>
                </a:cubicBezTo>
                <a:cubicBezTo>
                  <a:pt x="1743470" y="26804"/>
                  <a:pt x="1940404" y="84446"/>
                  <a:pt x="2114171" y="174340"/>
                </a:cubicBezTo>
                <a:cubicBezTo>
                  <a:pt x="2292730" y="266553"/>
                  <a:pt x="2442405" y="388281"/>
                  <a:pt x="2558937" y="535959"/>
                </a:cubicBezTo>
                <a:cubicBezTo>
                  <a:pt x="2668833" y="675228"/>
                  <a:pt x="2740611" y="829411"/>
                  <a:pt x="2772402" y="994216"/>
                </a:cubicBezTo>
                <a:cubicBezTo>
                  <a:pt x="2802153" y="1148707"/>
                  <a:pt x="2796751" y="1312318"/>
                  <a:pt x="2756393" y="1480474"/>
                </a:cubicBezTo>
                <a:cubicBezTo>
                  <a:pt x="2694473" y="1738280"/>
                  <a:pt x="2551441" y="1999502"/>
                  <a:pt x="2344917" y="2236976"/>
                </a:cubicBezTo>
                <a:cubicBezTo>
                  <a:pt x="2276075" y="2316133"/>
                  <a:pt x="2200179" y="2392652"/>
                  <a:pt x="2117882" y="2465527"/>
                </a:cubicBezTo>
                <a:cubicBezTo>
                  <a:pt x="1986543" y="2581826"/>
                  <a:pt x="1854341" y="2641210"/>
                  <a:pt x="1689239" y="2658152"/>
                </a:cubicBezTo>
                <a:cubicBezTo>
                  <a:pt x="1516539" y="2675876"/>
                  <a:pt x="1320951" y="2645919"/>
                  <a:pt x="1113871" y="2614170"/>
                </a:cubicBezTo>
                <a:cubicBezTo>
                  <a:pt x="1075689" y="2608293"/>
                  <a:pt x="1036200" y="2602259"/>
                  <a:pt x="996462" y="2596447"/>
                </a:cubicBezTo>
                <a:cubicBezTo>
                  <a:pt x="640795" y="2544391"/>
                  <a:pt x="394957" y="2494225"/>
                  <a:pt x="225377" y="2279322"/>
                </a:cubicBezTo>
                <a:cubicBezTo>
                  <a:pt x="-33010" y="1951877"/>
                  <a:pt x="-66965" y="1588003"/>
                  <a:pt x="111893" y="1062629"/>
                </a:cubicBezTo>
                <a:cubicBezTo>
                  <a:pt x="135308" y="993869"/>
                  <a:pt x="155086" y="929410"/>
                  <a:pt x="174186" y="867095"/>
                </a:cubicBezTo>
                <a:cubicBezTo>
                  <a:pt x="253418" y="608767"/>
                  <a:pt x="298077" y="478805"/>
                  <a:pt x="446468" y="347405"/>
                </a:cubicBezTo>
                <a:cubicBezTo>
                  <a:pt x="593811" y="216935"/>
                  <a:pt x="765687" y="121414"/>
                  <a:pt x="957265" y="63425"/>
                </a:cubicBezTo>
                <a:cubicBezTo>
                  <a:pt x="1097834" y="20894"/>
                  <a:pt x="1244162" y="-329"/>
                  <a:pt x="1393873" y="4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0D9CF31-0B63-851F-5AE7-DA8F67759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841628">
            <a:off x="11308110" y="384897"/>
            <a:ext cx="1305272" cy="1246491"/>
          </a:xfrm>
          <a:custGeom>
            <a:avLst/>
            <a:gdLst>
              <a:gd name="connsiteX0" fmla="*/ 1525339 w 3040473"/>
              <a:gd name="connsiteY0" fmla="*/ 5 h 2903550"/>
              <a:gd name="connsiteX1" fmla="*/ 1689388 w 3040473"/>
              <a:gd name="connsiteY1" fmla="*/ 7465 h 2903550"/>
              <a:gd name="connsiteX2" fmla="*/ 2308491 w 3040473"/>
              <a:gd name="connsiteY2" fmla="*/ 186546 h 2903550"/>
              <a:gd name="connsiteX3" fmla="*/ 2790810 w 3040473"/>
              <a:gd name="connsiteY3" fmla="*/ 578683 h 2903550"/>
              <a:gd name="connsiteX4" fmla="*/ 3020886 w 3040473"/>
              <a:gd name="connsiteY4" fmla="*/ 1077350 h 2903550"/>
              <a:gd name="connsiteX5" fmla="*/ 3001050 w 3040473"/>
              <a:gd name="connsiteY5" fmla="*/ 1607690 h 2903550"/>
              <a:gd name="connsiteX6" fmla="*/ 2549423 w 3040473"/>
              <a:gd name="connsiteY6" fmla="*/ 2434689 h 2903550"/>
              <a:gd name="connsiteX7" fmla="*/ 2301170 w 3040473"/>
              <a:gd name="connsiteY7" fmla="*/ 2685047 h 2903550"/>
              <a:gd name="connsiteX8" fmla="*/ 1833654 w 3040473"/>
              <a:gd name="connsiteY8" fmla="*/ 2897229 h 2903550"/>
              <a:gd name="connsiteX9" fmla="*/ 1207605 w 3040473"/>
              <a:gd name="connsiteY9" fmla="*/ 2852120 h 2903550"/>
              <a:gd name="connsiteX10" fmla="*/ 1079897 w 3040473"/>
              <a:gd name="connsiteY10" fmla="*/ 2833375 h 2903550"/>
              <a:gd name="connsiteX11" fmla="*/ 242172 w 3040473"/>
              <a:gd name="connsiteY11" fmla="*/ 2491376 h 2903550"/>
              <a:gd name="connsiteX12" fmla="*/ 124682 w 3040473"/>
              <a:gd name="connsiteY12" fmla="*/ 1165145 h 2903550"/>
              <a:gd name="connsiteX13" fmla="*/ 193455 w 3040473"/>
              <a:gd name="connsiteY13" fmla="*/ 951608 h 2903550"/>
              <a:gd name="connsiteX14" fmla="*/ 492401 w 3040473"/>
              <a:gd name="connsiteY14" fmla="*/ 383541 h 2903550"/>
              <a:gd name="connsiteX15" fmla="*/ 1049792 w 3040473"/>
              <a:gd name="connsiteY15" fmla="*/ 71329 h 2903550"/>
              <a:gd name="connsiteX16" fmla="*/ 1525339 w 3040473"/>
              <a:gd name="connsiteY16" fmla="*/ 5 h 290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40473" h="2903550">
                <a:moveTo>
                  <a:pt x="1525339" y="5"/>
                </a:moveTo>
                <a:cubicBezTo>
                  <a:pt x="1579656" y="-122"/>
                  <a:pt x="1634371" y="2362"/>
                  <a:pt x="1689388" y="7465"/>
                </a:cubicBezTo>
                <a:cubicBezTo>
                  <a:pt x="1905729" y="27497"/>
                  <a:pt x="2119799" y="89379"/>
                  <a:pt x="2308491" y="186546"/>
                </a:cubicBezTo>
                <a:cubicBezTo>
                  <a:pt x="2502388" y="286218"/>
                  <a:pt x="2664701" y="418219"/>
                  <a:pt x="2790810" y="578683"/>
                </a:cubicBezTo>
                <a:cubicBezTo>
                  <a:pt x="2909737" y="730010"/>
                  <a:pt x="2987100" y="897790"/>
                  <a:pt x="3020886" y="1077350"/>
                </a:cubicBezTo>
                <a:cubicBezTo>
                  <a:pt x="3052503" y="1245674"/>
                  <a:pt x="3045812" y="1424117"/>
                  <a:pt x="3001050" y="1607690"/>
                </a:cubicBezTo>
                <a:cubicBezTo>
                  <a:pt x="2932375" y="1889131"/>
                  <a:pt x="2775394" y="2174701"/>
                  <a:pt x="2549423" y="2434689"/>
                </a:cubicBezTo>
                <a:cubicBezTo>
                  <a:pt x="2474098" y="2521351"/>
                  <a:pt x="2391109" y="2605170"/>
                  <a:pt x="2301170" y="2685047"/>
                </a:cubicBezTo>
                <a:cubicBezTo>
                  <a:pt x="2157636" y="2812522"/>
                  <a:pt x="2013445" y="2877936"/>
                  <a:pt x="1833654" y="2897229"/>
                </a:cubicBezTo>
                <a:cubicBezTo>
                  <a:pt x="1645588" y="2917413"/>
                  <a:pt x="1432846" y="2885715"/>
                  <a:pt x="1207605" y="2852120"/>
                </a:cubicBezTo>
                <a:cubicBezTo>
                  <a:pt x="1166075" y="2845900"/>
                  <a:pt x="1123122" y="2839517"/>
                  <a:pt x="1079897" y="2833375"/>
                </a:cubicBezTo>
                <a:cubicBezTo>
                  <a:pt x="693025" y="2778372"/>
                  <a:pt x="425689" y="2724885"/>
                  <a:pt x="242172" y="2491376"/>
                </a:cubicBezTo>
                <a:cubicBezTo>
                  <a:pt x="-37449" y="2135581"/>
                  <a:pt x="-72603" y="1738947"/>
                  <a:pt x="124682" y="1165145"/>
                </a:cubicBezTo>
                <a:cubicBezTo>
                  <a:pt x="150509" y="1090046"/>
                  <a:pt x="172357" y="1019656"/>
                  <a:pt x="193455" y="951608"/>
                </a:cubicBezTo>
                <a:cubicBezTo>
                  <a:pt x="280976" y="669511"/>
                  <a:pt x="330232" y="527567"/>
                  <a:pt x="492401" y="383541"/>
                </a:cubicBezTo>
                <a:cubicBezTo>
                  <a:pt x="653425" y="240534"/>
                  <a:pt x="840979" y="135517"/>
                  <a:pt x="1049792" y="71329"/>
                </a:cubicBezTo>
                <a:cubicBezTo>
                  <a:pt x="1203007" y="24254"/>
                  <a:pt x="1362385" y="385"/>
                  <a:pt x="1525339" y="5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A3FD6EFE-9F27-4298-EE90-5C5E6E955B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841628">
            <a:off x="11407252" y="492629"/>
            <a:ext cx="1106988" cy="1031027"/>
          </a:xfrm>
          <a:custGeom>
            <a:avLst/>
            <a:gdLst>
              <a:gd name="connsiteX0" fmla="*/ 1283956 w 2536609"/>
              <a:gd name="connsiteY0" fmla="*/ 129 h 2390777"/>
              <a:gd name="connsiteX1" fmla="*/ 1420555 w 2536609"/>
              <a:gd name="connsiteY1" fmla="*/ 4761 h 2390777"/>
              <a:gd name="connsiteX2" fmla="*/ 1934956 w 2536609"/>
              <a:gd name="connsiteY2" fmla="*/ 146592 h 2390777"/>
              <a:gd name="connsiteX3" fmla="*/ 2333843 w 2536609"/>
              <a:gd name="connsiteY3" fmla="*/ 465224 h 2390777"/>
              <a:gd name="connsiteX4" fmla="*/ 2521826 w 2536609"/>
              <a:gd name="connsiteY4" fmla="*/ 873957 h 2390777"/>
              <a:gd name="connsiteX5" fmla="*/ 2501395 w 2536609"/>
              <a:gd name="connsiteY5" fmla="*/ 1311092 h 2390777"/>
              <a:gd name="connsiteX6" fmla="*/ 2209320 w 2536609"/>
              <a:gd name="connsiteY6" fmla="*/ 1886897 h 2390777"/>
              <a:gd name="connsiteX7" fmla="*/ 1910451 w 2536609"/>
              <a:gd name="connsiteY7" fmla="*/ 2205196 h 2390777"/>
              <a:gd name="connsiteX8" fmla="*/ 1519442 w 2536609"/>
              <a:gd name="connsiteY8" fmla="*/ 2384330 h 2390777"/>
              <a:gd name="connsiteX9" fmla="*/ 998270 w 2536609"/>
              <a:gd name="connsiteY9" fmla="*/ 2352944 h 2390777"/>
              <a:gd name="connsiteX10" fmla="*/ 892026 w 2536609"/>
              <a:gd name="connsiteY10" fmla="*/ 2338680 h 2390777"/>
              <a:gd name="connsiteX11" fmla="*/ 196712 w 2536609"/>
              <a:gd name="connsiteY11" fmla="*/ 2064638 h 2390777"/>
              <a:gd name="connsiteX12" fmla="*/ 108612 w 2536609"/>
              <a:gd name="connsiteY12" fmla="*/ 973028 h 2390777"/>
              <a:gd name="connsiteX13" fmla="*/ 167473 w 2536609"/>
              <a:gd name="connsiteY13" fmla="*/ 796459 h 2390777"/>
              <a:gd name="connsiteX14" fmla="*/ 420683 w 2536609"/>
              <a:gd name="connsiteY14" fmla="*/ 325664 h 2390777"/>
              <a:gd name="connsiteX15" fmla="*/ 887296 w 2536609"/>
              <a:gd name="connsiteY15" fmla="*/ 63284 h 2390777"/>
              <a:gd name="connsiteX16" fmla="*/ 1283956 w 2536609"/>
              <a:gd name="connsiteY16" fmla="*/ 129 h 2390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36609" h="2390777">
                <a:moveTo>
                  <a:pt x="1283956" y="129"/>
                </a:moveTo>
                <a:cubicBezTo>
                  <a:pt x="1329204" y="-477"/>
                  <a:pt x="1374764" y="1064"/>
                  <a:pt x="1420555" y="4761"/>
                </a:cubicBezTo>
                <a:cubicBezTo>
                  <a:pt x="1600623" y="19268"/>
                  <a:pt x="1778488" y="68277"/>
                  <a:pt x="1934956" y="146592"/>
                </a:cubicBezTo>
                <a:cubicBezTo>
                  <a:pt x="2095741" y="226922"/>
                  <a:pt x="2229975" y="334182"/>
                  <a:pt x="2333843" y="465224"/>
                </a:cubicBezTo>
                <a:cubicBezTo>
                  <a:pt x="2431797" y="588805"/>
                  <a:pt x="2495004" y="726327"/>
                  <a:pt x="2521826" y="873957"/>
                </a:cubicBezTo>
                <a:cubicBezTo>
                  <a:pt x="2546923" y="1012347"/>
                  <a:pt x="2540034" y="1159432"/>
                  <a:pt x="2501395" y="1311092"/>
                </a:cubicBezTo>
                <a:cubicBezTo>
                  <a:pt x="2451995" y="1504854"/>
                  <a:pt x="2351490" y="1701546"/>
                  <a:pt x="2209320" y="1886897"/>
                </a:cubicBezTo>
                <a:cubicBezTo>
                  <a:pt x="2124017" y="1998106"/>
                  <a:pt x="2023715" y="2105235"/>
                  <a:pt x="1910451" y="2205196"/>
                </a:cubicBezTo>
                <a:cubicBezTo>
                  <a:pt x="1789948" y="2311549"/>
                  <a:pt x="1669352" y="2366775"/>
                  <a:pt x="1519442" y="2384330"/>
                </a:cubicBezTo>
                <a:cubicBezTo>
                  <a:pt x="1362632" y="2402698"/>
                  <a:pt x="1185651" y="2378545"/>
                  <a:pt x="998270" y="2352944"/>
                </a:cubicBezTo>
                <a:cubicBezTo>
                  <a:pt x="963720" y="2348202"/>
                  <a:pt x="927987" y="2343340"/>
                  <a:pt x="892026" y="2338680"/>
                </a:cubicBezTo>
                <a:cubicBezTo>
                  <a:pt x="570163" y="2296934"/>
                  <a:pt x="347863" y="2255334"/>
                  <a:pt x="196712" y="2064638"/>
                </a:cubicBezTo>
                <a:cubicBezTo>
                  <a:pt x="-33594" y="1774076"/>
                  <a:pt x="-59958" y="1447611"/>
                  <a:pt x="108612" y="973028"/>
                </a:cubicBezTo>
                <a:cubicBezTo>
                  <a:pt x="130679" y="910916"/>
                  <a:pt x="149396" y="852719"/>
                  <a:pt x="167473" y="796459"/>
                </a:cubicBezTo>
                <a:cubicBezTo>
                  <a:pt x="242457" y="563228"/>
                  <a:pt x="284533" y="445824"/>
                  <a:pt x="420683" y="325664"/>
                </a:cubicBezTo>
                <a:cubicBezTo>
                  <a:pt x="555871" y="206352"/>
                  <a:pt x="712879" y="118097"/>
                  <a:pt x="887296" y="63284"/>
                </a:cubicBezTo>
                <a:cubicBezTo>
                  <a:pt x="1015273" y="23084"/>
                  <a:pt x="1148212" y="1947"/>
                  <a:pt x="1283956" y="129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A3965657-4507-63A6-DADF-85647E699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841628">
            <a:off x="11481286" y="543577"/>
            <a:ext cx="958921" cy="929130"/>
          </a:xfrm>
          <a:custGeom>
            <a:avLst/>
            <a:gdLst>
              <a:gd name="connsiteX0" fmla="*/ 1130629 w 2233692"/>
              <a:gd name="connsiteY0" fmla="*/ 117 h 2164296"/>
              <a:gd name="connsiteX1" fmla="*/ 1250917 w 2233692"/>
              <a:gd name="connsiteY1" fmla="*/ 4310 h 2164296"/>
              <a:gd name="connsiteX2" fmla="*/ 1703887 w 2233692"/>
              <a:gd name="connsiteY2" fmla="*/ 132705 h 2164296"/>
              <a:gd name="connsiteX3" fmla="*/ 1898308 w 2233692"/>
              <a:gd name="connsiteY3" fmla="*/ 259714 h 2164296"/>
              <a:gd name="connsiteX4" fmla="*/ 2055139 w 2233692"/>
              <a:gd name="connsiteY4" fmla="*/ 421154 h 2164296"/>
              <a:gd name="connsiteX5" fmla="*/ 2220675 w 2233692"/>
              <a:gd name="connsiteY5" fmla="*/ 791167 h 2164296"/>
              <a:gd name="connsiteX6" fmla="*/ 2202684 w 2233692"/>
              <a:gd name="connsiteY6" fmla="*/ 1186890 h 2164296"/>
              <a:gd name="connsiteX7" fmla="*/ 1866035 w 2233692"/>
              <a:gd name="connsiteY7" fmla="*/ 1807489 h 2164296"/>
              <a:gd name="connsiteX8" fmla="*/ 1682309 w 2233692"/>
              <a:gd name="connsiteY8" fmla="*/ 1996296 h 2164296"/>
              <a:gd name="connsiteX9" fmla="*/ 1337994 w 2233692"/>
              <a:gd name="connsiteY9" fmla="*/ 2158461 h 2164296"/>
              <a:gd name="connsiteX10" fmla="*/ 879058 w 2233692"/>
              <a:gd name="connsiteY10" fmla="*/ 2130049 h 2164296"/>
              <a:gd name="connsiteX11" fmla="*/ 785502 w 2233692"/>
              <a:gd name="connsiteY11" fmla="*/ 2117135 h 2164296"/>
              <a:gd name="connsiteX12" fmla="*/ 173222 w 2233692"/>
              <a:gd name="connsiteY12" fmla="*/ 1869052 h 2164296"/>
              <a:gd name="connsiteX13" fmla="*/ 95641 w 2233692"/>
              <a:gd name="connsiteY13" fmla="*/ 880852 h 2164296"/>
              <a:gd name="connsiteX14" fmla="*/ 147474 w 2233692"/>
              <a:gd name="connsiteY14" fmla="*/ 721011 h 2164296"/>
              <a:gd name="connsiteX15" fmla="*/ 370446 w 2233692"/>
              <a:gd name="connsiteY15" fmla="*/ 294813 h 2164296"/>
              <a:gd name="connsiteX16" fmla="*/ 781337 w 2233692"/>
              <a:gd name="connsiteY16" fmla="*/ 57290 h 2164296"/>
              <a:gd name="connsiteX17" fmla="*/ 1130629 w 2233692"/>
              <a:gd name="connsiteY17" fmla="*/ 117 h 2164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233692" h="2164296">
                <a:moveTo>
                  <a:pt x="1130629" y="117"/>
                </a:moveTo>
                <a:cubicBezTo>
                  <a:pt x="1170474" y="-432"/>
                  <a:pt x="1210592" y="963"/>
                  <a:pt x="1250917" y="4310"/>
                </a:cubicBezTo>
                <a:cubicBezTo>
                  <a:pt x="1409478" y="17443"/>
                  <a:pt x="1566106" y="61809"/>
                  <a:pt x="1703887" y="132705"/>
                </a:cubicBezTo>
                <a:cubicBezTo>
                  <a:pt x="1774679" y="169066"/>
                  <a:pt x="1839627" y="211520"/>
                  <a:pt x="1898308" y="259714"/>
                </a:cubicBezTo>
                <a:cubicBezTo>
                  <a:pt x="1956991" y="307906"/>
                  <a:pt x="2009409" y="361840"/>
                  <a:pt x="2055139" y="421154"/>
                </a:cubicBezTo>
                <a:cubicBezTo>
                  <a:pt x="2141397" y="533028"/>
                  <a:pt x="2197055" y="657522"/>
                  <a:pt x="2220675" y="791167"/>
                </a:cubicBezTo>
                <a:cubicBezTo>
                  <a:pt x="2242774" y="916448"/>
                  <a:pt x="2236710" y="1049596"/>
                  <a:pt x="2202684" y="1186890"/>
                </a:cubicBezTo>
                <a:cubicBezTo>
                  <a:pt x="2150482" y="1397381"/>
                  <a:pt x="2033479" y="1611687"/>
                  <a:pt x="1866035" y="1807489"/>
                </a:cubicBezTo>
                <a:cubicBezTo>
                  <a:pt x="1810219" y="1872757"/>
                  <a:pt x="1748801" y="1935968"/>
                  <a:pt x="1682309" y="1996296"/>
                </a:cubicBezTo>
                <a:cubicBezTo>
                  <a:pt x="1576194" y="2092574"/>
                  <a:pt x="1470001" y="2142568"/>
                  <a:pt x="1337994" y="2158461"/>
                </a:cubicBezTo>
                <a:cubicBezTo>
                  <a:pt x="1199910" y="2175087"/>
                  <a:pt x="1044062" y="2153223"/>
                  <a:pt x="879058" y="2130049"/>
                </a:cubicBezTo>
                <a:cubicBezTo>
                  <a:pt x="848634" y="2125754"/>
                  <a:pt x="817168" y="2121353"/>
                  <a:pt x="785502" y="2117135"/>
                </a:cubicBezTo>
                <a:cubicBezTo>
                  <a:pt x="502076" y="2079344"/>
                  <a:pt x="306322" y="2041683"/>
                  <a:pt x="173222" y="1869052"/>
                </a:cubicBezTo>
                <a:cubicBezTo>
                  <a:pt x="-29583" y="1606017"/>
                  <a:pt x="-52797" y="1310477"/>
                  <a:pt x="95641" y="880852"/>
                </a:cubicBezTo>
                <a:cubicBezTo>
                  <a:pt x="115073" y="824625"/>
                  <a:pt x="131555" y="771941"/>
                  <a:pt x="147474" y="721011"/>
                </a:cubicBezTo>
                <a:cubicBezTo>
                  <a:pt x="213503" y="509874"/>
                  <a:pt x="250554" y="403591"/>
                  <a:pt x="370446" y="294813"/>
                </a:cubicBezTo>
                <a:cubicBezTo>
                  <a:pt x="489490" y="186804"/>
                  <a:pt x="627749" y="106909"/>
                  <a:pt x="781337" y="57290"/>
                </a:cubicBezTo>
                <a:cubicBezTo>
                  <a:pt x="894032" y="20897"/>
                  <a:pt x="1011095" y="1762"/>
                  <a:pt x="1130629" y="117"/>
                </a:cubicBezTo>
                <a:close/>
              </a:path>
            </a:pathLst>
          </a:custGeom>
          <a:blipFill>
            <a:blip r:embed="rId3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BCC376E7-CED4-8E4E-6D65-A5F9C033E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7684585">
            <a:off x="-437675" y="653223"/>
            <a:ext cx="888696" cy="845489"/>
          </a:xfrm>
          <a:custGeom>
            <a:avLst/>
            <a:gdLst>
              <a:gd name="connsiteX0" fmla="*/ 1393873 w 2791301"/>
              <a:gd name="connsiteY0" fmla="*/ 4 h 2663436"/>
              <a:gd name="connsiteX1" fmla="*/ 1544624 w 2791301"/>
              <a:gd name="connsiteY1" fmla="*/ 7531 h 2663436"/>
              <a:gd name="connsiteX2" fmla="*/ 2114171 w 2791301"/>
              <a:gd name="connsiteY2" fmla="*/ 174340 h 2663436"/>
              <a:gd name="connsiteX3" fmla="*/ 2558937 w 2791301"/>
              <a:gd name="connsiteY3" fmla="*/ 535959 h 2663436"/>
              <a:gd name="connsiteX4" fmla="*/ 2772402 w 2791301"/>
              <a:gd name="connsiteY4" fmla="*/ 994216 h 2663436"/>
              <a:gd name="connsiteX5" fmla="*/ 2756393 w 2791301"/>
              <a:gd name="connsiteY5" fmla="*/ 1480474 h 2663436"/>
              <a:gd name="connsiteX6" fmla="*/ 2344917 w 2791301"/>
              <a:gd name="connsiteY6" fmla="*/ 2236976 h 2663436"/>
              <a:gd name="connsiteX7" fmla="*/ 2117882 w 2791301"/>
              <a:gd name="connsiteY7" fmla="*/ 2465527 h 2663436"/>
              <a:gd name="connsiteX8" fmla="*/ 1689239 w 2791301"/>
              <a:gd name="connsiteY8" fmla="*/ 2658152 h 2663436"/>
              <a:gd name="connsiteX9" fmla="*/ 1113871 w 2791301"/>
              <a:gd name="connsiteY9" fmla="*/ 2614170 h 2663436"/>
              <a:gd name="connsiteX10" fmla="*/ 996462 w 2791301"/>
              <a:gd name="connsiteY10" fmla="*/ 2596447 h 2663436"/>
              <a:gd name="connsiteX11" fmla="*/ 225377 w 2791301"/>
              <a:gd name="connsiteY11" fmla="*/ 2279322 h 2663436"/>
              <a:gd name="connsiteX12" fmla="*/ 111893 w 2791301"/>
              <a:gd name="connsiteY12" fmla="*/ 1062629 h 2663436"/>
              <a:gd name="connsiteX13" fmla="*/ 174186 w 2791301"/>
              <a:gd name="connsiteY13" fmla="*/ 867095 h 2663436"/>
              <a:gd name="connsiteX14" fmla="*/ 446468 w 2791301"/>
              <a:gd name="connsiteY14" fmla="*/ 347405 h 2663436"/>
              <a:gd name="connsiteX15" fmla="*/ 957265 w 2791301"/>
              <a:gd name="connsiteY15" fmla="*/ 63425 h 2663436"/>
              <a:gd name="connsiteX16" fmla="*/ 1393873 w 2791301"/>
              <a:gd name="connsiteY16" fmla="*/ 4 h 2663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91301" h="2663436">
                <a:moveTo>
                  <a:pt x="1393873" y="4"/>
                </a:moveTo>
                <a:cubicBezTo>
                  <a:pt x="1443777" y="115"/>
                  <a:pt x="1494056" y="2621"/>
                  <a:pt x="1544624" y="7531"/>
                </a:cubicBezTo>
                <a:cubicBezTo>
                  <a:pt x="1743470" y="26804"/>
                  <a:pt x="1940404" y="84446"/>
                  <a:pt x="2114171" y="174340"/>
                </a:cubicBezTo>
                <a:cubicBezTo>
                  <a:pt x="2292730" y="266553"/>
                  <a:pt x="2442405" y="388281"/>
                  <a:pt x="2558937" y="535959"/>
                </a:cubicBezTo>
                <a:cubicBezTo>
                  <a:pt x="2668833" y="675228"/>
                  <a:pt x="2740611" y="829411"/>
                  <a:pt x="2772402" y="994216"/>
                </a:cubicBezTo>
                <a:cubicBezTo>
                  <a:pt x="2802153" y="1148707"/>
                  <a:pt x="2796751" y="1312318"/>
                  <a:pt x="2756393" y="1480474"/>
                </a:cubicBezTo>
                <a:cubicBezTo>
                  <a:pt x="2694473" y="1738280"/>
                  <a:pt x="2551441" y="1999502"/>
                  <a:pt x="2344917" y="2236976"/>
                </a:cubicBezTo>
                <a:cubicBezTo>
                  <a:pt x="2276075" y="2316133"/>
                  <a:pt x="2200179" y="2392652"/>
                  <a:pt x="2117882" y="2465527"/>
                </a:cubicBezTo>
                <a:cubicBezTo>
                  <a:pt x="1986543" y="2581826"/>
                  <a:pt x="1854341" y="2641210"/>
                  <a:pt x="1689239" y="2658152"/>
                </a:cubicBezTo>
                <a:cubicBezTo>
                  <a:pt x="1516539" y="2675876"/>
                  <a:pt x="1320951" y="2645919"/>
                  <a:pt x="1113871" y="2614170"/>
                </a:cubicBezTo>
                <a:cubicBezTo>
                  <a:pt x="1075689" y="2608293"/>
                  <a:pt x="1036200" y="2602259"/>
                  <a:pt x="996462" y="2596447"/>
                </a:cubicBezTo>
                <a:cubicBezTo>
                  <a:pt x="640795" y="2544391"/>
                  <a:pt x="394957" y="2494225"/>
                  <a:pt x="225377" y="2279322"/>
                </a:cubicBezTo>
                <a:cubicBezTo>
                  <a:pt x="-33010" y="1951877"/>
                  <a:pt x="-66965" y="1588003"/>
                  <a:pt x="111893" y="1062629"/>
                </a:cubicBezTo>
                <a:cubicBezTo>
                  <a:pt x="135308" y="993869"/>
                  <a:pt x="155086" y="929410"/>
                  <a:pt x="174186" y="867095"/>
                </a:cubicBezTo>
                <a:cubicBezTo>
                  <a:pt x="253418" y="608767"/>
                  <a:pt x="298077" y="478805"/>
                  <a:pt x="446468" y="347405"/>
                </a:cubicBezTo>
                <a:cubicBezTo>
                  <a:pt x="593811" y="216935"/>
                  <a:pt x="765687" y="121414"/>
                  <a:pt x="957265" y="63425"/>
                </a:cubicBezTo>
                <a:cubicBezTo>
                  <a:pt x="1097834" y="20894"/>
                  <a:pt x="1244162" y="-329"/>
                  <a:pt x="1393873" y="4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3D5B913C-C9F4-F4FA-638D-CDA51FF3F6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7684585">
            <a:off x="-471480" y="619347"/>
            <a:ext cx="956307" cy="913241"/>
          </a:xfrm>
          <a:custGeom>
            <a:avLst/>
            <a:gdLst>
              <a:gd name="connsiteX0" fmla="*/ 1525339 w 3040473"/>
              <a:gd name="connsiteY0" fmla="*/ 5 h 2903550"/>
              <a:gd name="connsiteX1" fmla="*/ 1689388 w 3040473"/>
              <a:gd name="connsiteY1" fmla="*/ 7465 h 2903550"/>
              <a:gd name="connsiteX2" fmla="*/ 2308491 w 3040473"/>
              <a:gd name="connsiteY2" fmla="*/ 186546 h 2903550"/>
              <a:gd name="connsiteX3" fmla="*/ 2790810 w 3040473"/>
              <a:gd name="connsiteY3" fmla="*/ 578683 h 2903550"/>
              <a:gd name="connsiteX4" fmla="*/ 3020886 w 3040473"/>
              <a:gd name="connsiteY4" fmla="*/ 1077350 h 2903550"/>
              <a:gd name="connsiteX5" fmla="*/ 3001050 w 3040473"/>
              <a:gd name="connsiteY5" fmla="*/ 1607690 h 2903550"/>
              <a:gd name="connsiteX6" fmla="*/ 2549423 w 3040473"/>
              <a:gd name="connsiteY6" fmla="*/ 2434689 h 2903550"/>
              <a:gd name="connsiteX7" fmla="*/ 2301170 w 3040473"/>
              <a:gd name="connsiteY7" fmla="*/ 2685047 h 2903550"/>
              <a:gd name="connsiteX8" fmla="*/ 1833654 w 3040473"/>
              <a:gd name="connsiteY8" fmla="*/ 2897229 h 2903550"/>
              <a:gd name="connsiteX9" fmla="*/ 1207605 w 3040473"/>
              <a:gd name="connsiteY9" fmla="*/ 2852120 h 2903550"/>
              <a:gd name="connsiteX10" fmla="*/ 1079897 w 3040473"/>
              <a:gd name="connsiteY10" fmla="*/ 2833375 h 2903550"/>
              <a:gd name="connsiteX11" fmla="*/ 242172 w 3040473"/>
              <a:gd name="connsiteY11" fmla="*/ 2491376 h 2903550"/>
              <a:gd name="connsiteX12" fmla="*/ 124682 w 3040473"/>
              <a:gd name="connsiteY12" fmla="*/ 1165145 h 2903550"/>
              <a:gd name="connsiteX13" fmla="*/ 193455 w 3040473"/>
              <a:gd name="connsiteY13" fmla="*/ 951608 h 2903550"/>
              <a:gd name="connsiteX14" fmla="*/ 492401 w 3040473"/>
              <a:gd name="connsiteY14" fmla="*/ 383541 h 2903550"/>
              <a:gd name="connsiteX15" fmla="*/ 1049792 w 3040473"/>
              <a:gd name="connsiteY15" fmla="*/ 71329 h 2903550"/>
              <a:gd name="connsiteX16" fmla="*/ 1525339 w 3040473"/>
              <a:gd name="connsiteY16" fmla="*/ 5 h 290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40473" h="2903550">
                <a:moveTo>
                  <a:pt x="1525339" y="5"/>
                </a:moveTo>
                <a:cubicBezTo>
                  <a:pt x="1579656" y="-122"/>
                  <a:pt x="1634371" y="2362"/>
                  <a:pt x="1689388" y="7465"/>
                </a:cubicBezTo>
                <a:cubicBezTo>
                  <a:pt x="1905729" y="27497"/>
                  <a:pt x="2119799" y="89379"/>
                  <a:pt x="2308491" y="186546"/>
                </a:cubicBezTo>
                <a:cubicBezTo>
                  <a:pt x="2502388" y="286218"/>
                  <a:pt x="2664701" y="418219"/>
                  <a:pt x="2790810" y="578683"/>
                </a:cubicBezTo>
                <a:cubicBezTo>
                  <a:pt x="2909737" y="730010"/>
                  <a:pt x="2987100" y="897790"/>
                  <a:pt x="3020886" y="1077350"/>
                </a:cubicBezTo>
                <a:cubicBezTo>
                  <a:pt x="3052503" y="1245674"/>
                  <a:pt x="3045812" y="1424117"/>
                  <a:pt x="3001050" y="1607690"/>
                </a:cubicBezTo>
                <a:cubicBezTo>
                  <a:pt x="2932375" y="1889131"/>
                  <a:pt x="2775394" y="2174701"/>
                  <a:pt x="2549423" y="2434689"/>
                </a:cubicBezTo>
                <a:cubicBezTo>
                  <a:pt x="2474098" y="2521351"/>
                  <a:pt x="2391109" y="2605170"/>
                  <a:pt x="2301170" y="2685047"/>
                </a:cubicBezTo>
                <a:cubicBezTo>
                  <a:pt x="2157636" y="2812522"/>
                  <a:pt x="2013445" y="2877936"/>
                  <a:pt x="1833654" y="2897229"/>
                </a:cubicBezTo>
                <a:cubicBezTo>
                  <a:pt x="1645588" y="2917413"/>
                  <a:pt x="1432846" y="2885715"/>
                  <a:pt x="1207605" y="2852120"/>
                </a:cubicBezTo>
                <a:cubicBezTo>
                  <a:pt x="1166075" y="2845900"/>
                  <a:pt x="1123122" y="2839517"/>
                  <a:pt x="1079897" y="2833375"/>
                </a:cubicBezTo>
                <a:cubicBezTo>
                  <a:pt x="693025" y="2778372"/>
                  <a:pt x="425689" y="2724885"/>
                  <a:pt x="242172" y="2491376"/>
                </a:cubicBezTo>
                <a:cubicBezTo>
                  <a:pt x="-37449" y="2135581"/>
                  <a:pt x="-72603" y="1738947"/>
                  <a:pt x="124682" y="1165145"/>
                </a:cubicBezTo>
                <a:cubicBezTo>
                  <a:pt x="150509" y="1090046"/>
                  <a:pt x="172357" y="1019656"/>
                  <a:pt x="193455" y="951608"/>
                </a:cubicBezTo>
                <a:cubicBezTo>
                  <a:pt x="280976" y="669511"/>
                  <a:pt x="330232" y="527567"/>
                  <a:pt x="492401" y="383541"/>
                </a:cubicBezTo>
                <a:cubicBezTo>
                  <a:pt x="653425" y="240534"/>
                  <a:pt x="840979" y="135517"/>
                  <a:pt x="1049792" y="71329"/>
                </a:cubicBezTo>
                <a:cubicBezTo>
                  <a:pt x="1203007" y="24254"/>
                  <a:pt x="1362385" y="385"/>
                  <a:pt x="1525339" y="5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64C67F56-A32D-3E7A-E0B7-6A4B01FD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7684585">
            <a:off x="-398844" y="698277"/>
            <a:ext cx="811034" cy="755381"/>
          </a:xfrm>
          <a:custGeom>
            <a:avLst/>
            <a:gdLst>
              <a:gd name="connsiteX0" fmla="*/ 1283956 w 2536609"/>
              <a:gd name="connsiteY0" fmla="*/ 129 h 2390777"/>
              <a:gd name="connsiteX1" fmla="*/ 1420555 w 2536609"/>
              <a:gd name="connsiteY1" fmla="*/ 4761 h 2390777"/>
              <a:gd name="connsiteX2" fmla="*/ 1934956 w 2536609"/>
              <a:gd name="connsiteY2" fmla="*/ 146592 h 2390777"/>
              <a:gd name="connsiteX3" fmla="*/ 2333843 w 2536609"/>
              <a:gd name="connsiteY3" fmla="*/ 465224 h 2390777"/>
              <a:gd name="connsiteX4" fmla="*/ 2521826 w 2536609"/>
              <a:gd name="connsiteY4" fmla="*/ 873957 h 2390777"/>
              <a:gd name="connsiteX5" fmla="*/ 2501395 w 2536609"/>
              <a:gd name="connsiteY5" fmla="*/ 1311092 h 2390777"/>
              <a:gd name="connsiteX6" fmla="*/ 2209320 w 2536609"/>
              <a:gd name="connsiteY6" fmla="*/ 1886897 h 2390777"/>
              <a:gd name="connsiteX7" fmla="*/ 1910451 w 2536609"/>
              <a:gd name="connsiteY7" fmla="*/ 2205196 h 2390777"/>
              <a:gd name="connsiteX8" fmla="*/ 1519442 w 2536609"/>
              <a:gd name="connsiteY8" fmla="*/ 2384330 h 2390777"/>
              <a:gd name="connsiteX9" fmla="*/ 998270 w 2536609"/>
              <a:gd name="connsiteY9" fmla="*/ 2352944 h 2390777"/>
              <a:gd name="connsiteX10" fmla="*/ 892026 w 2536609"/>
              <a:gd name="connsiteY10" fmla="*/ 2338680 h 2390777"/>
              <a:gd name="connsiteX11" fmla="*/ 196712 w 2536609"/>
              <a:gd name="connsiteY11" fmla="*/ 2064638 h 2390777"/>
              <a:gd name="connsiteX12" fmla="*/ 108612 w 2536609"/>
              <a:gd name="connsiteY12" fmla="*/ 973028 h 2390777"/>
              <a:gd name="connsiteX13" fmla="*/ 167473 w 2536609"/>
              <a:gd name="connsiteY13" fmla="*/ 796459 h 2390777"/>
              <a:gd name="connsiteX14" fmla="*/ 420683 w 2536609"/>
              <a:gd name="connsiteY14" fmla="*/ 325664 h 2390777"/>
              <a:gd name="connsiteX15" fmla="*/ 887296 w 2536609"/>
              <a:gd name="connsiteY15" fmla="*/ 63284 h 2390777"/>
              <a:gd name="connsiteX16" fmla="*/ 1283956 w 2536609"/>
              <a:gd name="connsiteY16" fmla="*/ 129 h 2390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36609" h="2390777">
                <a:moveTo>
                  <a:pt x="1283956" y="129"/>
                </a:moveTo>
                <a:cubicBezTo>
                  <a:pt x="1329204" y="-477"/>
                  <a:pt x="1374764" y="1064"/>
                  <a:pt x="1420555" y="4761"/>
                </a:cubicBezTo>
                <a:cubicBezTo>
                  <a:pt x="1600623" y="19268"/>
                  <a:pt x="1778488" y="68277"/>
                  <a:pt x="1934956" y="146592"/>
                </a:cubicBezTo>
                <a:cubicBezTo>
                  <a:pt x="2095741" y="226922"/>
                  <a:pt x="2229975" y="334182"/>
                  <a:pt x="2333843" y="465224"/>
                </a:cubicBezTo>
                <a:cubicBezTo>
                  <a:pt x="2431797" y="588805"/>
                  <a:pt x="2495004" y="726327"/>
                  <a:pt x="2521826" y="873957"/>
                </a:cubicBezTo>
                <a:cubicBezTo>
                  <a:pt x="2546923" y="1012347"/>
                  <a:pt x="2540034" y="1159432"/>
                  <a:pt x="2501395" y="1311092"/>
                </a:cubicBezTo>
                <a:cubicBezTo>
                  <a:pt x="2451995" y="1504854"/>
                  <a:pt x="2351490" y="1701546"/>
                  <a:pt x="2209320" y="1886897"/>
                </a:cubicBezTo>
                <a:cubicBezTo>
                  <a:pt x="2124017" y="1998106"/>
                  <a:pt x="2023715" y="2105235"/>
                  <a:pt x="1910451" y="2205196"/>
                </a:cubicBezTo>
                <a:cubicBezTo>
                  <a:pt x="1789948" y="2311549"/>
                  <a:pt x="1669352" y="2366775"/>
                  <a:pt x="1519442" y="2384330"/>
                </a:cubicBezTo>
                <a:cubicBezTo>
                  <a:pt x="1362632" y="2402698"/>
                  <a:pt x="1185651" y="2378545"/>
                  <a:pt x="998270" y="2352944"/>
                </a:cubicBezTo>
                <a:cubicBezTo>
                  <a:pt x="963720" y="2348202"/>
                  <a:pt x="927987" y="2343340"/>
                  <a:pt x="892026" y="2338680"/>
                </a:cubicBezTo>
                <a:cubicBezTo>
                  <a:pt x="570163" y="2296934"/>
                  <a:pt x="347863" y="2255334"/>
                  <a:pt x="196712" y="2064638"/>
                </a:cubicBezTo>
                <a:cubicBezTo>
                  <a:pt x="-33594" y="1774076"/>
                  <a:pt x="-59958" y="1447611"/>
                  <a:pt x="108612" y="973028"/>
                </a:cubicBezTo>
                <a:cubicBezTo>
                  <a:pt x="130679" y="910916"/>
                  <a:pt x="149396" y="852719"/>
                  <a:pt x="167473" y="796459"/>
                </a:cubicBezTo>
                <a:cubicBezTo>
                  <a:pt x="242457" y="563228"/>
                  <a:pt x="284533" y="445824"/>
                  <a:pt x="420683" y="325664"/>
                </a:cubicBezTo>
                <a:cubicBezTo>
                  <a:pt x="555871" y="206352"/>
                  <a:pt x="712879" y="118097"/>
                  <a:pt x="887296" y="63284"/>
                </a:cubicBezTo>
                <a:cubicBezTo>
                  <a:pt x="1015273" y="23084"/>
                  <a:pt x="1148212" y="1947"/>
                  <a:pt x="1283956" y="129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42B9A980-0889-05D0-3467-4F6C9F6911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7684585">
            <a:off x="-344604" y="735604"/>
            <a:ext cx="702554" cy="680727"/>
          </a:xfrm>
          <a:custGeom>
            <a:avLst/>
            <a:gdLst>
              <a:gd name="connsiteX0" fmla="*/ 1130629 w 2233692"/>
              <a:gd name="connsiteY0" fmla="*/ 117 h 2164296"/>
              <a:gd name="connsiteX1" fmla="*/ 1250917 w 2233692"/>
              <a:gd name="connsiteY1" fmla="*/ 4310 h 2164296"/>
              <a:gd name="connsiteX2" fmla="*/ 1703887 w 2233692"/>
              <a:gd name="connsiteY2" fmla="*/ 132705 h 2164296"/>
              <a:gd name="connsiteX3" fmla="*/ 1898308 w 2233692"/>
              <a:gd name="connsiteY3" fmla="*/ 259714 h 2164296"/>
              <a:gd name="connsiteX4" fmla="*/ 2055139 w 2233692"/>
              <a:gd name="connsiteY4" fmla="*/ 421154 h 2164296"/>
              <a:gd name="connsiteX5" fmla="*/ 2220675 w 2233692"/>
              <a:gd name="connsiteY5" fmla="*/ 791167 h 2164296"/>
              <a:gd name="connsiteX6" fmla="*/ 2202684 w 2233692"/>
              <a:gd name="connsiteY6" fmla="*/ 1186890 h 2164296"/>
              <a:gd name="connsiteX7" fmla="*/ 1866035 w 2233692"/>
              <a:gd name="connsiteY7" fmla="*/ 1807489 h 2164296"/>
              <a:gd name="connsiteX8" fmla="*/ 1682309 w 2233692"/>
              <a:gd name="connsiteY8" fmla="*/ 1996296 h 2164296"/>
              <a:gd name="connsiteX9" fmla="*/ 1337994 w 2233692"/>
              <a:gd name="connsiteY9" fmla="*/ 2158461 h 2164296"/>
              <a:gd name="connsiteX10" fmla="*/ 879058 w 2233692"/>
              <a:gd name="connsiteY10" fmla="*/ 2130049 h 2164296"/>
              <a:gd name="connsiteX11" fmla="*/ 785502 w 2233692"/>
              <a:gd name="connsiteY11" fmla="*/ 2117135 h 2164296"/>
              <a:gd name="connsiteX12" fmla="*/ 173222 w 2233692"/>
              <a:gd name="connsiteY12" fmla="*/ 1869052 h 2164296"/>
              <a:gd name="connsiteX13" fmla="*/ 95641 w 2233692"/>
              <a:gd name="connsiteY13" fmla="*/ 880852 h 2164296"/>
              <a:gd name="connsiteX14" fmla="*/ 147474 w 2233692"/>
              <a:gd name="connsiteY14" fmla="*/ 721011 h 2164296"/>
              <a:gd name="connsiteX15" fmla="*/ 370446 w 2233692"/>
              <a:gd name="connsiteY15" fmla="*/ 294813 h 2164296"/>
              <a:gd name="connsiteX16" fmla="*/ 781337 w 2233692"/>
              <a:gd name="connsiteY16" fmla="*/ 57290 h 2164296"/>
              <a:gd name="connsiteX17" fmla="*/ 1130629 w 2233692"/>
              <a:gd name="connsiteY17" fmla="*/ 117 h 2164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233692" h="2164296">
                <a:moveTo>
                  <a:pt x="1130629" y="117"/>
                </a:moveTo>
                <a:cubicBezTo>
                  <a:pt x="1170474" y="-432"/>
                  <a:pt x="1210592" y="963"/>
                  <a:pt x="1250917" y="4310"/>
                </a:cubicBezTo>
                <a:cubicBezTo>
                  <a:pt x="1409478" y="17443"/>
                  <a:pt x="1566106" y="61809"/>
                  <a:pt x="1703887" y="132705"/>
                </a:cubicBezTo>
                <a:cubicBezTo>
                  <a:pt x="1774679" y="169066"/>
                  <a:pt x="1839627" y="211520"/>
                  <a:pt x="1898308" y="259714"/>
                </a:cubicBezTo>
                <a:cubicBezTo>
                  <a:pt x="1956991" y="307906"/>
                  <a:pt x="2009409" y="361840"/>
                  <a:pt x="2055139" y="421154"/>
                </a:cubicBezTo>
                <a:cubicBezTo>
                  <a:pt x="2141397" y="533028"/>
                  <a:pt x="2197055" y="657522"/>
                  <a:pt x="2220675" y="791167"/>
                </a:cubicBezTo>
                <a:cubicBezTo>
                  <a:pt x="2242774" y="916448"/>
                  <a:pt x="2236710" y="1049596"/>
                  <a:pt x="2202684" y="1186890"/>
                </a:cubicBezTo>
                <a:cubicBezTo>
                  <a:pt x="2150482" y="1397381"/>
                  <a:pt x="2033479" y="1611687"/>
                  <a:pt x="1866035" y="1807489"/>
                </a:cubicBezTo>
                <a:cubicBezTo>
                  <a:pt x="1810219" y="1872757"/>
                  <a:pt x="1748801" y="1935968"/>
                  <a:pt x="1682309" y="1996296"/>
                </a:cubicBezTo>
                <a:cubicBezTo>
                  <a:pt x="1576194" y="2092574"/>
                  <a:pt x="1470001" y="2142568"/>
                  <a:pt x="1337994" y="2158461"/>
                </a:cubicBezTo>
                <a:cubicBezTo>
                  <a:pt x="1199910" y="2175087"/>
                  <a:pt x="1044062" y="2153223"/>
                  <a:pt x="879058" y="2130049"/>
                </a:cubicBezTo>
                <a:cubicBezTo>
                  <a:pt x="848634" y="2125754"/>
                  <a:pt x="817168" y="2121353"/>
                  <a:pt x="785502" y="2117135"/>
                </a:cubicBezTo>
                <a:cubicBezTo>
                  <a:pt x="502076" y="2079344"/>
                  <a:pt x="306322" y="2041683"/>
                  <a:pt x="173222" y="1869052"/>
                </a:cubicBezTo>
                <a:cubicBezTo>
                  <a:pt x="-29583" y="1606017"/>
                  <a:pt x="-52797" y="1310477"/>
                  <a:pt x="95641" y="880852"/>
                </a:cubicBezTo>
                <a:cubicBezTo>
                  <a:pt x="115073" y="824625"/>
                  <a:pt x="131555" y="771941"/>
                  <a:pt x="147474" y="721011"/>
                </a:cubicBezTo>
                <a:cubicBezTo>
                  <a:pt x="213503" y="509874"/>
                  <a:pt x="250554" y="403591"/>
                  <a:pt x="370446" y="294813"/>
                </a:cubicBezTo>
                <a:cubicBezTo>
                  <a:pt x="489490" y="186804"/>
                  <a:pt x="627749" y="106909"/>
                  <a:pt x="781337" y="57290"/>
                </a:cubicBezTo>
                <a:cubicBezTo>
                  <a:pt x="894032" y="20897"/>
                  <a:pt x="1011095" y="1762"/>
                  <a:pt x="1130629" y="117"/>
                </a:cubicBezTo>
                <a:close/>
              </a:path>
            </a:pathLst>
          </a:custGeom>
          <a:blipFill>
            <a:blip r:embed="rId2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3" name="Date Placeholder 3">
            <a:extLst>
              <a:ext uri="{FF2B5EF4-FFF2-40B4-BE49-F238E27FC236}">
                <a16:creationId xmlns:a16="http://schemas.microsoft.com/office/drawing/2014/main" id="{ACBE71E2-3146-CE7B-E143-C9A55ABDF2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1039" y="6170491"/>
            <a:ext cx="2405062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2/3/20XX</a:t>
            </a:r>
          </a:p>
        </p:txBody>
      </p:sp>
      <p:sp>
        <p:nvSpPr>
          <p:cNvPr id="34" name="Footer Placeholder 4">
            <a:extLst>
              <a:ext uri="{FF2B5EF4-FFF2-40B4-BE49-F238E27FC236}">
                <a16:creationId xmlns:a16="http://schemas.microsoft.com/office/drawing/2014/main" id="{87E67E76-FFB5-50C5-FF6A-E58B5C5E9C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62313" y="6170490"/>
            <a:ext cx="5667375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cap="all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algn="ctr"/>
            <a:r>
              <a:rPr lang="en-US" dirty="0"/>
              <a:t>Presentation Title</a:t>
            </a:r>
          </a:p>
        </p:txBody>
      </p:sp>
      <p:sp>
        <p:nvSpPr>
          <p:cNvPr id="35" name="Slide Number Placeholder 5">
            <a:extLst>
              <a:ext uri="{FF2B5EF4-FFF2-40B4-BE49-F238E27FC236}">
                <a16:creationId xmlns:a16="http://schemas.microsoft.com/office/drawing/2014/main" id="{98410436-9061-8BE1-1DB8-6FB35795709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105900" y="6170490"/>
            <a:ext cx="2405062" cy="457200"/>
          </a:xfrm>
          <a:prstGeom prst="rect">
            <a:avLst/>
          </a:prstGeom>
        </p:spPr>
        <p:txBody>
          <a:bodyPr vert="horz" lIns="109728" tIns="109728" rIns="109728" bIns="91440" rtlCol="0" anchor="b"/>
          <a:lstStyle>
            <a:lvl1pPr algn="r">
              <a:defRPr sz="1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F35E0A7A-102F-55C8-7283-8F09BF36C2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841628">
            <a:off x="3504643" y="-541126"/>
            <a:ext cx="1212988" cy="1154015"/>
          </a:xfrm>
          <a:custGeom>
            <a:avLst/>
            <a:gdLst>
              <a:gd name="connsiteX0" fmla="*/ 1393873 w 2791301"/>
              <a:gd name="connsiteY0" fmla="*/ 4 h 2663436"/>
              <a:gd name="connsiteX1" fmla="*/ 1544624 w 2791301"/>
              <a:gd name="connsiteY1" fmla="*/ 7531 h 2663436"/>
              <a:gd name="connsiteX2" fmla="*/ 2114171 w 2791301"/>
              <a:gd name="connsiteY2" fmla="*/ 174340 h 2663436"/>
              <a:gd name="connsiteX3" fmla="*/ 2558937 w 2791301"/>
              <a:gd name="connsiteY3" fmla="*/ 535959 h 2663436"/>
              <a:gd name="connsiteX4" fmla="*/ 2772402 w 2791301"/>
              <a:gd name="connsiteY4" fmla="*/ 994216 h 2663436"/>
              <a:gd name="connsiteX5" fmla="*/ 2756393 w 2791301"/>
              <a:gd name="connsiteY5" fmla="*/ 1480474 h 2663436"/>
              <a:gd name="connsiteX6" fmla="*/ 2344917 w 2791301"/>
              <a:gd name="connsiteY6" fmla="*/ 2236976 h 2663436"/>
              <a:gd name="connsiteX7" fmla="*/ 2117882 w 2791301"/>
              <a:gd name="connsiteY7" fmla="*/ 2465527 h 2663436"/>
              <a:gd name="connsiteX8" fmla="*/ 1689239 w 2791301"/>
              <a:gd name="connsiteY8" fmla="*/ 2658152 h 2663436"/>
              <a:gd name="connsiteX9" fmla="*/ 1113871 w 2791301"/>
              <a:gd name="connsiteY9" fmla="*/ 2614170 h 2663436"/>
              <a:gd name="connsiteX10" fmla="*/ 996462 w 2791301"/>
              <a:gd name="connsiteY10" fmla="*/ 2596447 h 2663436"/>
              <a:gd name="connsiteX11" fmla="*/ 225377 w 2791301"/>
              <a:gd name="connsiteY11" fmla="*/ 2279322 h 2663436"/>
              <a:gd name="connsiteX12" fmla="*/ 111893 w 2791301"/>
              <a:gd name="connsiteY12" fmla="*/ 1062629 h 2663436"/>
              <a:gd name="connsiteX13" fmla="*/ 174186 w 2791301"/>
              <a:gd name="connsiteY13" fmla="*/ 867095 h 2663436"/>
              <a:gd name="connsiteX14" fmla="*/ 446468 w 2791301"/>
              <a:gd name="connsiteY14" fmla="*/ 347405 h 2663436"/>
              <a:gd name="connsiteX15" fmla="*/ 957265 w 2791301"/>
              <a:gd name="connsiteY15" fmla="*/ 63425 h 2663436"/>
              <a:gd name="connsiteX16" fmla="*/ 1393873 w 2791301"/>
              <a:gd name="connsiteY16" fmla="*/ 4 h 2663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91301" h="2663436">
                <a:moveTo>
                  <a:pt x="1393873" y="4"/>
                </a:moveTo>
                <a:cubicBezTo>
                  <a:pt x="1443777" y="115"/>
                  <a:pt x="1494056" y="2621"/>
                  <a:pt x="1544624" y="7531"/>
                </a:cubicBezTo>
                <a:cubicBezTo>
                  <a:pt x="1743470" y="26804"/>
                  <a:pt x="1940404" y="84446"/>
                  <a:pt x="2114171" y="174340"/>
                </a:cubicBezTo>
                <a:cubicBezTo>
                  <a:pt x="2292730" y="266553"/>
                  <a:pt x="2442405" y="388281"/>
                  <a:pt x="2558937" y="535959"/>
                </a:cubicBezTo>
                <a:cubicBezTo>
                  <a:pt x="2668833" y="675228"/>
                  <a:pt x="2740611" y="829411"/>
                  <a:pt x="2772402" y="994216"/>
                </a:cubicBezTo>
                <a:cubicBezTo>
                  <a:pt x="2802153" y="1148707"/>
                  <a:pt x="2796751" y="1312318"/>
                  <a:pt x="2756393" y="1480474"/>
                </a:cubicBezTo>
                <a:cubicBezTo>
                  <a:pt x="2694473" y="1738280"/>
                  <a:pt x="2551441" y="1999502"/>
                  <a:pt x="2344917" y="2236976"/>
                </a:cubicBezTo>
                <a:cubicBezTo>
                  <a:pt x="2276075" y="2316133"/>
                  <a:pt x="2200179" y="2392652"/>
                  <a:pt x="2117882" y="2465527"/>
                </a:cubicBezTo>
                <a:cubicBezTo>
                  <a:pt x="1986543" y="2581826"/>
                  <a:pt x="1854341" y="2641210"/>
                  <a:pt x="1689239" y="2658152"/>
                </a:cubicBezTo>
                <a:cubicBezTo>
                  <a:pt x="1516539" y="2675876"/>
                  <a:pt x="1320951" y="2645919"/>
                  <a:pt x="1113871" y="2614170"/>
                </a:cubicBezTo>
                <a:cubicBezTo>
                  <a:pt x="1075689" y="2608293"/>
                  <a:pt x="1036200" y="2602259"/>
                  <a:pt x="996462" y="2596447"/>
                </a:cubicBezTo>
                <a:cubicBezTo>
                  <a:pt x="640795" y="2544391"/>
                  <a:pt x="394957" y="2494225"/>
                  <a:pt x="225377" y="2279322"/>
                </a:cubicBezTo>
                <a:cubicBezTo>
                  <a:pt x="-33010" y="1951877"/>
                  <a:pt x="-66965" y="1588003"/>
                  <a:pt x="111893" y="1062629"/>
                </a:cubicBezTo>
                <a:cubicBezTo>
                  <a:pt x="135308" y="993869"/>
                  <a:pt x="155086" y="929410"/>
                  <a:pt x="174186" y="867095"/>
                </a:cubicBezTo>
                <a:cubicBezTo>
                  <a:pt x="253418" y="608767"/>
                  <a:pt x="298077" y="478805"/>
                  <a:pt x="446468" y="347405"/>
                </a:cubicBezTo>
                <a:cubicBezTo>
                  <a:pt x="593811" y="216935"/>
                  <a:pt x="765687" y="121414"/>
                  <a:pt x="957265" y="63425"/>
                </a:cubicBezTo>
                <a:cubicBezTo>
                  <a:pt x="1097834" y="20894"/>
                  <a:pt x="1244162" y="-329"/>
                  <a:pt x="1393873" y="4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C4B8D0F3-E033-9691-B7E1-8D5D45A71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841628">
            <a:off x="3458501" y="-587364"/>
            <a:ext cx="1305272" cy="1246491"/>
          </a:xfrm>
          <a:custGeom>
            <a:avLst/>
            <a:gdLst>
              <a:gd name="connsiteX0" fmla="*/ 1525339 w 3040473"/>
              <a:gd name="connsiteY0" fmla="*/ 5 h 2903550"/>
              <a:gd name="connsiteX1" fmla="*/ 1689388 w 3040473"/>
              <a:gd name="connsiteY1" fmla="*/ 7465 h 2903550"/>
              <a:gd name="connsiteX2" fmla="*/ 2308491 w 3040473"/>
              <a:gd name="connsiteY2" fmla="*/ 186546 h 2903550"/>
              <a:gd name="connsiteX3" fmla="*/ 2790810 w 3040473"/>
              <a:gd name="connsiteY3" fmla="*/ 578683 h 2903550"/>
              <a:gd name="connsiteX4" fmla="*/ 3020886 w 3040473"/>
              <a:gd name="connsiteY4" fmla="*/ 1077350 h 2903550"/>
              <a:gd name="connsiteX5" fmla="*/ 3001050 w 3040473"/>
              <a:gd name="connsiteY5" fmla="*/ 1607690 h 2903550"/>
              <a:gd name="connsiteX6" fmla="*/ 2549423 w 3040473"/>
              <a:gd name="connsiteY6" fmla="*/ 2434689 h 2903550"/>
              <a:gd name="connsiteX7" fmla="*/ 2301170 w 3040473"/>
              <a:gd name="connsiteY7" fmla="*/ 2685047 h 2903550"/>
              <a:gd name="connsiteX8" fmla="*/ 1833654 w 3040473"/>
              <a:gd name="connsiteY8" fmla="*/ 2897229 h 2903550"/>
              <a:gd name="connsiteX9" fmla="*/ 1207605 w 3040473"/>
              <a:gd name="connsiteY9" fmla="*/ 2852120 h 2903550"/>
              <a:gd name="connsiteX10" fmla="*/ 1079897 w 3040473"/>
              <a:gd name="connsiteY10" fmla="*/ 2833375 h 2903550"/>
              <a:gd name="connsiteX11" fmla="*/ 242172 w 3040473"/>
              <a:gd name="connsiteY11" fmla="*/ 2491376 h 2903550"/>
              <a:gd name="connsiteX12" fmla="*/ 124682 w 3040473"/>
              <a:gd name="connsiteY12" fmla="*/ 1165145 h 2903550"/>
              <a:gd name="connsiteX13" fmla="*/ 193455 w 3040473"/>
              <a:gd name="connsiteY13" fmla="*/ 951608 h 2903550"/>
              <a:gd name="connsiteX14" fmla="*/ 492401 w 3040473"/>
              <a:gd name="connsiteY14" fmla="*/ 383541 h 2903550"/>
              <a:gd name="connsiteX15" fmla="*/ 1049792 w 3040473"/>
              <a:gd name="connsiteY15" fmla="*/ 71329 h 2903550"/>
              <a:gd name="connsiteX16" fmla="*/ 1525339 w 3040473"/>
              <a:gd name="connsiteY16" fmla="*/ 5 h 290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40473" h="2903550">
                <a:moveTo>
                  <a:pt x="1525339" y="5"/>
                </a:moveTo>
                <a:cubicBezTo>
                  <a:pt x="1579656" y="-122"/>
                  <a:pt x="1634371" y="2362"/>
                  <a:pt x="1689388" y="7465"/>
                </a:cubicBezTo>
                <a:cubicBezTo>
                  <a:pt x="1905729" y="27497"/>
                  <a:pt x="2119799" y="89379"/>
                  <a:pt x="2308491" y="186546"/>
                </a:cubicBezTo>
                <a:cubicBezTo>
                  <a:pt x="2502388" y="286218"/>
                  <a:pt x="2664701" y="418219"/>
                  <a:pt x="2790810" y="578683"/>
                </a:cubicBezTo>
                <a:cubicBezTo>
                  <a:pt x="2909737" y="730010"/>
                  <a:pt x="2987100" y="897790"/>
                  <a:pt x="3020886" y="1077350"/>
                </a:cubicBezTo>
                <a:cubicBezTo>
                  <a:pt x="3052503" y="1245674"/>
                  <a:pt x="3045812" y="1424117"/>
                  <a:pt x="3001050" y="1607690"/>
                </a:cubicBezTo>
                <a:cubicBezTo>
                  <a:pt x="2932375" y="1889131"/>
                  <a:pt x="2775394" y="2174701"/>
                  <a:pt x="2549423" y="2434689"/>
                </a:cubicBezTo>
                <a:cubicBezTo>
                  <a:pt x="2474098" y="2521351"/>
                  <a:pt x="2391109" y="2605170"/>
                  <a:pt x="2301170" y="2685047"/>
                </a:cubicBezTo>
                <a:cubicBezTo>
                  <a:pt x="2157636" y="2812522"/>
                  <a:pt x="2013445" y="2877936"/>
                  <a:pt x="1833654" y="2897229"/>
                </a:cubicBezTo>
                <a:cubicBezTo>
                  <a:pt x="1645588" y="2917413"/>
                  <a:pt x="1432846" y="2885715"/>
                  <a:pt x="1207605" y="2852120"/>
                </a:cubicBezTo>
                <a:cubicBezTo>
                  <a:pt x="1166075" y="2845900"/>
                  <a:pt x="1123122" y="2839517"/>
                  <a:pt x="1079897" y="2833375"/>
                </a:cubicBezTo>
                <a:cubicBezTo>
                  <a:pt x="693025" y="2778372"/>
                  <a:pt x="425689" y="2724885"/>
                  <a:pt x="242172" y="2491376"/>
                </a:cubicBezTo>
                <a:cubicBezTo>
                  <a:pt x="-37449" y="2135581"/>
                  <a:pt x="-72603" y="1738947"/>
                  <a:pt x="124682" y="1165145"/>
                </a:cubicBezTo>
                <a:cubicBezTo>
                  <a:pt x="150509" y="1090046"/>
                  <a:pt x="172357" y="1019656"/>
                  <a:pt x="193455" y="951608"/>
                </a:cubicBezTo>
                <a:cubicBezTo>
                  <a:pt x="280976" y="669511"/>
                  <a:pt x="330232" y="527567"/>
                  <a:pt x="492401" y="383541"/>
                </a:cubicBezTo>
                <a:cubicBezTo>
                  <a:pt x="653425" y="240534"/>
                  <a:pt x="840979" y="135517"/>
                  <a:pt x="1049792" y="71329"/>
                </a:cubicBezTo>
                <a:cubicBezTo>
                  <a:pt x="1203007" y="24254"/>
                  <a:pt x="1362385" y="385"/>
                  <a:pt x="1525339" y="5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362131FA-FC90-4A47-187E-64BCE44388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841628">
            <a:off x="3557643" y="-479632"/>
            <a:ext cx="1106988" cy="1031027"/>
          </a:xfrm>
          <a:custGeom>
            <a:avLst/>
            <a:gdLst>
              <a:gd name="connsiteX0" fmla="*/ 1283956 w 2536609"/>
              <a:gd name="connsiteY0" fmla="*/ 129 h 2390777"/>
              <a:gd name="connsiteX1" fmla="*/ 1420555 w 2536609"/>
              <a:gd name="connsiteY1" fmla="*/ 4761 h 2390777"/>
              <a:gd name="connsiteX2" fmla="*/ 1934956 w 2536609"/>
              <a:gd name="connsiteY2" fmla="*/ 146592 h 2390777"/>
              <a:gd name="connsiteX3" fmla="*/ 2333843 w 2536609"/>
              <a:gd name="connsiteY3" fmla="*/ 465224 h 2390777"/>
              <a:gd name="connsiteX4" fmla="*/ 2521826 w 2536609"/>
              <a:gd name="connsiteY4" fmla="*/ 873957 h 2390777"/>
              <a:gd name="connsiteX5" fmla="*/ 2501395 w 2536609"/>
              <a:gd name="connsiteY5" fmla="*/ 1311092 h 2390777"/>
              <a:gd name="connsiteX6" fmla="*/ 2209320 w 2536609"/>
              <a:gd name="connsiteY6" fmla="*/ 1886897 h 2390777"/>
              <a:gd name="connsiteX7" fmla="*/ 1910451 w 2536609"/>
              <a:gd name="connsiteY7" fmla="*/ 2205196 h 2390777"/>
              <a:gd name="connsiteX8" fmla="*/ 1519442 w 2536609"/>
              <a:gd name="connsiteY8" fmla="*/ 2384330 h 2390777"/>
              <a:gd name="connsiteX9" fmla="*/ 998270 w 2536609"/>
              <a:gd name="connsiteY9" fmla="*/ 2352944 h 2390777"/>
              <a:gd name="connsiteX10" fmla="*/ 892026 w 2536609"/>
              <a:gd name="connsiteY10" fmla="*/ 2338680 h 2390777"/>
              <a:gd name="connsiteX11" fmla="*/ 196712 w 2536609"/>
              <a:gd name="connsiteY11" fmla="*/ 2064638 h 2390777"/>
              <a:gd name="connsiteX12" fmla="*/ 108612 w 2536609"/>
              <a:gd name="connsiteY12" fmla="*/ 973028 h 2390777"/>
              <a:gd name="connsiteX13" fmla="*/ 167473 w 2536609"/>
              <a:gd name="connsiteY13" fmla="*/ 796459 h 2390777"/>
              <a:gd name="connsiteX14" fmla="*/ 420683 w 2536609"/>
              <a:gd name="connsiteY14" fmla="*/ 325664 h 2390777"/>
              <a:gd name="connsiteX15" fmla="*/ 887296 w 2536609"/>
              <a:gd name="connsiteY15" fmla="*/ 63284 h 2390777"/>
              <a:gd name="connsiteX16" fmla="*/ 1283956 w 2536609"/>
              <a:gd name="connsiteY16" fmla="*/ 129 h 2390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36609" h="2390777">
                <a:moveTo>
                  <a:pt x="1283956" y="129"/>
                </a:moveTo>
                <a:cubicBezTo>
                  <a:pt x="1329204" y="-477"/>
                  <a:pt x="1374764" y="1064"/>
                  <a:pt x="1420555" y="4761"/>
                </a:cubicBezTo>
                <a:cubicBezTo>
                  <a:pt x="1600623" y="19268"/>
                  <a:pt x="1778488" y="68277"/>
                  <a:pt x="1934956" y="146592"/>
                </a:cubicBezTo>
                <a:cubicBezTo>
                  <a:pt x="2095741" y="226922"/>
                  <a:pt x="2229975" y="334182"/>
                  <a:pt x="2333843" y="465224"/>
                </a:cubicBezTo>
                <a:cubicBezTo>
                  <a:pt x="2431797" y="588805"/>
                  <a:pt x="2495004" y="726327"/>
                  <a:pt x="2521826" y="873957"/>
                </a:cubicBezTo>
                <a:cubicBezTo>
                  <a:pt x="2546923" y="1012347"/>
                  <a:pt x="2540034" y="1159432"/>
                  <a:pt x="2501395" y="1311092"/>
                </a:cubicBezTo>
                <a:cubicBezTo>
                  <a:pt x="2451995" y="1504854"/>
                  <a:pt x="2351490" y="1701546"/>
                  <a:pt x="2209320" y="1886897"/>
                </a:cubicBezTo>
                <a:cubicBezTo>
                  <a:pt x="2124017" y="1998106"/>
                  <a:pt x="2023715" y="2105235"/>
                  <a:pt x="1910451" y="2205196"/>
                </a:cubicBezTo>
                <a:cubicBezTo>
                  <a:pt x="1789948" y="2311549"/>
                  <a:pt x="1669352" y="2366775"/>
                  <a:pt x="1519442" y="2384330"/>
                </a:cubicBezTo>
                <a:cubicBezTo>
                  <a:pt x="1362632" y="2402698"/>
                  <a:pt x="1185651" y="2378545"/>
                  <a:pt x="998270" y="2352944"/>
                </a:cubicBezTo>
                <a:cubicBezTo>
                  <a:pt x="963720" y="2348202"/>
                  <a:pt x="927987" y="2343340"/>
                  <a:pt x="892026" y="2338680"/>
                </a:cubicBezTo>
                <a:cubicBezTo>
                  <a:pt x="570163" y="2296934"/>
                  <a:pt x="347863" y="2255334"/>
                  <a:pt x="196712" y="2064638"/>
                </a:cubicBezTo>
                <a:cubicBezTo>
                  <a:pt x="-33594" y="1774076"/>
                  <a:pt x="-59958" y="1447611"/>
                  <a:pt x="108612" y="973028"/>
                </a:cubicBezTo>
                <a:cubicBezTo>
                  <a:pt x="130679" y="910916"/>
                  <a:pt x="149396" y="852719"/>
                  <a:pt x="167473" y="796459"/>
                </a:cubicBezTo>
                <a:cubicBezTo>
                  <a:pt x="242457" y="563228"/>
                  <a:pt x="284533" y="445824"/>
                  <a:pt x="420683" y="325664"/>
                </a:cubicBezTo>
                <a:cubicBezTo>
                  <a:pt x="555871" y="206352"/>
                  <a:pt x="712879" y="118097"/>
                  <a:pt x="887296" y="63284"/>
                </a:cubicBezTo>
                <a:cubicBezTo>
                  <a:pt x="1015273" y="23084"/>
                  <a:pt x="1148212" y="1947"/>
                  <a:pt x="1283956" y="129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B3416236-7985-B152-0924-0AC79CD101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841628">
            <a:off x="3631677" y="-428684"/>
            <a:ext cx="958921" cy="929130"/>
          </a:xfrm>
          <a:custGeom>
            <a:avLst/>
            <a:gdLst>
              <a:gd name="connsiteX0" fmla="*/ 1130629 w 2233692"/>
              <a:gd name="connsiteY0" fmla="*/ 117 h 2164296"/>
              <a:gd name="connsiteX1" fmla="*/ 1250917 w 2233692"/>
              <a:gd name="connsiteY1" fmla="*/ 4310 h 2164296"/>
              <a:gd name="connsiteX2" fmla="*/ 1703887 w 2233692"/>
              <a:gd name="connsiteY2" fmla="*/ 132705 h 2164296"/>
              <a:gd name="connsiteX3" fmla="*/ 1898308 w 2233692"/>
              <a:gd name="connsiteY3" fmla="*/ 259714 h 2164296"/>
              <a:gd name="connsiteX4" fmla="*/ 2055139 w 2233692"/>
              <a:gd name="connsiteY4" fmla="*/ 421154 h 2164296"/>
              <a:gd name="connsiteX5" fmla="*/ 2220675 w 2233692"/>
              <a:gd name="connsiteY5" fmla="*/ 791167 h 2164296"/>
              <a:gd name="connsiteX6" fmla="*/ 2202684 w 2233692"/>
              <a:gd name="connsiteY6" fmla="*/ 1186890 h 2164296"/>
              <a:gd name="connsiteX7" fmla="*/ 1866035 w 2233692"/>
              <a:gd name="connsiteY7" fmla="*/ 1807489 h 2164296"/>
              <a:gd name="connsiteX8" fmla="*/ 1682309 w 2233692"/>
              <a:gd name="connsiteY8" fmla="*/ 1996296 h 2164296"/>
              <a:gd name="connsiteX9" fmla="*/ 1337994 w 2233692"/>
              <a:gd name="connsiteY9" fmla="*/ 2158461 h 2164296"/>
              <a:gd name="connsiteX10" fmla="*/ 879058 w 2233692"/>
              <a:gd name="connsiteY10" fmla="*/ 2130049 h 2164296"/>
              <a:gd name="connsiteX11" fmla="*/ 785502 w 2233692"/>
              <a:gd name="connsiteY11" fmla="*/ 2117135 h 2164296"/>
              <a:gd name="connsiteX12" fmla="*/ 173222 w 2233692"/>
              <a:gd name="connsiteY12" fmla="*/ 1869052 h 2164296"/>
              <a:gd name="connsiteX13" fmla="*/ 95641 w 2233692"/>
              <a:gd name="connsiteY13" fmla="*/ 880852 h 2164296"/>
              <a:gd name="connsiteX14" fmla="*/ 147474 w 2233692"/>
              <a:gd name="connsiteY14" fmla="*/ 721011 h 2164296"/>
              <a:gd name="connsiteX15" fmla="*/ 370446 w 2233692"/>
              <a:gd name="connsiteY15" fmla="*/ 294813 h 2164296"/>
              <a:gd name="connsiteX16" fmla="*/ 781337 w 2233692"/>
              <a:gd name="connsiteY16" fmla="*/ 57290 h 2164296"/>
              <a:gd name="connsiteX17" fmla="*/ 1130629 w 2233692"/>
              <a:gd name="connsiteY17" fmla="*/ 117 h 2164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233692" h="2164296">
                <a:moveTo>
                  <a:pt x="1130629" y="117"/>
                </a:moveTo>
                <a:cubicBezTo>
                  <a:pt x="1170474" y="-432"/>
                  <a:pt x="1210592" y="963"/>
                  <a:pt x="1250917" y="4310"/>
                </a:cubicBezTo>
                <a:cubicBezTo>
                  <a:pt x="1409478" y="17443"/>
                  <a:pt x="1566106" y="61809"/>
                  <a:pt x="1703887" y="132705"/>
                </a:cubicBezTo>
                <a:cubicBezTo>
                  <a:pt x="1774679" y="169066"/>
                  <a:pt x="1839627" y="211520"/>
                  <a:pt x="1898308" y="259714"/>
                </a:cubicBezTo>
                <a:cubicBezTo>
                  <a:pt x="1956991" y="307906"/>
                  <a:pt x="2009409" y="361840"/>
                  <a:pt x="2055139" y="421154"/>
                </a:cubicBezTo>
                <a:cubicBezTo>
                  <a:pt x="2141397" y="533028"/>
                  <a:pt x="2197055" y="657522"/>
                  <a:pt x="2220675" y="791167"/>
                </a:cubicBezTo>
                <a:cubicBezTo>
                  <a:pt x="2242774" y="916448"/>
                  <a:pt x="2236710" y="1049596"/>
                  <a:pt x="2202684" y="1186890"/>
                </a:cubicBezTo>
                <a:cubicBezTo>
                  <a:pt x="2150482" y="1397381"/>
                  <a:pt x="2033479" y="1611687"/>
                  <a:pt x="1866035" y="1807489"/>
                </a:cubicBezTo>
                <a:cubicBezTo>
                  <a:pt x="1810219" y="1872757"/>
                  <a:pt x="1748801" y="1935968"/>
                  <a:pt x="1682309" y="1996296"/>
                </a:cubicBezTo>
                <a:cubicBezTo>
                  <a:pt x="1576194" y="2092574"/>
                  <a:pt x="1470001" y="2142568"/>
                  <a:pt x="1337994" y="2158461"/>
                </a:cubicBezTo>
                <a:cubicBezTo>
                  <a:pt x="1199910" y="2175087"/>
                  <a:pt x="1044062" y="2153223"/>
                  <a:pt x="879058" y="2130049"/>
                </a:cubicBezTo>
                <a:cubicBezTo>
                  <a:pt x="848634" y="2125754"/>
                  <a:pt x="817168" y="2121353"/>
                  <a:pt x="785502" y="2117135"/>
                </a:cubicBezTo>
                <a:cubicBezTo>
                  <a:pt x="502076" y="2079344"/>
                  <a:pt x="306322" y="2041683"/>
                  <a:pt x="173222" y="1869052"/>
                </a:cubicBezTo>
                <a:cubicBezTo>
                  <a:pt x="-29583" y="1606017"/>
                  <a:pt x="-52797" y="1310477"/>
                  <a:pt x="95641" y="880852"/>
                </a:cubicBezTo>
                <a:cubicBezTo>
                  <a:pt x="115073" y="824625"/>
                  <a:pt x="131555" y="771941"/>
                  <a:pt x="147474" y="721011"/>
                </a:cubicBezTo>
                <a:cubicBezTo>
                  <a:pt x="213503" y="509874"/>
                  <a:pt x="250554" y="403591"/>
                  <a:pt x="370446" y="294813"/>
                </a:cubicBezTo>
                <a:cubicBezTo>
                  <a:pt x="489490" y="186804"/>
                  <a:pt x="627749" y="106909"/>
                  <a:pt x="781337" y="57290"/>
                </a:cubicBezTo>
                <a:cubicBezTo>
                  <a:pt x="894032" y="20897"/>
                  <a:pt x="1011095" y="1762"/>
                  <a:pt x="1130629" y="117"/>
                </a:cubicBezTo>
                <a:close/>
              </a:path>
            </a:pathLst>
          </a:custGeom>
          <a:blipFill>
            <a:blip r:embed="rId3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40483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Introduc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itle 1">
            <a:extLst>
              <a:ext uri="{FF2B5EF4-FFF2-40B4-BE49-F238E27FC236}">
                <a16:creationId xmlns:a16="http://schemas.microsoft.com/office/drawing/2014/main" id="{C3501222-3F13-4879-ABD3-E175AC9CE8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42099" y="1085366"/>
            <a:ext cx="4855375" cy="2809766"/>
          </a:xfrm>
        </p:spPr>
        <p:txBody>
          <a:bodyPr anchor="b"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Click to add title</a:t>
            </a:r>
            <a:endParaRPr lang="en-US" dirty="0"/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D130A797-4ADE-4B76-A524-71E3EFEFD9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9616" y="3699058"/>
            <a:ext cx="3957664" cy="3172277"/>
          </a:xfrm>
          <a:custGeom>
            <a:avLst/>
            <a:gdLst>
              <a:gd name="connsiteX0" fmla="*/ 2048049 w 3957664"/>
              <a:gd name="connsiteY0" fmla="*/ 0 h 3189422"/>
              <a:gd name="connsiteX1" fmla="*/ 3496843 w 3957664"/>
              <a:gd name="connsiteY1" fmla="*/ 893975 h 3189422"/>
              <a:gd name="connsiteX2" fmla="*/ 3651243 w 3957664"/>
              <a:gd name="connsiteY2" fmla="*/ 1122679 h 3189422"/>
              <a:gd name="connsiteX3" fmla="*/ 3957664 w 3957664"/>
              <a:gd name="connsiteY3" fmla="*/ 1843225 h 3189422"/>
              <a:gd name="connsiteX4" fmla="*/ 3772520 w 3957664"/>
              <a:gd name="connsiteY4" fmla="*/ 2619224 h 3189422"/>
              <a:gd name="connsiteX5" fmla="*/ 3417035 w 3957664"/>
              <a:gd name="connsiteY5" fmla="*/ 3133103 h 3189422"/>
              <a:gd name="connsiteX6" fmla="*/ 3359909 w 3957664"/>
              <a:gd name="connsiteY6" fmla="*/ 3189422 h 3189422"/>
              <a:gd name="connsiteX7" fmla="*/ 355401 w 3957664"/>
              <a:gd name="connsiteY7" fmla="*/ 3189422 h 3189422"/>
              <a:gd name="connsiteX8" fmla="*/ 263882 w 3957664"/>
              <a:gd name="connsiteY8" fmla="*/ 3030079 h 3189422"/>
              <a:gd name="connsiteX9" fmla="*/ 0 w 3957664"/>
              <a:gd name="connsiteY9" fmla="*/ 1843225 h 3189422"/>
              <a:gd name="connsiteX10" fmla="*/ 205612 w 3957664"/>
              <a:gd name="connsiteY10" fmla="*/ 1230099 h 3189422"/>
              <a:gd name="connsiteX11" fmla="*/ 814378 w 3957664"/>
              <a:gd name="connsiteY11" fmla="*/ 659189 h 3189422"/>
              <a:gd name="connsiteX12" fmla="*/ 948225 w 3957664"/>
              <a:gd name="connsiteY12" fmla="*/ 549980 h 3189422"/>
              <a:gd name="connsiteX13" fmla="*/ 2048049 w 3957664"/>
              <a:gd name="connsiteY13" fmla="*/ 0 h 3189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957664" h="3189422">
                <a:moveTo>
                  <a:pt x="2048049" y="0"/>
                </a:moveTo>
                <a:cubicBezTo>
                  <a:pt x="2659874" y="0"/>
                  <a:pt x="3093177" y="267343"/>
                  <a:pt x="3496843" y="893975"/>
                </a:cubicBezTo>
                <a:cubicBezTo>
                  <a:pt x="3549668" y="975994"/>
                  <a:pt x="3601305" y="1050587"/>
                  <a:pt x="3651243" y="1122679"/>
                </a:cubicBezTo>
                <a:cubicBezTo>
                  <a:pt x="3858213" y="1421594"/>
                  <a:pt x="3957664" y="1577044"/>
                  <a:pt x="3957664" y="1843225"/>
                </a:cubicBezTo>
                <a:cubicBezTo>
                  <a:pt x="3957664" y="2107525"/>
                  <a:pt x="3895327" y="2368608"/>
                  <a:pt x="3772520" y="2619224"/>
                </a:cubicBezTo>
                <a:cubicBezTo>
                  <a:pt x="3682390" y="2803096"/>
                  <a:pt x="3563214" y="2975293"/>
                  <a:pt x="3417035" y="3133103"/>
                </a:cubicBezTo>
                <a:lnTo>
                  <a:pt x="3359909" y="3189422"/>
                </a:lnTo>
                <a:lnTo>
                  <a:pt x="355401" y="3189422"/>
                </a:lnTo>
                <a:lnTo>
                  <a:pt x="263882" y="3030079"/>
                </a:lnTo>
                <a:cubicBezTo>
                  <a:pt x="92200" y="2695464"/>
                  <a:pt x="0" y="2286098"/>
                  <a:pt x="0" y="1843225"/>
                </a:cubicBezTo>
                <a:cubicBezTo>
                  <a:pt x="0" y="1607633"/>
                  <a:pt x="63442" y="1418552"/>
                  <a:pt x="205612" y="1230099"/>
                </a:cubicBezTo>
                <a:cubicBezTo>
                  <a:pt x="354321" y="1032967"/>
                  <a:pt x="577768" y="851400"/>
                  <a:pt x="814378" y="659189"/>
                </a:cubicBezTo>
                <a:cubicBezTo>
                  <a:pt x="858032" y="623770"/>
                  <a:pt x="903129" y="587098"/>
                  <a:pt x="948225" y="549980"/>
                </a:cubicBezTo>
                <a:cubicBezTo>
                  <a:pt x="1351891" y="217791"/>
                  <a:pt x="1646508" y="0"/>
                  <a:pt x="2048049" y="0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8F62D565-3FCF-4F30-BF43-A5BA7175D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5240" y="-15240"/>
            <a:ext cx="2996705" cy="3945518"/>
          </a:xfrm>
          <a:custGeom>
            <a:avLst/>
            <a:gdLst>
              <a:gd name="connsiteX0" fmla="*/ 0 w 2943938"/>
              <a:gd name="connsiteY0" fmla="*/ 0 h 3856970"/>
              <a:gd name="connsiteX1" fmla="*/ 2330196 w 2943938"/>
              <a:gd name="connsiteY1" fmla="*/ 0 h 3856970"/>
              <a:gd name="connsiteX2" fmla="*/ 2432846 w 2943938"/>
              <a:gd name="connsiteY2" fmla="*/ 201819 h 3856970"/>
              <a:gd name="connsiteX3" fmla="*/ 2529757 w 2943938"/>
              <a:gd name="connsiteY3" fmla="*/ 393271 h 3856970"/>
              <a:gd name="connsiteX4" fmla="*/ 2920427 w 2943938"/>
              <a:gd name="connsiteY4" fmla="*/ 1886722 h 3856970"/>
              <a:gd name="connsiteX5" fmla="*/ 1545251 w 2943938"/>
              <a:gd name="connsiteY5" fmla="*/ 3482689 h 3856970"/>
              <a:gd name="connsiteX6" fmla="*/ 1242892 w 2943938"/>
              <a:gd name="connsiteY6" fmla="*/ 3622158 h 3856970"/>
              <a:gd name="connsiteX7" fmla="*/ 331469 w 2943938"/>
              <a:gd name="connsiteY7" fmla="*/ 3837762 h 3856970"/>
              <a:gd name="connsiteX8" fmla="*/ 103513 w 2943938"/>
              <a:gd name="connsiteY8" fmla="*/ 3777951 h 3856970"/>
              <a:gd name="connsiteX9" fmla="*/ 0 w 2943938"/>
              <a:gd name="connsiteY9" fmla="*/ 3736526 h 3856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43938" h="3856970">
                <a:moveTo>
                  <a:pt x="0" y="0"/>
                </a:moveTo>
                <a:lnTo>
                  <a:pt x="2330196" y="0"/>
                </a:lnTo>
                <a:lnTo>
                  <a:pt x="2432846" y="201819"/>
                </a:lnTo>
                <a:cubicBezTo>
                  <a:pt x="2464222" y="264214"/>
                  <a:pt x="2496729" y="328691"/>
                  <a:pt x="2529757" y="393271"/>
                </a:cubicBezTo>
                <a:cubicBezTo>
                  <a:pt x="2825326" y="971312"/>
                  <a:pt x="3012255" y="1387540"/>
                  <a:pt x="2920427" y="1886722"/>
                </a:cubicBezTo>
                <a:cubicBezTo>
                  <a:pt x="2780510" y="2647319"/>
                  <a:pt x="2369254" y="3124645"/>
                  <a:pt x="1545251" y="3482689"/>
                </a:cubicBezTo>
                <a:cubicBezTo>
                  <a:pt x="1437401" y="3529541"/>
                  <a:pt x="1338491" y="3576618"/>
                  <a:pt x="1242892" y="3622158"/>
                </a:cubicBezTo>
                <a:cubicBezTo>
                  <a:pt x="846531" y="3810872"/>
                  <a:pt x="642275" y="3898836"/>
                  <a:pt x="331469" y="3837762"/>
                </a:cubicBezTo>
                <a:cubicBezTo>
                  <a:pt x="254316" y="3822602"/>
                  <a:pt x="178289" y="3802644"/>
                  <a:pt x="103513" y="3777951"/>
                </a:cubicBezTo>
                <a:lnTo>
                  <a:pt x="0" y="3736526"/>
                </a:ln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4AA5E076-2B14-4FF7-A39D-A33BA61751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2658910" cy="3413870"/>
          </a:xfrm>
          <a:custGeom>
            <a:avLst/>
            <a:gdLst>
              <a:gd name="connsiteX0" fmla="*/ 0 w 2623694"/>
              <a:gd name="connsiteY0" fmla="*/ 0 h 3356093"/>
              <a:gd name="connsiteX1" fmla="*/ 1963100 w 2623694"/>
              <a:gd name="connsiteY1" fmla="*/ 0 h 3356093"/>
              <a:gd name="connsiteX2" fmla="*/ 1971450 w 2623694"/>
              <a:gd name="connsiteY2" fmla="*/ 12938 h 3356093"/>
              <a:gd name="connsiteX3" fmla="*/ 2187660 w 2623694"/>
              <a:gd name="connsiteY3" fmla="*/ 405191 h 3356093"/>
              <a:gd name="connsiteX4" fmla="*/ 2270165 w 2623694"/>
              <a:gd name="connsiteY4" fmla="*/ 560198 h 3356093"/>
              <a:gd name="connsiteX5" fmla="*/ 2604330 w 2623694"/>
              <a:gd name="connsiteY5" fmla="*/ 1768541 h 3356093"/>
              <a:gd name="connsiteX6" fmla="*/ 1442984 w 2623694"/>
              <a:gd name="connsiteY6" fmla="*/ 3055795 h 3356093"/>
              <a:gd name="connsiteX7" fmla="*/ 1187181 w 2623694"/>
              <a:gd name="connsiteY7" fmla="*/ 3167876 h 3356093"/>
              <a:gd name="connsiteX8" fmla="*/ 415643 w 2623694"/>
              <a:gd name="connsiteY8" fmla="*/ 3340141 h 3356093"/>
              <a:gd name="connsiteX9" fmla="*/ 35506 w 2623694"/>
              <a:gd name="connsiteY9" fmla="*/ 3219446 h 3356093"/>
              <a:gd name="connsiteX10" fmla="*/ 0 w 2623694"/>
              <a:gd name="connsiteY10" fmla="*/ 3200809 h 3356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23694" h="3356093">
                <a:moveTo>
                  <a:pt x="0" y="0"/>
                </a:moveTo>
                <a:lnTo>
                  <a:pt x="1963100" y="0"/>
                </a:lnTo>
                <a:lnTo>
                  <a:pt x="1971450" y="12938"/>
                </a:lnTo>
                <a:cubicBezTo>
                  <a:pt x="2044657" y="135139"/>
                  <a:pt x="2115157" y="268262"/>
                  <a:pt x="2187660" y="405191"/>
                </a:cubicBezTo>
                <a:cubicBezTo>
                  <a:pt x="2214373" y="455709"/>
                  <a:pt x="2242048" y="507912"/>
                  <a:pt x="2270165" y="560198"/>
                </a:cubicBezTo>
                <a:cubicBezTo>
                  <a:pt x="2521781" y="1028213"/>
                  <a:pt x="2681023" y="1365157"/>
                  <a:pt x="2604330" y="1768541"/>
                </a:cubicBezTo>
                <a:cubicBezTo>
                  <a:pt x="2487472" y="2383175"/>
                  <a:pt x="2140165" y="2768170"/>
                  <a:pt x="1442984" y="3055795"/>
                </a:cubicBezTo>
                <a:cubicBezTo>
                  <a:pt x="1351733" y="3093432"/>
                  <a:pt x="1268057" y="3131272"/>
                  <a:pt x="1187181" y="3167876"/>
                </a:cubicBezTo>
                <a:cubicBezTo>
                  <a:pt x="851859" y="3319560"/>
                  <a:pt x="679039" y="3390221"/>
                  <a:pt x="415643" y="3340141"/>
                </a:cubicBezTo>
                <a:cubicBezTo>
                  <a:pt x="284874" y="3315279"/>
                  <a:pt x="157878" y="3274912"/>
                  <a:pt x="35506" y="3219446"/>
                </a:cubicBezTo>
                <a:lnTo>
                  <a:pt x="0" y="3200809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6123B1F1-2AA9-45A3-A764-6FFA3D5A10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5240" y="-15240"/>
            <a:ext cx="2851586" cy="3651532"/>
          </a:xfrm>
          <a:custGeom>
            <a:avLst/>
            <a:gdLst>
              <a:gd name="connsiteX0" fmla="*/ 0 w 2803183"/>
              <a:gd name="connsiteY0" fmla="*/ 0 h 3571826"/>
              <a:gd name="connsiteX1" fmla="*/ 2204260 w 2803183"/>
              <a:gd name="connsiteY1" fmla="*/ 0 h 3571826"/>
              <a:gd name="connsiteX2" fmla="*/ 2219596 w 2803183"/>
              <a:gd name="connsiteY2" fmla="*/ 27890 h 3571826"/>
              <a:gd name="connsiteX3" fmla="*/ 2335863 w 2803183"/>
              <a:gd name="connsiteY3" fmla="*/ 252934 h 3571826"/>
              <a:gd name="connsiteX4" fmla="*/ 2424807 w 2803183"/>
              <a:gd name="connsiteY4" fmla="*/ 425928 h 3571826"/>
              <a:gd name="connsiteX5" fmla="*/ 2780331 w 2803183"/>
              <a:gd name="connsiteY5" fmla="*/ 1776962 h 3571826"/>
              <a:gd name="connsiteX6" fmla="*/ 1500120 w 2803183"/>
              <a:gd name="connsiteY6" fmla="*/ 3228411 h 3571826"/>
              <a:gd name="connsiteX7" fmla="*/ 1219529 w 2803183"/>
              <a:gd name="connsiteY7" fmla="*/ 3356030 h 3571826"/>
              <a:gd name="connsiteX8" fmla="*/ 374577 w 2803183"/>
              <a:gd name="connsiteY8" fmla="*/ 3555218 h 3571826"/>
              <a:gd name="connsiteX9" fmla="*/ 163724 w 2803183"/>
              <a:gd name="connsiteY9" fmla="*/ 3502019 h 3571826"/>
              <a:gd name="connsiteX10" fmla="*/ 0 w 2803183"/>
              <a:gd name="connsiteY10" fmla="*/ 3438577 h 3571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3183" h="3571826">
                <a:moveTo>
                  <a:pt x="0" y="0"/>
                </a:moveTo>
                <a:lnTo>
                  <a:pt x="2204260" y="0"/>
                </a:lnTo>
                <a:lnTo>
                  <a:pt x="2219596" y="27890"/>
                </a:lnTo>
                <a:cubicBezTo>
                  <a:pt x="2258246" y="101175"/>
                  <a:pt x="2296785" y="176523"/>
                  <a:pt x="2335863" y="252934"/>
                </a:cubicBezTo>
                <a:cubicBezTo>
                  <a:pt x="2364658" y="309314"/>
                  <a:pt x="2394491" y="367575"/>
                  <a:pt x="2424807" y="425928"/>
                </a:cubicBezTo>
                <a:cubicBezTo>
                  <a:pt x="2696101" y="948228"/>
                  <a:pt x="2867464" y="1324430"/>
                  <a:pt x="2780331" y="1776962"/>
                </a:cubicBezTo>
                <a:cubicBezTo>
                  <a:pt x="2647567" y="2466479"/>
                  <a:pt x="2264711" y="2900581"/>
                  <a:pt x="1500120" y="3228411"/>
                </a:cubicBezTo>
                <a:cubicBezTo>
                  <a:pt x="1400046" y="3271308"/>
                  <a:pt x="1308251" y="3314372"/>
                  <a:pt x="1219529" y="3356030"/>
                </a:cubicBezTo>
                <a:cubicBezTo>
                  <a:pt x="851676" y="3528655"/>
                  <a:pt x="662152" y="3609205"/>
                  <a:pt x="374577" y="3555218"/>
                </a:cubicBezTo>
                <a:cubicBezTo>
                  <a:pt x="303192" y="3541816"/>
                  <a:pt x="232869" y="3524065"/>
                  <a:pt x="163724" y="3502019"/>
                </a:cubicBezTo>
                <a:lnTo>
                  <a:pt x="0" y="3438577"/>
                </a:ln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4F1BC949-2CC9-471B-B631-56A9ED6B44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13545" y="985363"/>
            <a:ext cx="2825510" cy="2688140"/>
          </a:xfrm>
          <a:custGeom>
            <a:avLst/>
            <a:gdLst>
              <a:gd name="connsiteX0" fmla="*/ 1393873 w 2791301"/>
              <a:gd name="connsiteY0" fmla="*/ 4 h 2663436"/>
              <a:gd name="connsiteX1" fmla="*/ 1544624 w 2791301"/>
              <a:gd name="connsiteY1" fmla="*/ 7531 h 2663436"/>
              <a:gd name="connsiteX2" fmla="*/ 2114171 w 2791301"/>
              <a:gd name="connsiteY2" fmla="*/ 174340 h 2663436"/>
              <a:gd name="connsiteX3" fmla="*/ 2558937 w 2791301"/>
              <a:gd name="connsiteY3" fmla="*/ 535959 h 2663436"/>
              <a:gd name="connsiteX4" fmla="*/ 2772402 w 2791301"/>
              <a:gd name="connsiteY4" fmla="*/ 994216 h 2663436"/>
              <a:gd name="connsiteX5" fmla="*/ 2756393 w 2791301"/>
              <a:gd name="connsiteY5" fmla="*/ 1480474 h 2663436"/>
              <a:gd name="connsiteX6" fmla="*/ 2344917 w 2791301"/>
              <a:gd name="connsiteY6" fmla="*/ 2236976 h 2663436"/>
              <a:gd name="connsiteX7" fmla="*/ 2117882 w 2791301"/>
              <a:gd name="connsiteY7" fmla="*/ 2465527 h 2663436"/>
              <a:gd name="connsiteX8" fmla="*/ 1689239 w 2791301"/>
              <a:gd name="connsiteY8" fmla="*/ 2658152 h 2663436"/>
              <a:gd name="connsiteX9" fmla="*/ 1113871 w 2791301"/>
              <a:gd name="connsiteY9" fmla="*/ 2614170 h 2663436"/>
              <a:gd name="connsiteX10" fmla="*/ 996462 w 2791301"/>
              <a:gd name="connsiteY10" fmla="*/ 2596447 h 2663436"/>
              <a:gd name="connsiteX11" fmla="*/ 225377 w 2791301"/>
              <a:gd name="connsiteY11" fmla="*/ 2279322 h 2663436"/>
              <a:gd name="connsiteX12" fmla="*/ 111893 w 2791301"/>
              <a:gd name="connsiteY12" fmla="*/ 1062629 h 2663436"/>
              <a:gd name="connsiteX13" fmla="*/ 174186 w 2791301"/>
              <a:gd name="connsiteY13" fmla="*/ 867095 h 2663436"/>
              <a:gd name="connsiteX14" fmla="*/ 446468 w 2791301"/>
              <a:gd name="connsiteY14" fmla="*/ 347405 h 2663436"/>
              <a:gd name="connsiteX15" fmla="*/ 957265 w 2791301"/>
              <a:gd name="connsiteY15" fmla="*/ 63425 h 2663436"/>
              <a:gd name="connsiteX16" fmla="*/ 1393873 w 2791301"/>
              <a:gd name="connsiteY16" fmla="*/ 4 h 2663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91301" h="2663436">
                <a:moveTo>
                  <a:pt x="1393873" y="4"/>
                </a:moveTo>
                <a:cubicBezTo>
                  <a:pt x="1443777" y="115"/>
                  <a:pt x="1494056" y="2621"/>
                  <a:pt x="1544624" y="7531"/>
                </a:cubicBezTo>
                <a:cubicBezTo>
                  <a:pt x="1743470" y="26804"/>
                  <a:pt x="1940404" y="84446"/>
                  <a:pt x="2114171" y="174340"/>
                </a:cubicBezTo>
                <a:cubicBezTo>
                  <a:pt x="2292730" y="266553"/>
                  <a:pt x="2442405" y="388281"/>
                  <a:pt x="2558937" y="535959"/>
                </a:cubicBezTo>
                <a:cubicBezTo>
                  <a:pt x="2668833" y="675228"/>
                  <a:pt x="2740611" y="829411"/>
                  <a:pt x="2772402" y="994216"/>
                </a:cubicBezTo>
                <a:cubicBezTo>
                  <a:pt x="2802153" y="1148707"/>
                  <a:pt x="2796751" y="1312318"/>
                  <a:pt x="2756393" y="1480474"/>
                </a:cubicBezTo>
                <a:cubicBezTo>
                  <a:pt x="2694473" y="1738280"/>
                  <a:pt x="2551441" y="1999502"/>
                  <a:pt x="2344917" y="2236976"/>
                </a:cubicBezTo>
                <a:cubicBezTo>
                  <a:pt x="2276075" y="2316133"/>
                  <a:pt x="2200179" y="2392652"/>
                  <a:pt x="2117882" y="2465527"/>
                </a:cubicBezTo>
                <a:cubicBezTo>
                  <a:pt x="1986543" y="2581826"/>
                  <a:pt x="1854341" y="2641210"/>
                  <a:pt x="1689239" y="2658152"/>
                </a:cubicBezTo>
                <a:cubicBezTo>
                  <a:pt x="1516539" y="2675876"/>
                  <a:pt x="1320951" y="2645919"/>
                  <a:pt x="1113871" y="2614170"/>
                </a:cubicBezTo>
                <a:cubicBezTo>
                  <a:pt x="1075689" y="2608293"/>
                  <a:pt x="1036200" y="2602259"/>
                  <a:pt x="996462" y="2596447"/>
                </a:cubicBezTo>
                <a:cubicBezTo>
                  <a:pt x="640795" y="2544391"/>
                  <a:pt x="394957" y="2494225"/>
                  <a:pt x="225377" y="2279322"/>
                </a:cubicBezTo>
                <a:cubicBezTo>
                  <a:pt x="-33010" y="1951877"/>
                  <a:pt x="-66965" y="1588003"/>
                  <a:pt x="111893" y="1062629"/>
                </a:cubicBezTo>
                <a:cubicBezTo>
                  <a:pt x="135308" y="993869"/>
                  <a:pt x="155086" y="929410"/>
                  <a:pt x="174186" y="867095"/>
                </a:cubicBezTo>
                <a:cubicBezTo>
                  <a:pt x="253418" y="608767"/>
                  <a:pt x="298077" y="478805"/>
                  <a:pt x="446468" y="347405"/>
                </a:cubicBezTo>
                <a:cubicBezTo>
                  <a:pt x="593811" y="216935"/>
                  <a:pt x="765687" y="121414"/>
                  <a:pt x="957265" y="63425"/>
                </a:cubicBezTo>
                <a:cubicBezTo>
                  <a:pt x="1097834" y="20894"/>
                  <a:pt x="1244162" y="-329"/>
                  <a:pt x="1393873" y="4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CD2D00FA-311A-45B4-BEF8-AE54AED30D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907418" y="885195"/>
            <a:ext cx="3040473" cy="2903550"/>
          </a:xfrm>
          <a:custGeom>
            <a:avLst/>
            <a:gdLst>
              <a:gd name="connsiteX0" fmla="*/ 1525339 w 3040473"/>
              <a:gd name="connsiteY0" fmla="*/ 5 h 2903550"/>
              <a:gd name="connsiteX1" fmla="*/ 1689388 w 3040473"/>
              <a:gd name="connsiteY1" fmla="*/ 7465 h 2903550"/>
              <a:gd name="connsiteX2" fmla="*/ 2308491 w 3040473"/>
              <a:gd name="connsiteY2" fmla="*/ 186546 h 2903550"/>
              <a:gd name="connsiteX3" fmla="*/ 2790810 w 3040473"/>
              <a:gd name="connsiteY3" fmla="*/ 578683 h 2903550"/>
              <a:gd name="connsiteX4" fmla="*/ 3020886 w 3040473"/>
              <a:gd name="connsiteY4" fmla="*/ 1077350 h 2903550"/>
              <a:gd name="connsiteX5" fmla="*/ 3001050 w 3040473"/>
              <a:gd name="connsiteY5" fmla="*/ 1607690 h 2903550"/>
              <a:gd name="connsiteX6" fmla="*/ 2549423 w 3040473"/>
              <a:gd name="connsiteY6" fmla="*/ 2434689 h 2903550"/>
              <a:gd name="connsiteX7" fmla="*/ 2301170 w 3040473"/>
              <a:gd name="connsiteY7" fmla="*/ 2685047 h 2903550"/>
              <a:gd name="connsiteX8" fmla="*/ 1833654 w 3040473"/>
              <a:gd name="connsiteY8" fmla="*/ 2897229 h 2903550"/>
              <a:gd name="connsiteX9" fmla="*/ 1207605 w 3040473"/>
              <a:gd name="connsiteY9" fmla="*/ 2852120 h 2903550"/>
              <a:gd name="connsiteX10" fmla="*/ 1079897 w 3040473"/>
              <a:gd name="connsiteY10" fmla="*/ 2833375 h 2903550"/>
              <a:gd name="connsiteX11" fmla="*/ 242172 w 3040473"/>
              <a:gd name="connsiteY11" fmla="*/ 2491376 h 2903550"/>
              <a:gd name="connsiteX12" fmla="*/ 124682 w 3040473"/>
              <a:gd name="connsiteY12" fmla="*/ 1165145 h 2903550"/>
              <a:gd name="connsiteX13" fmla="*/ 193455 w 3040473"/>
              <a:gd name="connsiteY13" fmla="*/ 951608 h 2903550"/>
              <a:gd name="connsiteX14" fmla="*/ 492401 w 3040473"/>
              <a:gd name="connsiteY14" fmla="*/ 383541 h 2903550"/>
              <a:gd name="connsiteX15" fmla="*/ 1049792 w 3040473"/>
              <a:gd name="connsiteY15" fmla="*/ 71329 h 2903550"/>
              <a:gd name="connsiteX16" fmla="*/ 1525339 w 3040473"/>
              <a:gd name="connsiteY16" fmla="*/ 5 h 290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40473" h="2903550">
                <a:moveTo>
                  <a:pt x="1525339" y="5"/>
                </a:moveTo>
                <a:cubicBezTo>
                  <a:pt x="1579656" y="-122"/>
                  <a:pt x="1634371" y="2362"/>
                  <a:pt x="1689388" y="7465"/>
                </a:cubicBezTo>
                <a:cubicBezTo>
                  <a:pt x="1905729" y="27497"/>
                  <a:pt x="2119799" y="89379"/>
                  <a:pt x="2308491" y="186546"/>
                </a:cubicBezTo>
                <a:cubicBezTo>
                  <a:pt x="2502388" y="286218"/>
                  <a:pt x="2664701" y="418219"/>
                  <a:pt x="2790810" y="578683"/>
                </a:cubicBezTo>
                <a:cubicBezTo>
                  <a:pt x="2909737" y="730010"/>
                  <a:pt x="2987100" y="897790"/>
                  <a:pt x="3020886" y="1077350"/>
                </a:cubicBezTo>
                <a:cubicBezTo>
                  <a:pt x="3052503" y="1245674"/>
                  <a:pt x="3045812" y="1424117"/>
                  <a:pt x="3001050" y="1607690"/>
                </a:cubicBezTo>
                <a:cubicBezTo>
                  <a:pt x="2932375" y="1889131"/>
                  <a:pt x="2775394" y="2174701"/>
                  <a:pt x="2549423" y="2434689"/>
                </a:cubicBezTo>
                <a:cubicBezTo>
                  <a:pt x="2474098" y="2521351"/>
                  <a:pt x="2391109" y="2605170"/>
                  <a:pt x="2301170" y="2685047"/>
                </a:cubicBezTo>
                <a:cubicBezTo>
                  <a:pt x="2157636" y="2812522"/>
                  <a:pt x="2013445" y="2877936"/>
                  <a:pt x="1833654" y="2897229"/>
                </a:cubicBezTo>
                <a:cubicBezTo>
                  <a:pt x="1645588" y="2917413"/>
                  <a:pt x="1432846" y="2885715"/>
                  <a:pt x="1207605" y="2852120"/>
                </a:cubicBezTo>
                <a:cubicBezTo>
                  <a:pt x="1166075" y="2845900"/>
                  <a:pt x="1123122" y="2839517"/>
                  <a:pt x="1079897" y="2833375"/>
                </a:cubicBezTo>
                <a:cubicBezTo>
                  <a:pt x="693025" y="2778372"/>
                  <a:pt x="425689" y="2724885"/>
                  <a:pt x="242172" y="2491376"/>
                </a:cubicBezTo>
                <a:cubicBezTo>
                  <a:pt x="-37449" y="2135581"/>
                  <a:pt x="-72603" y="1738947"/>
                  <a:pt x="124682" y="1165145"/>
                </a:cubicBezTo>
                <a:cubicBezTo>
                  <a:pt x="150509" y="1090046"/>
                  <a:pt x="172357" y="1019656"/>
                  <a:pt x="193455" y="951608"/>
                </a:cubicBezTo>
                <a:cubicBezTo>
                  <a:pt x="280976" y="669511"/>
                  <a:pt x="330232" y="527567"/>
                  <a:pt x="492401" y="383541"/>
                </a:cubicBezTo>
                <a:cubicBezTo>
                  <a:pt x="653425" y="240534"/>
                  <a:pt x="840979" y="135517"/>
                  <a:pt x="1049792" y="71329"/>
                </a:cubicBezTo>
                <a:cubicBezTo>
                  <a:pt x="1203007" y="24254"/>
                  <a:pt x="1362385" y="385"/>
                  <a:pt x="1525339" y="5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1B2264C6-CC03-41E5-AD74-124047B40A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116911" y="1112823"/>
            <a:ext cx="2578595" cy="2401654"/>
          </a:xfrm>
          <a:custGeom>
            <a:avLst/>
            <a:gdLst>
              <a:gd name="connsiteX0" fmla="*/ 1283956 w 2536609"/>
              <a:gd name="connsiteY0" fmla="*/ 129 h 2390777"/>
              <a:gd name="connsiteX1" fmla="*/ 1420555 w 2536609"/>
              <a:gd name="connsiteY1" fmla="*/ 4761 h 2390777"/>
              <a:gd name="connsiteX2" fmla="*/ 1934956 w 2536609"/>
              <a:gd name="connsiteY2" fmla="*/ 146592 h 2390777"/>
              <a:gd name="connsiteX3" fmla="*/ 2333843 w 2536609"/>
              <a:gd name="connsiteY3" fmla="*/ 465224 h 2390777"/>
              <a:gd name="connsiteX4" fmla="*/ 2521826 w 2536609"/>
              <a:gd name="connsiteY4" fmla="*/ 873957 h 2390777"/>
              <a:gd name="connsiteX5" fmla="*/ 2501395 w 2536609"/>
              <a:gd name="connsiteY5" fmla="*/ 1311092 h 2390777"/>
              <a:gd name="connsiteX6" fmla="*/ 2209320 w 2536609"/>
              <a:gd name="connsiteY6" fmla="*/ 1886897 h 2390777"/>
              <a:gd name="connsiteX7" fmla="*/ 1910451 w 2536609"/>
              <a:gd name="connsiteY7" fmla="*/ 2205196 h 2390777"/>
              <a:gd name="connsiteX8" fmla="*/ 1519442 w 2536609"/>
              <a:gd name="connsiteY8" fmla="*/ 2384330 h 2390777"/>
              <a:gd name="connsiteX9" fmla="*/ 998270 w 2536609"/>
              <a:gd name="connsiteY9" fmla="*/ 2352944 h 2390777"/>
              <a:gd name="connsiteX10" fmla="*/ 892026 w 2536609"/>
              <a:gd name="connsiteY10" fmla="*/ 2338680 h 2390777"/>
              <a:gd name="connsiteX11" fmla="*/ 196712 w 2536609"/>
              <a:gd name="connsiteY11" fmla="*/ 2064638 h 2390777"/>
              <a:gd name="connsiteX12" fmla="*/ 108612 w 2536609"/>
              <a:gd name="connsiteY12" fmla="*/ 973028 h 2390777"/>
              <a:gd name="connsiteX13" fmla="*/ 167473 w 2536609"/>
              <a:gd name="connsiteY13" fmla="*/ 796459 h 2390777"/>
              <a:gd name="connsiteX14" fmla="*/ 420683 w 2536609"/>
              <a:gd name="connsiteY14" fmla="*/ 325664 h 2390777"/>
              <a:gd name="connsiteX15" fmla="*/ 887296 w 2536609"/>
              <a:gd name="connsiteY15" fmla="*/ 63284 h 2390777"/>
              <a:gd name="connsiteX16" fmla="*/ 1283956 w 2536609"/>
              <a:gd name="connsiteY16" fmla="*/ 129 h 2390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36609" h="2390777">
                <a:moveTo>
                  <a:pt x="1283956" y="129"/>
                </a:moveTo>
                <a:cubicBezTo>
                  <a:pt x="1329204" y="-477"/>
                  <a:pt x="1374764" y="1064"/>
                  <a:pt x="1420555" y="4761"/>
                </a:cubicBezTo>
                <a:cubicBezTo>
                  <a:pt x="1600623" y="19268"/>
                  <a:pt x="1778488" y="68277"/>
                  <a:pt x="1934956" y="146592"/>
                </a:cubicBezTo>
                <a:cubicBezTo>
                  <a:pt x="2095741" y="226922"/>
                  <a:pt x="2229975" y="334182"/>
                  <a:pt x="2333843" y="465224"/>
                </a:cubicBezTo>
                <a:cubicBezTo>
                  <a:pt x="2431797" y="588805"/>
                  <a:pt x="2495004" y="726327"/>
                  <a:pt x="2521826" y="873957"/>
                </a:cubicBezTo>
                <a:cubicBezTo>
                  <a:pt x="2546923" y="1012347"/>
                  <a:pt x="2540034" y="1159432"/>
                  <a:pt x="2501395" y="1311092"/>
                </a:cubicBezTo>
                <a:cubicBezTo>
                  <a:pt x="2451995" y="1504854"/>
                  <a:pt x="2351490" y="1701546"/>
                  <a:pt x="2209320" y="1886897"/>
                </a:cubicBezTo>
                <a:cubicBezTo>
                  <a:pt x="2124017" y="1998106"/>
                  <a:pt x="2023715" y="2105235"/>
                  <a:pt x="1910451" y="2205196"/>
                </a:cubicBezTo>
                <a:cubicBezTo>
                  <a:pt x="1789948" y="2311549"/>
                  <a:pt x="1669352" y="2366775"/>
                  <a:pt x="1519442" y="2384330"/>
                </a:cubicBezTo>
                <a:cubicBezTo>
                  <a:pt x="1362632" y="2402698"/>
                  <a:pt x="1185651" y="2378545"/>
                  <a:pt x="998270" y="2352944"/>
                </a:cubicBezTo>
                <a:cubicBezTo>
                  <a:pt x="963720" y="2348202"/>
                  <a:pt x="927987" y="2343340"/>
                  <a:pt x="892026" y="2338680"/>
                </a:cubicBezTo>
                <a:cubicBezTo>
                  <a:pt x="570163" y="2296934"/>
                  <a:pt x="347863" y="2255334"/>
                  <a:pt x="196712" y="2064638"/>
                </a:cubicBezTo>
                <a:cubicBezTo>
                  <a:pt x="-33594" y="1774076"/>
                  <a:pt x="-59958" y="1447611"/>
                  <a:pt x="108612" y="973028"/>
                </a:cubicBezTo>
                <a:cubicBezTo>
                  <a:pt x="130679" y="910916"/>
                  <a:pt x="149396" y="852719"/>
                  <a:pt x="167473" y="796459"/>
                </a:cubicBezTo>
                <a:cubicBezTo>
                  <a:pt x="242457" y="563228"/>
                  <a:pt x="284533" y="445824"/>
                  <a:pt x="420683" y="325664"/>
                </a:cubicBezTo>
                <a:cubicBezTo>
                  <a:pt x="555871" y="206352"/>
                  <a:pt x="712879" y="118097"/>
                  <a:pt x="887296" y="63284"/>
                </a:cubicBezTo>
                <a:cubicBezTo>
                  <a:pt x="1015273" y="23084"/>
                  <a:pt x="1148212" y="1947"/>
                  <a:pt x="1283956" y="129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2DBA87A6-EC43-4D46-87BC-406D6C9C7D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86989" y="3782543"/>
            <a:ext cx="3779450" cy="3075458"/>
          </a:xfrm>
          <a:custGeom>
            <a:avLst/>
            <a:gdLst>
              <a:gd name="connsiteX0" fmla="*/ 1955825 w 3779450"/>
              <a:gd name="connsiteY0" fmla="*/ 0 h 3105939"/>
              <a:gd name="connsiteX1" fmla="*/ 3339380 w 3779450"/>
              <a:gd name="connsiteY1" fmla="*/ 843766 h 3105939"/>
              <a:gd name="connsiteX2" fmla="*/ 3486827 w 3779450"/>
              <a:gd name="connsiteY2" fmla="*/ 1059625 h 3105939"/>
              <a:gd name="connsiteX3" fmla="*/ 3779450 w 3779450"/>
              <a:gd name="connsiteY3" fmla="*/ 1739702 h 3105939"/>
              <a:gd name="connsiteX4" fmla="*/ 3602643 w 3779450"/>
              <a:gd name="connsiteY4" fmla="*/ 2472118 h 3105939"/>
              <a:gd name="connsiteX5" fmla="*/ 3115045 w 3779450"/>
              <a:gd name="connsiteY5" fmla="*/ 3101460 h 3105939"/>
              <a:gd name="connsiteX6" fmla="*/ 3109550 w 3779450"/>
              <a:gd name="connsiteY6" fmla="*/ 3105939 h 3105939"/>
              <a:gd name="connsiteX7" fmla="*/ 408379 w 3779450"/>
              <a:gd name="connsiteY7" fmla="*/ 3105939 h 3105939"/>
              <a:gd name="connsiteX8" fmla="*/ 340244 w 3779450"/>
              <a:gd name="connsiteY8" fmla="*/ 3011749 h 3105939"/>
              <a:gd name="connsiteX9" fmla="*/ 0 w 3779450"/>
              <a:gd name="connsiteY9" fmla="*/ 1739702 h 3105939"/>
              <a:gd name="connsiteX10" fmla="*/ 196353 w 3779450"/>
              <a:gd name="connsiteY10" fmla="*/ 1161012 h 3105939"/>
              <a:gd name="connsiteX11" fmla="*/ 777707 w 3779450"/>
              <a:gd name="connsiteY11" fmla="*/ 622167 h 3105939"/>
              <a:gd name="connsiteX12" fmla="*/ 905527 w 3779450"/>
              <a:gd name="connsiteY12" fmla="*/ 519091 h 3105939"/>
              <a:gd name="connsiteX13" fmla="*/ 1955825 w 3779450"/>
              <a:gd name="connsiteY13" fmla="*/ 0 h 3105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779450" h="3105939">
                <a:moveTo>
                  <a:pt x="1955825" y="0"/>
                </a:moveTo>
                <a:cubicBezTo>
                  <a:pt x="2540099" y="0"/>
                  <a:pt x="2953891" y="252328"/>
                  <a:pt x="3339380" y="843766"/>
                </a:cubicBezTo>
                <a:cubicBezTo>
                  <a:pt x="3389826" y="921178"/>
                  <a:pt x="3439138" y="991582"/>
                  <a:pt x="3486827" y="1059625"/>
                </a:cubicBezTo>
                <a:cubicBezTo>
                  <a:pt x="3684478" y="1341752"/>
                  <a:pt x="3779450" y="1488471"/>
                  <a:pt x="3779450" y="1739702"/>
                </a:cubicBezTo>
                <a:cubicBezTo>
                  <a:pt x="3779450" y="1989158"/>
                  <a:pt x="3719920" y="2235578"/>
                  <a:pt x="3602643" y="2472118"/>
                </a:cubicBezTo>
                <a:cubicBezTo>
                  <a:pt x="3487881" y="2703511"/>
                  <a:pt x="3323808" y="2915316"/>
                  <a:pt x="3115045" y="3101460"/>
                </a:cubicBezTo>
                <a:lnTo>
                  <a:pt x="3109550" y="3105939"/>
                </a:lnTo>
                <a:lnTo>
                  <a:pt x="408379" y="3105939"/>
                </a:lnTo>
                <a:lnTo>
                  <a:pt x="340244" y="3011749"/>
                </a:lnTo>
                <a:cubicBezTo>
                  <a:pt x="119844" y="2671989"/>
                  <a:pt x="0" y="2227368"/>
                  <a:pt x="0" y="1739702"/>
                </a:cubicBezTo>
                <a:cubicBezTo>
                  <a:pt x="0" y="1517342"/>
                  <a:pt x="60585" y="1338881"/>
                  <a:pt x="196353" y="1161012"/>
                </a:cubicBezTo>
                <a:cubicBezTo>
                  <a:pt x="338366" y="974951"/>
                  <a:pt x="551751" y="803582"/>
                  <a:pt x="777707" y="622167"/>
                </a:cubicBezTo>
                <a:cubicBezTo>
                  <a:pt x="819395" y="588736"/>
                  <a:pt x="862461" y="554124"/>
                  <a:pt x="905527" y="519091"/>
                </a:cubicBezTo>
                <a:cubicBezTo>
                  <a:pt x="1291015" y="205559"/>
                  <a:pt x="1572365" y="0"/>
                  <a:pt x="1955825" y="0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6431D197-D3D6-4ADE-A689-90E0AFF598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44132" y="3499226"/>
            <a:ext cx="4246072" cy="3372109"/>
          </a:xfrm>
          <a:custGeom>
            <a:avLst/>
            <a:gdLst>
              <a:gd name="connsiteX0" fmla="*/ 2197297 w 4246072"/>
              <a:gd name="connsiteY0" fmla="*/ 0 h 3389255"/>
              <a:gd name="connsiteX1" fmla="*/ 3751669 w 4246072"/>
              <a:gd name="connsiteY1" fmla="*/ 961057 h 3389255"/>
              <a:gd name="connsiteX2" fmla="*/ 3917321 w 4246072"/>
              <a:gd name="connsiteY2" fmla="*/ 1206923 h 3389255"/>
              <a:gd name="connsiteX3" fmla="*/ 4246072 w 4246072"/>
              <a:gd name="connsiteY3" fmla="*/ 1981537 h 3389255"/>
              <a:gd name="connsiteX4" fmla="*/ 4047436 w 4246072"/>
              <a:gd name="connsiteY4" fmla="*/ 2815766 h 3389255"/>
              <a:gd name="connsiteX5" fmla="*/ 3666046 w 4246072"/>
              <a:gd name="connsiteY5" fmla="*/ 3368206 h 3389255"/>
              <a:gd name="connsiteX6" fmla="*/ 3644738 w 4246072"/>
              <a:gd name="connsiteY6" fmla="*/ 3389255 h 3389255"/>
              <a:gd name="connsiteX7" fmla="*/ 358661 w 4246072"/>
              <a:gd name="connsiteY7" fmla="*/ 3389255 h 3389255"/>
              <a:gd name="connsiteX8" fmla="*/ 283112 w 4246072"/>
              <a:gd name="connsiteY8" fmla="*/ 3257451 h 3389255"/>
              <a:gd name="connsiteX9" fmla="*/ 0 w 4246072"/>
              <a:gd name="connsiteY9" fmla="*/ 1981537 h 3389255"/>
              <a:gd name="connsiteX10" fmla="*/ 220595 w 4246072"/>
              <a:gd name="connsiteY10" fmla="*/ 1322403 h 3389255"/>
              <a:gd name="connsiteX11" fmla="*/ 873725 w 4246072"/>
              <a:gd name="connsiteY11" fmla="*/ 708654 h 3389255"/>
              <a:gd name="connsiteX12" fmla="*/ 1017325 w 4246072"/>
              <a:gd name="connsiteY12" fmla="*/ 591249 h 3389255"/>
              <a:gd name="connsiteX13" fmla="*/ 2197297 w 4246072"/>
              <a:gd name="connsiteY13" fmla="*/ 0 h 3389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246072" h="3389255">
                <a:moveTo>
                  <a:pt x="2197297" y="0"/>
                </a:moveTo>
                <a:cubicBezTo>
                  <a:pt x="2853708" y="0"/>
                  <a:pt x="3318587" y="287404"/>
                  <a:pt x="3751669" y="961057"/>
                </a:cubicBezTo>
                <a:cubicBezTo>
                  <a:pt x="3808344" y="1049230"/>
                  <a:pt x="3863744" y="1129422"/>
                  <a:pt x="3917321" y="1206923"/>
                </a:cubicBezTo>
                <a:cubicBezTo>
                  <a:pt x="4139374" y="1528268"/>
                  <a:pt x="4246072" y="1695383"/>
                  <a:pt x="4246072" y="1981537"/>
                </a:cubicBezTo>
                <a:cubicBezTo>
                  <a:pt x="4246072" y="2265670"/>
                  <a:pt x="4179193" y="2546344"/>
                  <a:pt x="4047436" y="2815766"/>
                </a:cubicBezTo>
                <a:cubicBezTo>
                  <a:pt x="3950738" y="3013435"/>
                  <a:pt x="3822878" y="3198554"/>
                  <a:pt x="3666046" y="3368206"/>
                </a:cubicBezTo>
                <a:lnTo>
                  <a:pt x="3644738" y="3389255"/>
                </a:lnTo>
                <a:lnTo>
                  <a:pt x="358661" y="3389255"/>
                </a:lnTo>
                <a:lnTo>
                  <a:pt x="283112" y="3257451"/>
                </a:lnTo>
                <a:cubicBezTo>
                  <a:pt x="98919" y="2897727"/>
                  <a:pt x="0" y="2457642"/>
                  <a:pt x="0" y="1981537"/>
                </a:cubicBezTo>
                <a:cubicBezTo>
                  <a:pt x="0" y="1728267"/>
                  <a:pt x="68065" y="1524998"/>
                  <a:pt x="220595" y="1322403"/>
                </a:cubicBezTo>
                <a:cubicBezTo>
                  <a:pt x="380142" y="1110479"/>
                  <a:pt x="619873" y="915287"/>
                  <a:pt x="873725" y="708654"/>
                </a:cubicBezTo>
                <a:cubicBezTo>
                  <a:pt x="920559" y="670576"/>
                  <a:pt x="968943" y="631153"/>
                  <a:pt x="1017325" y="591249"/>
                </a:cubicBezTo>
                <a:cubicBezTo>
                  <a:pt x="1450408" y="234134"/>
                  <a:pt x="1766494" y="0"/>
                  <a:pt x="2197297" y="0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FA2E21-7B92-6378-A7A3-73319E685171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642099" y="4057802"/>
            <a:ext cx="4855375" cy="2186830"/>
          </a:xfrm>
        </p:spPr>
        <p:txBody>
          <a:bodyPr/>
          <a:lstStyle/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66D5B5A3-B9BE-7A50-36F9-B1EBCEAF68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2454053" cy="3175473"/>
          </a:xfrm>
          <a:custGeom>
            <a:avLst/>
            <a:gdLst>
              <a:gd name="connsiteX0" fmla="*/ 0 w 2454053"/>
              <a:gd name="connsiteY0" fmla="*/ 0 h 3175473"/>
              <a:gd name="connsiteX1" fmla="*/ 1745403 w 2454053"/>
              <a:gd name="connsiteY1" fmla="*/ 0 h 3175473"/>
              <a:gd name="connsiteX2" fmla="*/ 1768138 w 2454053"/>
              <a:gd name="connsiteY2" fmla="*/ 28809 h 3175473"/>
              <a:gd name="connsiteX3" fmla="*/ 2062933 w 2454053"/>
              <a:gd name="connsiteY3" fmla="*/ 535578 h 3175473"/>
              <a:gd name="connsiteX4" fmla="*/ 2136936 w 2454053"/>
              <a:gd name="connsiteY4" fmla="*/ 674249 h 3175473"/>
              <a:gd name="connsiteX5" fmla="*/ 2436682 w 2454053"/>
              <a:gd name="connsiteY5" fmla="*/ 1755241 h 3175473"/>
              <a:gd name="connsiteX6" fmla="*/ 1394953 w 2454053"/>
              <a:gd name="connsiteY6" fmla="*/ 2906826 h 3175473"/>
              <a:gd name="connsiteX7" fmla="*/ 1165498 w 2454053"/>
              <a:gd name="connsiteY7" fmla="*/ 3007092 h 3175473"/>
              <a:gd name="connsiteX8" fmla="*/ 473424 w 2454053"/>
              <a:gd name="connsiteY8" fmla="*/ 3161203 h 3175473"/>
              <a:gd name="connsiteX9" fmla="*/ 132442 w 2454053"/>
              <a:gd name="connsiteY9" fmla="*/ 3053228 h 3175473"/>
              <a:gd name="connsiteX10" fmla="*/ 0 w 2454053"/>
              <a:gd name="connsiteY10" fmla="*/ 2983894 h 3175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54053" h="3175473">
                <a:moveTo>
                  <a:pt x="0" y="0"/>
                </a:moveTo>
                <a:lnTo>
                  <a:pt x="1745403" y="0"/>
                </a:lnTo>
                <a:lnTo>
                  <a:pt x="1768138" y="28809"/>
                </a:lnTo>
                <a:cubicBezTo>
                  <a:pt x="1871867" y="175747"/>
                  <a:pt x="1965378" y="351831"/>
                  <a:pt x="2062933" y="535578"/>
                </a:cubicBezTo>
                <a:cubicBezTo>
                  <a:pt x="2086892" y="580773"/>
                  <a:pt x="2111717" y="627474"/>
                  <a:pt x="2136936" y="674249"/>
                </a:cubicBezTo>
                <a:cubicBezTo>
                  <a:pt x="2362638" y="1092935"/>
                  <a:pt x="2505478" y="1394370"/>
                  <a:pt x="2436682" y="1755241"/>
                </a:cubicBezTo>
                <a:cubicBezTo>
                  <a:pt x="2331862" y="2305094"/>
                  <a:pt x="2020326" y="2649513"/>
                  <a:pt x="1394953" y="2906826"/>
                </a:cubicBezTo>
                <a:cubicBezTo>
                  <a:pt x="1313102" y="2940493"/>
                  <a:pt x="1238045" y="2974347"/>
                  <a:pt x="1165498" y="3007092"/>
                </a:cubicBezTo>
                <a:cubicBezTo>
                  <a:pt x="864713" y="3142789"/>
                  <a:pt x="709694" y="3206004"/>
                  <a:pt x="473424" y="3161203"/>
                </a:cubicBezTo>
                <a:cubicBezTo>
                  <a:pt x="356126" y="3138961"/>
                  <a:pt x="242210" y="3102849"/>
                  <a:pt x="132442" y="3053228"/>
                </a:cubicBezTo>
                <a:lnTo>
                  <a:pt x="0" y="2983894"/>
                </a:lnTo>
                <a:close/>
              </a:path>
            </a:pathLst>
          </a:custGeom>
          <a:blipFill dpi="0" rotWithShape="1">
            <a:blip r:embed="rId2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FBAF7CC4-03AD-2D6C-57F0-4C929D2B73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297583" y="1237408"/>
            <a:ext cx="2233692" cy="2164296"/>
          </a:xfrm>
          <a:custGeom>
            <a:avLst/>
            <a:gdLst>
              <a:gd name="connsiteX0" fmla="*/ 1130629 w 2233692"/>
              <a:gd name="connsiteY0" fmla="*/ 117 h 2164296"/>
              <a:gd name="connsiteX1" fmla="*/ 1250917 w 2233692"/>
              <a:gd name="connsiteY1" fmla="*/ 4310 h 2164296"/>
              <a:gd name="connsiteX2" fmla="*/ 1703887 w 2233692"/>
              <a:gd name="connsiteY2" fmla="*/ 132705 h 2164296"/>
              <a:gd name="connsiteX3" fmla="*/ 1898308 w 2233692"/>
              <a:gd name="connsiteY3" fmla="*/ 259714 h 2164296"/>
              <a:gd name="connsiteX4" fmla="*/ 2055139 w 2233692"/>
              <a:gd name="connsiteY4" fmla="*/ 421154 h 2164296"/>
              <a:gd name="connsiteX5" fmla="*/ 2220675 w 2233692"/>
              <a:gd name="connsiteY5" fmla="*/ 791167 h 2164296"/>
              <a:gd name="connsiteX6" fmla="*/ 2202684 w 2233692"/>
              <a:gd name="connsiteY6" fmla="*/ 1186890 h 2164296"/>
              <a:gd name="connsiteX7" fmla="*/ 1866035 w 2233692"/>
              <a:gd name="connsiteY7" fmla="*/ 1807489 h 2164296"/>
              <a:gd name="connsiteX8" fmla="*/ 1682309 w 2233692"/>
              <a:gd name="connsiteY8" fmla="*/ 1996296 h 2164296"/>
              <a:gd name="connsiteX9" fmla="*/ 1337994 w 2233692"/>
              <a:gd name="connsiteY9" fmla="*/ 2158461 h 2164296"/>
              <a:gd name="connsiteX10" fmla="*/ 879058 w 2233692"/>
              <a:gd name="connsiteY10" fmla="*/ 2130049 h 2164296"/>
              <a:gd name="connsiteX11" fmla="*/ 785502 w 2233692"/>
              <a:gd name="connsiteY11" fmla="*/ 2117135 h 2164296"/>
              <a:gd name="connsiteX12" fmla="*/ 173222 w 2233692"/>
              <a:gd name="connsiteY12" fmla="*/ 1869052 h 2164296"/>
              <a:gd name="connsiteX13" fmla="*/ 95641 w 2233692"/>
              <a:gd name="connsiteY13" fmla="*/ 880852 h 2164296"/>
              <a:gd name="connsiteX14" fmla="*/ 147474 w 2233692"/>
              <a:gd name="connsiteY14" fmla="*/ 721011 h 2164296"/>
              <a:gd name="connsiteX15" fmla="*/ 370446 w 2233692"/>
              <a:gd name="connsiteY15" fmla="*/ 294813 h 2164296"/>
              <a:gd name="connsiteX16" fmla="*/ 781337 w 2233692"/>
              <a:gd name="connsiteY16" fmla="*/ 57290 h 2164296"/>
              <a:gd name="connsiteX17" fmla="*/ 1130629 w 2233692"/>
              <a:gd name="connsiteY17" fmla="*/ 117 h 2164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233692" h="2164296">
                <a:moveTo>
                  <a:pt x="1130629" y="117"/>
                </a:moveTo>
                <a:cubicBezTo>
                  <a:pt x="1170474" y="-432"/>
                  <a:pt x="1210592" y="963"/>
                  <a:pt x="1250917" y="4310"/>
                </a:cubicBezTo>
                <a:cubicBezTo>
                  <a:pt x="1409478" y="17443"/>
                  <a:pt x="1566106" y="61809"/>
                  <a:pt x="1703887" y="132705"/>
                </a:cubicBezTo>
                <a:cubicBezTo>
                  <a:pt x="1774679" y="169066"/>
                  <a:pt x="1839627" y="211520"/>
                  <a:pt x="1898308" y="259714"/>
                </a:cubicBezTo>
                <a:cubicBezTo>
                  <a:pt x="1956991" y="307906"/>
                  <a:pt x="2009409" y="361840"/>
                  <a:pt x="2055139" y="421154"/>
                </a:cubicBezTo>
                <a:cubicBezTo>
                  <a:pt x="2141397" y="533028"/>
                  <a:pt x="2197055" y="657522"/>
                  <a:pt x="2220675" y="791167"/>
                </a:cubicBezTo>
                <a:cubicBezTo>
                  <a:pt x="2242774" y="916448"/>
                  <a:pt x="2236710" y="1049596"/>
                  <a:pt x="2202684" y="1186890"/>
                </a:cubicBezTo>
                <a:cubicBezTo>
                  <a:pt x="2150482" y="1397381"/>
                  <a:pt x="2033479" y="1611687"/>
                  <a:pt x="1866035" y="1807489"/>
                </a:cubicBezTo>
                <a:cubicBezTo>
                  <a:pt x="1810219" y="1872757"/>
                  <a:pt x="1748801" y="1935968"/>
                  <a:pt x="1682309" y="1996296"/>
                </a:cubicBezTo>
                <a:cubicBezTo>
                  <a:pt x="1576194" y="2092574"/>
                  <a:pt x="1470001" y="2142568"/>
                  <a:pt x="1337994" y="2158461"/>
                </a:cubicBezTo>
                <a:cubicBezTo>
                  <a:pt x="1199910" y="2175087"/>
                  <a:pt x="1044062" y="2153223"/>
                  <a:pt x="879058" y="2130049"/>
                </a:cubicBezTo>
                <a:cubicBezTo>
                  <a:pt x="848634" y="2125754"/>
                  <a:pt x="817168" y="2121353"/>
                  <a:pt x="785502" y="2117135"/>
                </a:cubicBezTo>
                <a:cubicBezTo>
                  <a:pt x="502076" y="2079344"/>
                  <a:pt x="306322" y="2041683"/>
                  <a:pt x="173222" y="1869052"/>
                </a:cubicBezTo>
                <a:cubicBezTo>
                  <a:pt x="-29583" y="1606017"/>
                  <a:pt x="-52797" y="1310477"/>
                  <a:pt x="95641" y="880852"/>
                </a:cubicBezTo>
                <a:cubicBezTo>
                  <a:pt x="115073" y="824625"/>
                  <a:pt x="131555" y="771941"/>
                  <a:pt x="147474" y="721011"/>
                </a:cubicBezTo>
                <a:cubicBezTo>
                  <a:pt x="213503" y="509874"/>
                  <a:pt x="250554" y="403591"/>
                  <a:pt x="370446" y="294813"/>
                </a:cubicBezTo>
                <a:cubicBezTo>
                  <a:pt x="489490" y="186804"/>
                  <a:pt x="627749" y="106909"/>
                  <a:pt x="781337" y="57290"/>
                </a:cubicBezTo>
                <a:cubicBezTo>
                  <a:pt x="894032" y="20897"/>
                  <a:pt x="1011095" y="1762"/>
                  <a:pt x="1130629" y="117"/>
                </a:cubicBezTo>
                <a:close/>
              </a:path>
            </a:pathLst>
          </a:custGeom>
          <a:blipFill dpi="0" rotWithShape="1">
            <a:blip r:embed="rId3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59299E0D-EBD5-A382-07FA-B60175BAD0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54203" y="4007060"/>
            <a:ext cx="3444873" cy="2850940"/>
          </a:xfrm>
          <a:custGeom>
            <a:avLst/>
            <a:gdLst>
              <a:gd name="connsiteX0" fmla="*/ 1782686 w 3444873"/>
              <a:gd name="connsiteY0" fmla="*/ 0 h 2850940"/>
              <a:gd name="connsiteX1" fmla="*/ 3043760 w 3444873"/>
              <a:gd name="connsiteY1" fmla="*/ 730265 h 2850940"/>
              <a:gd name="connsiteX2" fmla="*/ 3178153 w 3444873"/>
              <a:gd name="connsiteY2" fmla="*/ 917087 h 2850940"/>
              <a:gd name="connsiteX3" fmla="*/ 3444873 w 3444873"/>
              <a:gd name="connsiteY3" fmla="*/ 1505683 h 2850940"/>
              <a:gd name="connsiteX4" fmla="*/ 3283718 w 3444873"/>
              <a:gd name="connsiteY4" fmla="*/ 2139577 h 2850940"/>
              <a:gd name="connsiteX5" fmla="*/ 2839285 w 3444873"/>
              <a:gd name="connsiteY5" fmla="*/ 2684262 h 2850940"/>
              <a:gd name="connsiteX6" fmla="*/ 2692803 w 3444873"/>
              <a:gd name="connsiteY6" fmla="*/ 2797635 h 2850940"/>
              <a:gd name="connsiteX7" fmla="*/ 2610242 w 3444873"/>
              <a:gd name="connsiteY7" fmla="*/ 2850940 h 2850940"/>
              <a:gd name="connsiteX8" fmla="*/ 523032 w 3444873"/>
              <a:gd name="connsiteY8" fmla="*/ 2850940 h 2850940"/>
              <a:gd name="connsiteX9" fmla="*/ 501539 w 3444873"/>
              <a:gd name="connsiteY9" fmla="*/ 2832597 h 2850940"/>
              <a:gd name="connsiteX10" fmla="*/ 401780 w 3444873"/>
              <a:gd name="connsiteY10" fmla="*/ 2726931 h 2850940"/>
              <a:gd name="connsiteX11" fmla="*/ 0 w 3444873"/>
              <a:gd name="connsiteY11" fmla="*/ 1505683 h 2850940"/>
              <a:gd name="connsiteX12" fmla="*/ 178970 w 3444873"/>
              <a:gd name="connsiteY12" fmla="*/ 1004836 h 2850940"/>
              <a:gd name="connsiteX13" fmla="*/ 708859 w 3444873"/>
              <a:gd name="connsiteY13" fmla="*/ 538473 h 2850940"/>
              <a:gd name="connsiteX14" fmla="*/ 825365 w 3444873"/>
              <a:gd name="connsiteY14" fmla="*/ 449264 h 2850940"/>
              <a:gd name="connsiteX15" fmla="*/ 1782686 w 3444873"/>
              <a:gd name="connsiteY15" fmla="*/ 0 h 2850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444873" h="2850940">
                <a:moveTo>
                  <a:pt x="1782686" y="0"/>
                </a:moveTo>
                <a:cubicBezTo>
                  <a:pt x="2315236" y="0"/>
                  <a:pt x="2692396" y="218386"/>
                  <a:pt x="3043760" y="730265"/>
                </a:cubicBezTo>
                <a:cubicBezTo>
                  <a:pt x="3089740" y="797264"/>
                  <a:pt x="3134687" y="858197"/>
                  <a:pt x="3178153" y="917087"/>
                </a:cubicBezTo>
                <a:cubicBezTo>
                  <a:pt x="3358308" y="1161263"/>
                  <a:pt x="3444873" y="1288246"/>
                  <a:pt x="3444873" y="1505683"/>
                </a:cubicBezTo>
                <a:cubicBezTo>
                  <a:pt x="3444873" y="1721582"/>
                  <a:pt x="3390613" y="1934855"/>
                  <a:pt x="3283718" y="2139577"/>
                </a:cubicBezTo>
                <a:cubicBezTo>
                  <a:pt x="3179115" y="2339844"/>
                  <a:pt x="3029567" y="2523158"/>
                  <a:pt x="2839285" y="2684262"/>
                </a:cubicBezTo>
                <a:cubicBezTo>
                  <a:pt x="2792528" y="2723863"/>
                  <a:pt x="2743576" y="2761727"/>
                  <a:pt x="2692803" y="2797635"/>
                </a:cubicBezTo>
                <a:lnTo>
                  <a:pt x="2610242" y="2850940"/>
                </a:lnTo>
                <a:lnTo>
                  <a:pt x="523032" y="2850940"/>
                </a:lnTo>
                <a:lnTo>
                  <a:pt x="501539" y="2832597"/>
                </a:lnTo>
                <a:cubicBezTo>
                  <a:pt x="466750" y="2799487"/>
                  <a:pt x="433475" y="2764248"/>
                  <a:pt x="401780" y="2726931"/>
                </a:cubicBezTo>
                <a:cubicBezTo>
                  <a:pt x="142674" y="2421747"/>
                  <a:pt x="0" y="1988045"/>
                  <a:pt x="0" y="1505683"/>
                </a:cubicBezTo>
                <a:cubicBezTo>
                  <a:pt x="0" y="1313233"/>
                  <a:pt x="55222" y="1158779"/>
                  <a:pt x="178970" y="1004836"/>
                </a:cubicBezTo>
                <a:cubicBezTo>
                  <a:pt x="308413" y="843804"/>
                  <a:pt x="502908" y="695486"/>
                  <a:pt x="708859" y="538473"/>
                </a:cubicBezTo>
                <a:cubicBezTo>
                  <a:pt x="746858" y="509541"/>
                  <a:pt x="786112" y="479584"/>
                  <a:pt x="825365" y="449264"/>
                </a:cubicBezTo>
                <a:cubicBezTo>
                  <a:pt x="1176728" y="177908"/>
                  <a:pt x="1433172" y="0"/>
                  <a:pt x="1782686" y="0"/>
                </a:cubicBezTo>
                <a:close/>
              </a:path>
            </a:pathLst>
          </a:custGeom>
          <a:blipFill dpi="0" rotWithShape="1">
            <a:blip r:embed="rId4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773EC13-7953-B7B3-456C-7F32A4BAB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098815" y="-15240"/>
            <a:ext cx="2106520" cy="1789008"/>
          </a:xfrm>
          <a:custGeom>
            <a:avLst/>
            <a:gdLst>
              <a:gd name="connsiteX0" fmla="*/ 30625 w 3404592"/>
              <a:gd name="connsiteY0" fmla="*/ 0 h 2880968"/>
              <a:gd name="connsiteX1" fmla="*/ 3404591 w 3404592"/>
              <a:gd name="connsiteY1" fmla="*/ 0 h 2880968"/>
              <a:gd name="connsiteX2" fmla="*/ 3404592 w 3404592"/>
              <a:gd name="connsiteY2" fmla="*/ 2363677 h 2880968"/>
              <a:gd name="connsiteX3" fmla="*/ 3368234 w 3404592"/>
              <a:gd name="connsiteY3" fmla="*/ 2400463 h 2880968"/>
              <a:gd name="connsiteX4" fmla="*/ 2673169 w 3404592"/>
              <a:gd name="connsiteY4" fmla="*/ 2691710 h 2880968"/>
              <a:gd name="connsiteX5" fmla="*/ 2383908 w 3404592"/>
              <a:gd name="connsiteY5" fmla="*/ 2766733 h 2880968"/>
              <a:gd name="connsiteX6" fmla="*/ 580011 w 3404592"/>
              <a:gd name="connsiteY6" fmla="*/ 2455996 h 2880968"/>
              <a:gd name="connsiteX7" fmla="*/ 103935 w 3404592"/>
              <a:gd name="connsiteY7" fmla="*/ 1224395 h 2880968"/>
              <a:gd name="connsiteX8" fmla="*/ 76737 w 3404592"/>
              <a:gd name="connsiteY8" fmla="*/ 1040246 h 2880968"/>
              <a:gd name="connsiteX9" fmla="*/ 6986 w 3404592"/>
              <a:gd name="connsiteY9" fmla="*/ 142569 h 2880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04592" h="2880968">
                <a:moveTo>
                  <a:pt x="30625" y="0"/>
                </a:moveTo>
                <a:lnTo>
                  <a:pt x="3404591" y="0"/>
                </a:lnTo>
                <a:lnTo>
                  <a:pt x="3404592" y="2363677"/>
                </a:lnTo>
                <a:lnTo>
                  <a:pt x="3368234" y="2400463"/>
                </a:lnTo>
                <a:cubicBezTo>
                  <a:pt x="3196560" y="2556781"/>
                  <a:pt x="3007578" y="2609148"/>
                  <a:pt x="2673169" y="2691710"/>
                </a:cubicBezTo>
                <a:cubicBezTo>
                  <a:pt x="2580978" y="2714454"/>
                  <a:pt x="2485617" y="2738008"/>
                  <a:pt x="2383908" y="2766733"/>
                </a:cubicBezTo>
                <a:cubicBezTo>
                  <a:pt x="1606788" y="2986132"/>
                  <a:pt x="1067300" y="2893177"/>
                  <a:pt x="580011" y="2455996"/>
                </a:cubicBezTo>
                <a:cubicBezTo>
                  <a:pt x="260201" y="2169073"/>
                  <a:pt x="183906" y="1782048"/>
                  <a:pt x="103935" y="1224395"/>
                </a:cubicBezTo>
                <a:cubicBezTo>
                  <a:pt x="95007" y="1162089"/>
                  <a:pt x="85753" y="1100145"/>
                  <a:pt x="76737" y="1040246"/>
                </a:cubicBezTo>
                <a:cubicBezTo>
                  <a:pt x="28042" y="715402"/>
                  <a:pt x="-17905" y="408591"/>
                  <a:pt x="6986" y="142569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60E5832-7596-CB78-E146-07615D657C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990667" y="-15240"/>
            <a:ext cx="2214669" cy="1880612"/>
          </a:xfrm>
          <a:custGeom>
            <a:avLst/>
            <a:gdLst>
              <a:gd name="connsiteX0" fmla="*/ 19381 w 3580076"/>
              <a:gd name="connsiteY0" fmla="*/ 0 h 3029264"/>
              <a:gd name="connsiteX1" fmla="*/ 3580076 w 3580076"/>
              <a:gd name="connsiteY1" fmla="*/ 0 h 3029264"/>
              <a:gd name="connsiteX2" fmla="*/ 3580076 w 3580076"/>
              <a:gd name="connsiteY2" fmla="*/ 2559343 h 3029264"/>
              <a:gd name="connsiteX3" fmla="*/ 3556258 w 3580076"/>
              <a:gd name="connsiteY3" fmla="*/ 2578706 h 3029264"/>
              <a:gd name="connsiteX4" fmla="*/ 2887450 w 3580076"/>
              <a:gd name="connsiteY4" fmla="*/ 2826324 h 3029264"/>
              <a:gd name="connsiteX5" fmla="*/ 2575407 w 3580076"/>
              <a:gd name="connsiteY5" fmla="*/ 2906908 h 3029264"/>
              <a:gd name="connsiteX6" fmla="*/ 628491 w 3580076"/>
              <a:gd name="connsiteY6" fmla="*/ 2569492 h 3029264"/>
              <a:gd name="connsiteX7" fmla="*/ 113276 w 3580076"/>
              <a:gd name="connsiteY7" fmla="*/ 1240251 h 3029264"/>
              <a:gd name="connsiteX8" fmla="*/ 83702 w 3580076"/>
              <a:gd name="connsiteY8" fmla="*/ 1041556 h 3029264"/>
              <a:gd name="connsiteX9" fmla="*/ 7347 w 3580076"/>
              <a:gd name="connsiteY9" fmla="*/ 73049 h 3029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80076" h="3029264">
                <a:moveTo>
                  <a:pt x="19381" y="0"/>
                </a:moveTo>
                <a:lnTo>
                  <a:pt x="3580076" y="0"/>
                </a:lnTo>
                <a:lnTo>
                  <a:pt x="3580076" y="2559343"/>
                </a:lnTo>
                <a:lnTo>
                  <a:pt x="3556258" y="2578706"/>
                </a:lnTo>
                <a:cubicBezTo>
                  <a:pt x="3390615" y="2698133"/>
                  <a:pt x="3196665" y="2750327"/>
                  <a:pt x="2887450" y="2826324"/>
                </a:cubicBezTo>
                <a:cubicBezTo>
                  <a:pt x="2787996" y="2850747"/>
                  <a:pt x="2685123" y="2876042"/>
                  <a:pt x="2575407" y="2906908"/>
                </a:cubicBezTo>
                <a:cubicBezTo>
                  <a:pt x="1737105" y="3142655"/>
                  <a:pt x="1154843" y="3041718"/>
                  <a:pt x="628491" y="2569492"/>
                </a:cubicBezTo>
                <a:cubicBezTo>
                  <a:pt x="283045" y="2259569"/>
                  <a:pt x="200247" y="1841949"/>
                  <a:pt x="113276" y="1240251"/>
                </a:cubicBezTo>
                <a:cubicBezTo>
                  <a:pt x="103566" y="1173024"/>
                  <a:pt x="93505" y="1106186"/>
                  <a:pt x="83702" y="1041556"/>
                </a:cubicBezTo>
                <a:cubicBezTo>
                  <a:pt x="30763" y="691052"/>
                  <a:pt x="-19190" y="360006"/>
                  <a:pt x="7347" y="73049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DD2D7C6-ED7C-95CA-5E37-4DE3D179A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231115" y="0"/>
            <a:ext cx="1960733" cy="1632941"/>
          </a:xfrm>
          <a:custGeom>
            <a:avLst/>
            <a:gdLst>
              <a:gd name="connsiteX0" fmla="*/ 37772 w 3293877"/>
              <a:gd name="connsiteY0" fmla="*/ 0 h 2743212"/>
              <a:gd name="connsiteX1" fmla="*/ 3293877 w 3293877"/>
              <a:gd name="connsiteY1" fmla="*/ 0 h 2743212"/>
              <a:gd name="connsiteX2" fmla="*/ 3293877 w 3293877"/>
              <a:gd name="connsiteY2" fmla="*/ 2133887 h 2743212"/>
              <a:gd name="connsiteX3" fmla="*/ 3222757 w 3293877"/>
              <a:gd name="connsiteY3" fmla="*/ 2223039 h 2743212"/>
              <a:gd name="connsiteX4" fmla="*/ 2503136 w 3293877"/>
              <a:gd name="connsiteY4" fmla="*/ 2565392 h 2743212"/>
              <a:gd name="connsiteX5" fmla="*/ 2232111 w 3293877"/>
              <a:gd name="connsiteY5" fmla="*/ 2635826 h 2743212"/>
              <a:gd name="connsiteX6" fmla="*/ 542319 w 3293877"/>
              <a:gd name="connsiteY6" fmla="*/ 2345567 h 2743212"/>
              <a:gd name="connsiteX7" fmla="*/ 96920 w 3293877"/>
              <a:gd name="connsiteY7" fmla="*/ 1191868 h 2743212"/>
              <a:gd name="connsiteX8" fmla="*/ 71529 w 3293877"/>
              <a:gd name="connsiteY8" fmla="*/ 1019346 h 2743212"/>
              <a:gd name="connsiteX9" fmla="*/ 6623 w 3293877"/>
              <a:gd name="connsiteY9" fmla="*/ 178315 h 2743212"/>
              <a:gd name="connsiteX10" fmla="*/ 34833 w 3293877"/>
              <a:gd name="connsiteY10" fmla="*/ 8680 h 2743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293877" h="2743212">
                <a:moveTo>
                  <a:pt x="37772" y="0"/>
                </a:moveTo>
                <a:lnTo>
                  <a:pt x="3293877" y="0"/>
                </a:lnTo>
                <a:lnTo>
                  <a:pt x="3293877" y="2133887"/>
                </a:lnTo>
                <a:lnTo>
                  <a:pt x="3222757" y="2223039"/>
                </a:lnTo>
                <a:cubicBezTo>
                  <a:pt x="3041339" y="2425251"/>
                  <a:pt x="2861221" y="2476800"/>
                  <a:pt x="2503136" y="2565392"/>
                </a:cubicBezTo>
                <a:cubicBezTo>
                  <a:pt x="2416757" y="2586746"/>
                  <a:pt x="2327408" y="2608861"/>
                  <a:pt x="2232111" y="2635826"/>
                </a:cubicBezTo>
                <a:cubicBezTo>
                  <a:pt x="1503976" y="2841768"/>
                  <a:pt x="998612" y="2754939"/>
                  <a:pt x="542319" y="2345567"/>
                </a:cubicBezTo>
                <a:cubicBezTo>
                  <a:pt x="242852" y="2076894"/>
                  <a:pt x="171565" y="1714314"/>
                  <a:pt x="96920" y="1191868"/>
                </a:cubicBezTo>
                <a:cubicBezTo>
                  <a:pt x="88586" y="1133496"/>
                  <a:pt x="79946" y="1075462"/>
                  <a:pt x="71529" y="1019346"/>
                </a:cubicBezTo>
                <a:cubicBezTo>
                  <a:pt x="26070" y="715012"/>
                  <a:pt x="-16826" y="427572"/>
                  <a:pt x="6623" y="178315"/>
                </a:cubicBezTo>
                <a:cubicBezTo>
                  <a:pt x="12226" y="118742"/>
                  <a:pt x="21526" y="62431"/>
                  <a:pt x="34833" y="8680"/>
                </a:cubicBezTo>
                <a:close/>
              </a:path>
            </a:pathLst>
          </a:custGeom>
          <a:blipFill dpi="0"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BB7DA1B-2A5F-A3DD-775B-EB16527690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7684585">
            <a:off x="6511120" y="-454735"/>
            <a:ext cx="1619071" cy="1540355"/>
          </a:xfrm>
          <a:custGeom>
            <a:avLst/>
            <a:gdLst>
              <a:gd name="connsiteX0" fmla="*/ 1393873 w 2791301"/>
              <a:gd name="connsiteY0" fmla="*/ 4 h 2663436"/>
              <a:gd name="connsiteX1" fmla="*/ 1544624 w 2791301"/>
              <a:gd name="connsiteY1" fmla="*/ 7531 h 2663436"/>
              <a:gd name="connsiteX2" fmla="*/ 2114171 w 2791301"/>
              <a:gd name="connsiteY2" fmla="*/ 174340 h 2663436"/>
              <a:gd name="connsiteX3" fmla="*/ 2558937 w 2791301"/>
              <a:gd name="connsiteY3" fmla="*/ 535959 h 2663436"/>
              <a:gd name="connsiteX4" fmla="*/ 2772402 w 2791301"/>
              <a:gd name="connsiteY4" fmla="*/ 994216 h 2663436"/>
              <a:gd name="connsiteX5" fmla="*/ 2756393 w 2791301"/>
              <a:gd name="connsiteY5" fmla="*/ 1480474 h 2663436"/>
              <a:gd name="connsiteX6" fmla="*/ 2344917 w 2791301"/>
              <a:gd name="connsiteY6" fmla="*/ 2236976 h 2663436"/>
              <a:gd name="connsiteX7" fmla="*/ 2117882 w 2791301"/>
              <a:gd name="connsiteY7" fmla="*/ 2465527 h 2663436"/>
              <a:gd name="connsiteX8" fmla="*/ 1689239 w 2791301"/>
              <a:gd name="connsiteY8" fmla="*/ 2658152 h 2663436"/>
              <a:gd name="connsiteX9" fmla="*/ 1113871 w 2791301"/>
              <a:gd name="connsiteY9" fmla="*/ 2614170 h 2663436"/>
              <a:gd name="connsiteX10" fmla="*/ 996462 w 2791301"/>
              <a:gd name="connsiteY10" fmla="*/ 2596447 h 2663436"/>
              <a:gd name="connsiteX11" fmla="*/ 225377 w 2791301"/>
              <a:gd name="connsiteY11" fmla="*/ 2279322 h 2663436"/>
              <a:gd name="connsiteX12" fmla="*/ 111893 w 2791301"/>
              <a:gd name="connsiteY12" fmla="*/ 1062629 h 2663436"/>
              <a:gd name="connsiteX13" fmla="*/ 174186 w 2791301"/>
              <a:gd name="connsiteY13" fmla="*/ 867095 h 2663436"/>
              <a:gd name="connsiteX14" fmla="*/ 446468 w 2791301"/>
              <a:gd name="connsiteY14" fmla="*/ 347405 h 2663436"/>
              <a:gd name="connsiteX15" fmla="*/ 957265 w 2791301"/>
              <a:gd name="connsiteY15" fmla="*/ 63425 h 2663436"/>
              <a:gd name="connsiteX16" fmla="*/ 1393873 w 2791301"/>
              <a:gd name="connsiteY16" fmla="*/ 4 h 2663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91301" h="2663436">
                <a:moveTo>
                  <a:pt x="1393873" y="4"/>
                </a:moveTo>
                <a:cubicBezTo>
                  <a:pt x="1443777" y="115"/>
                  <a:pt x="1494056" y="2621"/>
                  <a:pt x="1544624" y="7531"/>
                </a:cubicBezTo>
                <a:cubicBezTo>
                  <a:pt x="1743470" y="26804"/>
                  <a:pt x="1940404" y="84446"/>
                  <a:pt x="2114171" y="174340"/>
                </a:cubicBezTo>
                <a:cubicBezTo>
                  <a:pt x="2292730" y="266553"/>
                  <a:pt x="2442405" y="388281"/>
                  <a:pt x="2558937" y="535959"/>
                </a:cubicBezTo>
                <a:cubicBezTo>
                  <a:pt x="2668833" y="675228"/>
                  <a:pt x="2740611" y="829411"/>
                  <a:pt x="2772402" y="994216"/>
                </a:cubicBezTo>
                <a:cubicBezTo>
                  <a:pt x="2802153" y="1148707"/>
                  <a:pt x="2796751" y="1312318"/>
                  <a:pt x="2756393" y="1480474"/>
                </a:cubicBezTo>
                <a:cubicBezTo>
                  <a:pt x="2694473" y="1738280"/>
                  <a:pt x="2551441" y="1999502"/>
                  <a:pt x="2344917" y="2236976"/>
                </a:cubicBezTo>
                <a:cubicBezTo>
                  <a:pt x="2276075" y="2316133"/>
                  <a:pt x="2200179" y="2392652"/>
                  <a:pt x="2117882" y="2465527"/>
                </a:cubicBezTo>
                <a:cubicBezTo>
                  <a:pt x="1986543" y="2581826"/>
                  <a:pt x="1854341" y="2641210"/>
                  <a:pt x="1689239" y="2658152"/>
                </a:cubicBezTo>
                <a:cubicBezTo>
                  <a:pt x="1516539" y="2675876"/>
                  <a:pt x="1320951" y="2645919"/>
                  <a:pt x="1113871" y="2614170"/>
                </a:cubicBezTo>
                <a:cubicBezTo>
                  <a:pt x="1075689" y="2608293"/>
                  <a:pt x="1036200" y="2602259"/>
                  <a:pt x="996462" y="2596447"/>
                </a:cubicBezTo>
                <a:cubicBezTo>
                  <a:pt x="640795" y="2544391"/>
                  <a:pt x="394957" y="2494225"/>
                  <a:pt x="225377" y="2279322"/>
                </a:cubicBezTo>
                <a:cubicBezTo>
                  <a:pt x="-33010" y="1951877"/>
                  <a:pt x="-66965" y="1588003"/>
                  <a:pt x="111893" y="1062629"/>
                </a:cubicBezTo>
                <a:cubicBezTo>
                  <a:pt x="135308" y="993869"/>
                  <a:pt x="155086" y="929410"/>
                  <a:pt x="174186" y="867095"/>
                </a:cubicBezTo>
                <a:cubicBezTo>
                  <a:pt x="253418" y="608767"/>
                  <a:pt x="298077" y="478805"/>
                  <a:pt x="446468" y="347405"/>
                </a:cubicBezTo>
                <a:cubicBezTo>
                  <a:pt x="593811" y="216935"/>
                  <a:pt x="765687" y="121414"/>
                  <a:pt x="957265" y="63425"/>
                </a:cubicBezTo>
                <a:cubicBezTo>
                  <a:pt x="1097834" y="20894"/>
                  <a:pt x="1244162" y="-329"/>
                  <a:pt x="1393873" y="4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7BE4A41-E68C-9C80-2D5D-5383F20361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7684585">
            <a:off x="6449531" y="-516453"/>
            <a:ext cx="1742249" cy="1663790"/>
          </a:xfrm>
          <a:custGeom>
            <a:avLst/>
            <a:gdLst>
              <a:gd name="connsiteX0" fmla="*/ 1525339 w 3040473"/>
              <a:gd name="connsiteY0" fmla="*/ 5 h 2903550"/>
              <a:gd name="connsiteX1" fmla="*/ 1689388 w 3040473"/>
              <a:gd name="connsiteY1" fmla="*/ 7465 h 2903550"/>
              <a:gd name="connsiteX2" fmla="*/ 2308491 w 3040473"/>
              <a:gd name="connsiteY2" fmla="*/ 186546 h 2903550"/>
              <a:gd name="connsiteX3" fmla="*/ 2790810 w 3040473"/>
              <a:gd name="connsiteY3" fmla="*/ 578683 h 2903550"/>
              <a:gd name="connsiteX4" fmla="*/ 3020886 w 3040473"/>
              <a:gd name="connsiteY4" fmla="*/ 1077350 h 2903550"/>
              <a:gd name="connsiteX5" fmla="*/ 3001050 w 3040473"/>
              <a:gd name="connsiteY5" fmla="*/ 1607690 h 2903550"/>
              <a:gd name="connsiteX6" fmla="*/ 2549423 w 3040473"/>
              <a:gd name="connsiteY6" fmla="*/ 2434689 h 2903550"/>
              <a:gd name="connsiteX7" fmla="*/ 2301170 w 3040473"/>
              <a:gd name="connsiteY7" fmla="*/ 2685047 h 2903550"/>
              <a:gd name="connsiteX8" fmla="*/ 1833654 w 3040473"/>
              <a:gd name="connsiteY8" fmla="*/ 2897229 h 2903550"/>
              <a:gd name="connsiteX9" fmla="*/ 1207605 w 3040473"/>
              <a:gd name="connsiteY9" fmla="*/ 2852120 h 2903550"/>
              <a:gd name="connsiteX10" fmla="*/ 1079897 w 3040473"/>
              <a:gd name="connsiteY10" fmla="*/ 2833375 h 2903550"/>
              <a:gd name="connsiteX11" fmla="*/ 242172 w 3040473"/>
              <a:gd name="connsiteY11" fmla="*/ 2491376 h 2903550"/>
              <a:gd name="connsiteX12" fmla="*/ 124682 w 3040473"/>
              <a:gd name="connsiteY12" fmla="*/ 1165145 h 2903550"/>
              <a:gd name="connsiteX13" fmla="*/ 193455 w 3040473"/>
              <a:gd name="connsiteY13" fmla="*/ 951608 h 2903550"/>
              <a:gd name="connsiteX14" fmla="*/ 492401 w 3040473"/>
              <a:gd name="connsiteY14" fmla="*/ 383541 h 2903550"/>
              <a:gd name="connsiteX15" fmla="*/ 1049792 w 3040473"/>
              <a:gd name="connsiteY15" fmla="*/ 71329 h 2903550"/>
              <a:gd name="connsiteX16" fmla="*/ 1525339 w 3040473"/>
              <a:gd name="connsiteY16" fmla="*/ 5 h 290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40473" h="2903550">
                <a:moveTo>
                  <a:pt x="1525339" y="5"/>
                </a:moveTo>
                <a:cubicBezTo>
                  <a:pt x="1579656" y="-122"/>
                  <a:pt x="1634371" y="2362"/>
                  <a:pt x="1689388" y="7465"/>
                </a:cubicBezTo>
                <a:cubicBezTo>
                  <a:pt x="1905729" y="27497"/>
                  <a:pt x="2119799" y="89379"/>
                  <a:pt x="2308491" y="186546"/>
                </a:cubicBezTo>
                <a:cubicBezTo>
                  <a:pt x="2502388" y="286218"/>
                  <a:pt x="2664701" y="418219"/>
                  <a:pt x="2790810" y="578683"/>
                </a:cubicBezTo>
                <a:cubicBezTo>
                  <a:pt x="2909737" y="730010"/>
                  <a:pt x="2987100" y="897790"/>
                  <a:pt x="3020886" y="1077350"/>
                </a:cubicBezTo>
                <a:cubicBezTo>
                  <a:pt x="3052503" y="1245674"/>
                  <a:pt x="3045812" y="1424117"/>
                  <a:pt x="3001050" y="1607690"/>
                </a:cubicBezTo>
                <a:cubicBezTo>
                  <a:pt x="2932375" y="1889131"/>
                  <a:pt x="2775394" y="2174701"/>
                  <a:pt x="2549423" y="2434689"/>
                </a:cubicBezTo>
                <a:cubicBezTo>
                  <a:pt x="2474098" y="2521351"/>
                  <a:pt x="2391109" y="2605170"/>
                  <a:pt x="2301170" y="2685047"/>
                </a:cubicBezTo>
                <a:cubicBezTo>
                  <a:pt x="2157636" y="2812522"/>
                  <a:pt x="2013445" y="2877936"/>
                  <a:pt x="1833654" y="2897229"/>
                </a:cubicBezTo>
                <a:cubicBezTo>
                  <a:pt x="1645588" y="2917413"/>
                  <a:pt x="1432846" y="2885715"/>
                  <a:pt x="1207605" y="2852120"/>
                </a:cubicBezTo>
                <a:cubicBezTo>
                  <a:pt x="1166075" y="2845900"/>
                  <a:pt x="1123122" y="2839517"/>
                  <a:pt x="1079897" y="2833375"/>
                </a:cubicBezTo>
                <a:cubicBezTo>
                  <a:pt x="693025" y="2778372"/>
                  <a:pt x="425689" y="2724885"/>
                  <a:pt x="242172" y="2491376"/>
                </a:cubicBezTo>
                <a:cubicBezTo>
                  <a:pt x="-37449" y="2135581"/>
                  <a:pt x="-72603" y="1738947"/>
                  <a:pt x="124682" y="1165145"/>
                </a:cubicBezTo>
                <a:cubicBezTo>
                  <a:pt x="150509" y="1090046"/>
                  <a:pt x="172357" y="1019656"/>
                  <a:pt x="193455" y="951608"/>
                </a:cubicBezTo>
                <a:cubicBezTo>
                  <a:pt x="280976" y="669511"/>
                  <a:pt x="330232" y="527567"/>
                  <a:pt x="492401" y="383541"/>
                </a:cubicBezTo>
                <a:cubicBezTo>
                  <a:pt x="653425" y="240534"/>
                  <a:pt x="840979" y="135517"/>
                  <a:pt x="1049792" y="71329"/>
                </a:cubicBezTo>
                <a:cubicBezTo>
                  <a:pt x="1203007" y="24254"/>
                  <a:pt x="1362385" y="385"/>
                  <a:pt x="1525339" y="5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F636F623-FD4E-1F48-D355-BBF352CF29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7684585">
            <a:off x="6581863" y="-372654"/>
            <a:ext cx="1477584" cy="1376193"/>
          </a:xfrm>
          <a:custGeom>
            <a:avLst/>
            <a:gdLst>
              <a:gd name="connsiteX0" fmla="*/ 1283956 w 2536609"/>
              <a:gd name="connsiteY0" fmla="*/ 129 h 2390777"/>
              <a:gd name="connsiteX1" fmla="*/ 1420555 w 2536609"/>
              <a:gd name="connsiteY1" fmla="*/ 4761 h 2390777"/>
              <a:gd name="connsiteX2" fmla="*/ 1934956 w 2536609"/>
              <a:gd name="connsiteY2" fmla="*/ 146592 h 2390777"/>
              <a:gd name="connsiteX3" fmla="*/ 2333843 w 2536609"/>
              <a:gd name="connsiteY3" fmla="*/ 465224 h 2390777"/>
              <a:gd name="connsiteX4" fmla="*/ 2521826 w 2536609"/>
              <a:gd name="connsiteY4" fmla="*/ 873957 h 2390777"/>
              <a:gd name="connsiteX5" fmla="*/ 2501395 w 2536609"/>
              <a:gd name="connsiteY5" fmla="*/ 1311092 h 2390777"/>
              <a:gd name="connsiteX6" fmla="*/ 2209320 w 2536609"/>
              <a:gd name="connsiteY6" fmla="*/ 1886897 h 2390777"/>
              <a:gd name="connsiteX7" fmla="*/ 1910451 w 2536609"/>
              <a:gd name="connsiteY7" fmla="*/ 2205196 h 2390777"/>
              <a:gd name="connsiteX8" fmla="*/ 1519442 w 2536609"/>
              <a:gd name="connsiteY8" fmla="*/ 2384330 h 2390777"/>
              <a:gd name="connsiteX9" fmla="*/ 998270 w 2536609"/>
              <a:gd name="connsiteY9" fmla="*/ 2352944 h 2390777"/>
              <a:gd name="connsiteX10" fmla="*/ 892026 w 2536609"/>
              <a:gd name="connsiteY10" fmla="*/ 2338680 h 2390777"/>
              <a:gd name="connsiteX11" fmla="*/ 196712 w 2536609"/>
              <a:gd name="connsiteY11" fmla="*/ 2064638 h 2390777"/>
              <a:gd name="connsiteX12" fmla="*/ 108612 w 2536609"/>
              <a:gd name="connsiteY12" fmla="*/ 973028 h 2390777"/>
              <a:gd name="connsiteX13" fmla="*/ 167473 w 2536609"/>
              <a:gd name="connsiteY13" fmla="*/ 796459 h 2390777"/>
              <a:gd name="connsiteX14" fmla="*/ 420683 w 2536609"/>
              <a:gd name="connsiteY14" fmla="*/ 325664 h 2390777"/>
              <a:gd name="connsiteX15" fmla="*/ 887296 w 2536609"/>
              <a:gd name="connsiteY15" fmla="*/ 63284 h 2390777"/>
              <a:gd name="connsiteX16" fmla="*/ 1283956 w 2536609"/>
              <a:gd name="connsiteY16" fmla="*/ 129 h 2390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36609" h="2390777">
                <a:moveTo>
                  <a:pt x="1283956" y="129"/>
                </a:moveTo>
                <a:cubicBezTo>
                  <a:pt x="1329204" y="-477"/>
                  <a:pt x="1374764" y="1064"/>
                  <a:pt x="1420555" y="4761"/>
                </a:cubicBezTo>
                <a:cubicBezTo>
                  <a:pt x="1600623" y="19268"/>
                  <a:pt x="1778488" y="68277"/>
                  <a:pt x="1934956" y="146592"/>
                </a:cubicBezTo>
                <a:cubicBezTo>
                  <a:pt x="2095741" y="226922"/>
                  <a:pt x="2229975" y="334182"/>
                  <a:pt x="2333843" y="465224"/>
                </a:cubicBezTo>
                <a:cubicBezTo>
                  <a:pt x="2431797" y="588805"/>
                  <a:pt x="2495004" y="726327"/>
                  <a:pt x="2521826" y="873957"/>
                </a:cubicBezTo>
                <a:cubicBezTo>
                  <a:pt x="2546923" y="1012347"/>
                  <a:pt x="2540034" y="1159432"/>
                  <a:pt x="2501395" y="1311092"/>
                </a:cubicBezTo>
                <a:cubicBezTo>
                  <a:pt x="2451995" y="1504854"/>
                  <a:pt x="2351490" y="1701546"/>
                  <a:pt x="2209320" y="1886897"/>
                </a:cubicBezTo>
                <a:cubicBezTo>
                  <a:pt x="2124017" y="1998106"/>
                  <a:pt x="2023715" y="2105235"/>
                  <a:pt x="1910451" y="2205196"/>
                </a:cubicBezTo>
                <a:cubicBezTo>
                  <a:pt x="1789948" y="2311549"/>
                  <a:pt x="1669352" y="2366775"/>
                  <a:pt x="1519442" y="2384330"/>
                </a:cubicBezTo>
                <a:cubicBezTo>
                  <a:pt x="1362632" y="2402698"/>
                  <a:pt x="1185651" y="2378545"/>
                  <a:pt x="998270" y="2352944"/>
                </a:cubicBezTo>
                <a:cubicBezTo>
                  <a:pt x="963720" y="2348202"/>
                  <a:pt x="927987" y="2343340"/>
                  <a:pt x="892026" y="2338680"/>
                </a:cubicBezTo>
                <a:cubicBezTo>
                  <a:pt x="570163" y="2296934"/>
                  <a:pt x="347863" y="2255334"/>
                  <a:pt x="196712" y="2064638"/>
                </a:cubicBezTo>
                <a:cubicBezTo>
                  <a:pt x="-33594" y="1774076"/>
                  <a:pt x="-59958" y="1447611"/>
                  <a:pt x="108612" y="973028"/>
                </a:cubicBezTo>
                <a:cubicBezTo>
                  <a:pt x="130679" y="910916"/>
                  <a:pt x="149396" y="852719"/>
                  <a:pt x="167473" y="796459"/>
                </a:cubicBezTo>
                <a:cubicBezTo>
                  <a:pt x="242457" y="563228"/>
                  <a:pt x="284533" y="445824"/>
                  <a:pt x="420683" y="325664"/>
                </a:cubicBezTo>
                <a:cubicBezTo>
                  <a:pt x="555871" y="206352"/>
                  <a:pt x="712879" y="118097"/>
                  <a:pt x="887296" y="63284"/>
                </a:cubicBezTo>
                <a:cubicBezTo>
                  <a:pt x="1015273" y="23084"/>
                  <a:pt x="1148212" y="1947"/>
                  <a:pt x="1283956" y="129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67C8421-9319-B00E-EBAB-D1544E0A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7684585">
            <a:off x="6680681" y="-304649"/>
            <a:ext cx="1279948" cy="1240183"/>
          </a:xfrm>
          <a:custGeom>
            <a:avLst/>
            <a:gdLst>
              <a:gd name="connsiteX0" fmla="*/ 1130629 w 2233692"/>
              <a:gd name="connsiteY0" fmla="*/ 117 h 2164296"/>
              <a:gd name="connsiteX1" fmla="*/ 1250917 w 2233692"/>
              <a:gd name="connsiteY1" fmla="*/ 4310 h 2164296"/>
              <a:gd name="connsiteX2" fmla="*/ 1703887 w 2233692"/>
              <a:gd name="connsiteY2" fmla="*/ 132705 h 2164296"/>
              <a:gd name="connsiteX3" fmla="*/ 1898308 w 2233692"/>
              <a:gd name="connsiteY3" fmla="*/ 259714 h 2164296"/>
              <a:gd name="connsiteX4" fmla="*/ 2055139 w 2233692"/>
              <a:gd name="connsiteY4" fmla="*/ 421154 h 2164296"/>
              <a:gd name="connsiteX5" fmla="*/ 2220675 w 2233692"/>
              <a:gd name="connsiteY5" fmla="*/ 791167 h 2164296"/>
              <a:gd name="connsiteX6" fmla="*/ 2202684 w 2233692"/>
              <a:gd name="connsiteY6" fmla="*/ 1186890 h 2164296"/>
              <a:gd name="connsiteX7" fmla="*/ 1866035 w 2233692"/>
              <a:gd name="connsiteY7" fmla="*/ 1807489 h 2164296"/>
              <a:gd name="connsiteX8" fmla="*/ 1682309 w 2233692"/>
              <a:gd name="connsiteY8" fmla="*/ 1996296 h 2164296"/>
              <a:gd name="connsiteX9" fmla="*/ 1337994 w 2233692"/>
              <a:gd name="connsiteY9" fmla="*/ 2158461 h 2164296"/>
              <a:gd name="connsiteX10" fmla="*/ 879058 w 2233692"/>
              <a:gd name="connsiteY10" fmla="*/ 2130049 h 2164296"/>
              <a:gd name="connsiteX11" fmla="*/ 785502 w 2233692"/>
              <a:gd name="connsiteY11" fmla="*/ 2117135 h 2164296"/>
              <a:gd name="connsiteX12" fmla="*/ 173222 w 2233692"/>
              <a:gd name="connsiteY12" fmla="*/ 1869052 h 2164296"/>
              <a:gd name="connsiteX13" fmla="*/ 95641 w 2233692"/>
              <a:gd name="connsiteY13" fmla="*/ 880852 h 2164296"/>
              <a:gd name="connsiteX14" fmla="*/ 147474 w 2233692"/>
              <a:gd name="connsiteY14" fmla="*/ 721011 h 2164296"/>
              <a:gd name="connsiteX15" fmla="*/ 370446 w 2233692"/>
              <a:gd name="connsiteY15" fmla="*/ 294813 h 2164296"/>
              <a:gd name="connsiteX16" fmla="*/ 781337 w 2233692"/>
              <a:gd name="connsiteY16" fmla="*/ 57290 h 2164296"/>
              <a:gd name="connsiteX17" fmla="*/ 1130629 w 2233692"/>
              <a:gd name="connsiteY17" fmla="*/ 117 h 2164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233692" h="2164296">
                <a:moveTo>
                  <a:pt x="1130629" y="117"/>
                </a:moveTo>
                <a:cubicBezTo>
                  <a:pt x="1170474" y="-432"/>
                  <a:pt x="1210592" y="963"/>
                  <a:pt x="1250917" y="4310"/>
                </a:cubicBezTo>
                <a:cubicBezTo>
                  <a:pt x="1409478" y="17443"/>
                  <a:pt x="1566106" y="61809"/>
                  <a:pt x="1703887" y="132705"/>
                </a:cubicBezTo>
                <a:cubicBezTo>
                  <a:pt x="1774679" y="169066"/>
                  <a:pt x="1839627" y="211520"/>
                  <a:pt x="1898308" y="259714"/>
                </a:cubicBezTo>
                <a:cubicBezTo>
                  <a:pt x="1956991" y="307906"/>
                  <a:pt x="2009409" y="361840"/>
                  <a:pt x="2055139" y="421154"/>
                </a:cubicBezTo>
                <a:cubicBezTo>
                  <a:pt x="2141397" y="533028"/>
                  <a:pt x="2197055" y="657522"/>
                  <a:pt x="2220675" y="791167"/>
                </a:cubicBezTo>
                <a:cubicBezTo>
                  <a:pt x="2242774" y="916448"/>
                  <a:pt x="2236710" y="1049596"/>
                  <a:pt x="2202684" y="1186890"/>
                </a:cubicBezTo>
                <a:cubicBezTo>
                  <a:pt x="2150482" y="1397381"/>
                  <a:pt x="2033479" y="1611687"/>
                  <a:pt x="1866035" y="1807489"/>
                </a:cubicBezTo>
                <a:cubicBezTo>
                  <a:pt x="1810219" y="1872757"/>
                  <a:pt x="1748801" y="1935968"/>
                  <a:pt x="1682309" y="1996296"/>
                </a:cubicBezTo>
                <a:cubicBezTo>
                  <a:pt x="1576194" y="2092574"/>
                  <a:pt x="1470001" y="2142568"/>
                  <a:pt x="1337994" y="2158461"/>
                </a:cubicBezTo>
                <a:cubicBezTo>
                  <a:pt x="1199910" y="2175087"/>
                  <a:pt x="1044062" y="2153223"/>
                  <a:pt x="879058" y="2130049"/>
                </a:cubicBezTo>
                <a:cubicBezTo>
                  <a:pt x="848634" y="2125754"/>
                  <a:pt x="817168" y="2121353"/>
                  <a:pt x="785502" y="2117135"/>
                </a:cubicBezTo>
                <a:cubicBezTo>
                  <a:pt x="502076" y="2079344"/>
                  <a:pt x="306322" y="2041683"/>
                  <a:pt x="173222" y="1869052"/>
                </a:cubicBezTo>
                <a:cubicBezTo>
                  <a:pt x="-29583" y="1606017"/>
                  <a:pt x="-52797" y="1310477"/>
                  <a:pt x="95641" y="880852"/>
                </a:cubicBezTo>
                <a:cubicBezTo>
                  <a:pt x="115073" y="824625"/>
                  <a:pt x="131555" y="771941"/>
                  <a:pt x="147474" y="721011"/>
                </a:cubicBezTo>
                <a:cubicBezTo>
                  <a:pt x="213503" y="509874"/>
                  <a:pt x="250554" y="403591"/>
                  <a:pt x="370446" y="294813"/>
                </a:cubicBezTo>
                <a:cubicBezTo>
                  <a:pt x="489490" y="186804"/>
                  <a:pt x="627749" y="106909"/>
                  <a:pt x="781337" y="57290"/>
                </a:cubicBezTo>
                <a:cubicBezTo>
                  <a:pt x="894032" y="20897"/>
                  <a:pt x="1011095" y="1762"/>
                  <a:pt x="1130629" y="117"/>
                </a:cubicBezTo>
                <a:close/>
              </a:path>
            </a:pathLst>
          </a:custGeom>
          <a:blipFill>
            <a:blip r:embed="rId7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8448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6923EF53-7767-4C94-BEF6-D45292794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2/3/20XX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CF12700-F905-4CFA-970C-C81E05A64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Presentation Title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A1B1EE2-BCA3-432B-A32D-B04C7F1DD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5438519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24E3F24E-E096-FA5F-505F-0482258E63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1039" y="6170491"/>
            <a:ext cx="2405062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2/3/20XX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0BA1D06-6815-D580-A810-E262AAE052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62313" y="6170490"/>
            <a:ext cx="5667375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cap="all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algn="ctr"/>
            <a:r>
              <a:rPr lang="en-US" dirty="0"/>
              <a:t>Presentation Title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06889FD-F7D6-A52A-BAFB-793A0AA86C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5900" y="6170490"/>
            <a:ext cx="2405062" cy="457200"/>
          </a:xfrm>
          <a:prstGeom prst="rect">
            <a:avLst/>
          </a:prstGeom>
        </p:spPr>
        <p:txBody>
          <a:bodyPr vert="horz" lIns="109728" tIns="109728" rIns="109728" bIns="91440" rtlCol="0" anchor="b"/>
          <a:lstStyle>
            <a:lvl1pPr algn="r">
              <a:defRPr sz="1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74939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  <p15:guide id="2" pos="1272" userDrawn="1">
          <p15:clr>
            <a:srgbClr val="FBAE40"/>
          </p15:clr>
        </p15:guide>
        <p15:guide id="3" pos="2928" userDrawn="1">
          <p15:clr>
            <a:srgbClr val="FBAE40"/>
          </p15:clr>
        </p15:guide>
        <p15:guide id="4" pos="4584" userDrawn="1">
          <p15:clr>
            <a:srgbClr val="FBAE40"/>
          </p15:clr>
        </p15:guide>
        <p15:guide id="5" pos="626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84A89F5-6982-40AE-8108-88B93E85C8FF}"/>
              </a:ext>
            </a:extLst>
          </p:cNvPr>
          <p:cNvGrpSpPr/>
          <p:nvPr/>
        </p:nvGrpSpPr>
        <p:grpSpPr>
          <a:xfrm>
            <a:off x="3124577" y="0"/>
            <a:ext cx="4389519" cy="2916937"/>
            <a:chOff x="3124577" y="0"/>
            <a:chExt cx="4389519" cy="2916937"/>
          </a:xfrm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80BED93-E30B-4492-A268-84C33CA4F067}"/>
                </a:ext>
              </a:extLst>
            </p:cNvPr>
            <p:cNvSpPr/>
            <p:nvPr/>
          </p:nvSpPr>
          <p:spPr>
            <a:xfrm>
              <a:off x="3320637" y="0"/>
              <a:ext cx="4013331" cy="2742133"/>
            </a:xfrm>
            <a:custGeom>
              <a:avLst/>
              <a:gdLst>
                <a:gd name="connsiteX0" fmla="*/ 294151 w 4013331"/>
                <a:gd name="connsiteY0" fmla="*/ 0 h 2742133"/>
                <a:gd name="connsiteX1" fmla="*/ 3844057 w 4013331"/>
                <a:gd name="connsiteY1" fmla="*/ 0 h 2742133"/>
                <a:gd name="connsiteX2" fmla="*/ 3892490 w 4013331"/>
                <a:gd name="connsiteY2" fmla="*/ 131440 h 2742133"/>
                <a:gd name="connsiteX3" fmla="*/ 4013331 w 4013331"/>
                <a:gd name="connsiteY3" fmla="*/ 941251 h 2742133"/>
                <a:gd name="connsiteX4" fmla="*/ 3804827 w 4013331"/>
                <a:gd name="connsiteY4" fmla="*/ 1540292 h 2742133"/>
                <a:gd name="connsiteX5" fmla="*/ 3187498 w 4013331"/>
                <a:gd name="connsiteY5" fmla="*/ 2098087 h 2742133"/>
                <a:gd name="connsiteX6" fmla="*/ 3051769 w 4013331"/>
                <a:gd name="connsiteY6" fmla="*/ 2204787 h 2742133"/>
                <a:gd name="connsiteX7" fmla="*/ 1936476 w 4013331"/>
                <a:gd name="connsiteY7" fmla="*/ 2742133 h 2742133"/>
                <a:gd name="connsiteX8" fmla="*/ 467303 w 4013331"/>
                <a:gd name="connsiteY8" fmla="*/ 1868695 h 2742133"/>
                <a:gd name="connsiteX9" fmla="*/ 310732 w 4013331"/>
                <a:gd name="connsiteY9" fmla="*/ 1645244 h 2742133"/>
                <a:gd name="connsiteX10" fmla="*/ 0 w 4013331"/>
                <a:gd name="connsiteY10" fmla="*/ 941251 h 2742133"/>
                <a:gd name="connsiteX11" fmla="*/ 187749 w 4013331"/>
                <a:gd name="connsiteY11" fmla="*/ 183076 h 2742133"/>
                <a:gd name="connsiteX12" fmla="*/ 288888 w 4013331"/>
                <a:gd name="connsiteY12" fmla="*/ 7329 h 2742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13331" h="2742133">
                  <a:moveTo>
                    <a:pt x="294151" y="0"/>
                  </a:moveTo>
                  <a:lnTo>
                    <a:pt x="3844057" y="0"/>
                  </a:lnTo>
                  <a:lnTo>
                    <a:pt x="3892490" y="131440"/>
                  </a:lnTo>
                  <a:cubicBezTo>
                    <a:pt x="3971777" y="378867"/>
                    <a:pt x="4013331" y="652783"/>
                    <a:pt x="4013331" y="941251"/>
                  </a:cubicBezTo>
                  <a:cubicBezTo>
                    <a:pt x="4013331" y="1171430"/>
                    <a:pt x="3948997" y="1356167"/>
                    <a:pt x="3804827" y="1540292"/>
                  </a:cubicBezTo>
                  <a:cubicBezTo>
                    <a:pt x="3654026" y="1732895"/>
                    <a:pt x="3427436" y="1910292"/>
                    <a:pt x="3187498" y="2098087"/>
                  </a:cubicBezTo>
                  <a:cubicBezTo>
                    <a:pt x="3143231" y="2132693"/>
                    <a:pt x="3097499" y="2168522"/>
                    <a:pt x="3051769" y="2204787"/>
                  </a:cubicBezTo>
                  <a:cubicBezTo>
                    <a:pt x="2642425" y="2529345"/>
                    <a:pt x="2343664" y="2742133"/>
                    <a:pt x="1936476" y="2742133"/>
                  </a:cubicBezTo>
                  <a:cubicBezTo>
                    <a:pt x="1316045" y="2742133"/>
                    <a:pt x="876647" y="2480932"/>
                    <a:pt x="467303" y="1868695"/>
                  </a:cubicBezTo>
                  <a:cubicBezTo>
                    <a:pt x="413736" y="1788559"/>
                    <a:pt x="361372" y="1715679"/>
                    <a:pt x="310732" y="1645244"/>
                  </a:cubicBezTo>
                  <a:cubicBezTo>
                    <a:pt x="100850" y="1353195"/>
                    <a:pt x="0" y="1201315"/>
                    <a:pt x="0" y="941251"/>
                  </a:cubicBezTo>
                  <a:cubicBezTo>
                    <a:pt x="0" y="683021"/>
                    <a:pt x="63214" y="427935"/>
                    <a:pt x="187749" y="183076"/>
                  </a:cubicBezTo>
                  <a:cubicBezTo>
                    <a:pt x="218215" y="123194"/>
                    <a:pt x="251953" y="64578"/>
                    <a:pt x="288888" y="7329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965F60C1-CD8B-4326-9B24-3D197CF382A6}"/>
                </a:ext>
              </a:extLst>
            </p:cNvPr>
            <p:cNvSpPr/>
            <p:nvPr/>
          </p:nvSpPr>
          <p:spPr>
            <a:xfrm>
              <a:off x="3566319" y="0"/>
              <a:ext cx="3401415" cy="2440484"/>
            </a:xfrm>
            <a:custGeom>
              <a:avLst/>
              <a:gdLst>
                <a:gd name="connsiteX0" fmla="*/ 332917 w 3401415"/>
                <a:gd name="connsiteY0" fmla="*/ 0 h 2440484"/>
                <a:gd name="connsiteX1" fmla="*/ 3207137 w 3401415"/>
                <a:gd name="connsiteY1" fmla="*/ 0 h 2440484"/>
                <a:gd name="connsiteX2" fmla="*/ 3242654 w 3401415"/>
                <a:gd name="connsiteY2" fmla="*/ 74937 h 2440484"/>
                <a:gd name="connsiteX3" fmla="*/ 3401415 w 3401415"/>
                <a:gd name="connsiteY3" fmla="*/ 914184 h 2440484"/>
                <a:gd name="connsiteX4" fmla="*/ 3224702 w 3401415"/>
                <a:gd name="connsiteY4" fmla="*/ 1421888 h 2440484"/>
                <a:gd name="connsiteX5" fmla="*/ 2701498 w 3401415"/>
                <a:gd name="connsiteY5" fmla="*/ 1894635 h 2440484"/>
                <a:gd name="connsiteX6" fmla="*/ 2586463 w 3401415"/>
                <a:gd name="connsiteY6" fmla="*/ 1985068 h 2440484"/>
                <a:gd name="connsiteX7" fmla="*/ 1641219 w 3401415"/>
                <a:gd name="connsiteY7" fmla="*/ 2440484 h 2440484"/>
                <a:gd name="connsiteX8" fmla="*/ 396053 w 3401415"/>
                <a:gd name="connsiteY8" fmla="*/ 1700219 h 2440484"/>
                <a:gd name="connsiteX9" fmla="*/ 263354 w 3401415"/>
                <a:gd name="connsiteY9" fmla="*/ 1510839 h 2440484"/>
                <a:gd name="connsiteX10" fmla="*/ 0 w 3401415"/>
                <a:gd name="connsiteY10" fmla="*/ 914184 h 2440484"/>
                <a:gd name="connsiteX11" fmla="*/ 159122 w 3401415"/>
                <a:gd name="connsiteY11" fmla="*/ 271610 h 2440484"/>
                <a:gd name="connsiteX12" fmla="*/ 244841 w 3401415"/>
                <a:gd name="connsiteY12" fmla="*/ 122658 h 2440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01415" h="2440484">
                  <a:moveTo>
                    <a:pt x="332917" y="0"/>
                  </a:moveTo>
                  <a:lnTo>
                    <a:pt x="3207137" y="0"/>
                  </a:lnTo>
                  <a:lnTo>
                    <a:pt x="3242654" y="74937"/>
                  </a:lnTo>
                  <a:cubicBezTo>
                    <a:pt x="3346386" y="322243"/>
                    <a:pt x="3401415" y="608579"/>
                    <a:pt x="3401415" y="914184"/>
                  </a:cubicBezTo>
                  <a:cubicBezTo>
                    <a:pt x="3401415" y="1109268"/>
                    <a:pt x="3346890" y="1265837"/>
                    <a:pt x="3224702" y="1421888"/>
                  </a:cubicBezTo>
                  <a:cubicBezTo>
                    <a:pt x="3096894" y="1585125"/>
                    <a:pt x="2904852" y="1735475"/>
                    <a:pt x="2701498" y="1894635"/>
                  </a:cubicBezTo>
                  <a:cubicBezTo>
                    <a:pt x="2663980" y="1923966"/>
                    <a:pt x="2625221" y="1954332"/>
                    <a:pt x="2586463" y="1985068"/>
                  </a:cubicBezTo>
                  <a:cubicBezTo>
                    <a:pt x="2239532" y="2260140"/>
                    <a:pt x="1986324" y="2440484"/>
                    <a:pt x="1641219" y="2440484"/>
                  </a:cubicBezTo>
                  <a:cubicBezTo>
                    <a:pt x="1115386" y="2440484"/>
                    <a:pt x="742984" y="2219109"/>
                    <a:pt x="396053" y="1700219"/>
                  </a:cubicBezTo>
                  <a:cubicBezTo>
                    <a:pt x="350653" y="1632303"/>
                    <a:pt x="306273" y="1570535"/>
                    <a:pt x="263354" y="1510839"/>
                  </a:cubicBezTo>
                  <a:cubicBezTo>
                    <a:pt x="85473" y="1263318"/>
                    <a:pt x="0" y="1134597"/>
                    <a:pt x="0" y="914184"/>
                  </a:cubicBezTo>
                  <a:cubicBezTo>
                    <a:pt x="0" y="695327"/>
                    <a:pt x="53576" y="479135"/>
                    <a:pt x="159122" y="271610"/>
                  </a:cubicBezTo>
                  <a:cubicBezTo>
                    <a:pt x="184943" y="220858"/>
                    <a:pt x="213538" y="171179"/>
                    <a:pt x="244841" y="122658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69511D06-104E-440E-8049-4CDCE4B87E96}"/>
                </a:ext>
              </a:extLst>
            </p:cNvPr>
            <p:cNvSpPr/>
            <p:nvPr/>
          </p:nvSpPr>
          <p:spPr>
            <a:xfrm>
              <a:off x="3232490" y="0"/>
              <a:ext cx="4164597" cy="2817185"/>
            </a:xfrm>
            <a:custGeom>
              <a:avLst/>
              <a:gdLst>
                <a:gd name="connsiteX0" fmla="*/ 237339 w 4130517"/>
                <a:gd name="connsiteY0" fmla="*/ 0 h 2806419"/>
                <a:gd name="connsiteX1" fmla="*/ 3997489 w 4130517"/>
                <a:gd name="connsiteY1" fmla="*/ 0 h 2806419"/>
                <a:gd name="connsiteX2" fmla="*/ 4006148 w 4130517"/>
                <a:gd name="connsiteY2" fmla="*/ 24333 h 2806419"/>
                <a:gd name="connsiteX3" fmla="*/ 4130517 w 4130517"/>
                <a:gd name="connsiteY3" fmla="*/ 887307 h 2806419"/>
                <a:gd name="connsiteX4" fmla="*/ 3915925 w 4130517"/>
                <a:gd name="connsiteY4" fmla="*/ 1525677 h 2806419"/>
                <a:gd name="connsiteX5" fmla="*/ 3280571 w 4130517"/>
                <a:gd name="connsiteY5" fmla="*/ 2120090 h 2806419"/>
                <a:gd name="connsiteX6" fmla="*/ 3140878 w 4130517"/>
                <a:gd name="connsiteY6" fmla="*/ 2233796 h 2806419"/>
                <a:gd name="connsiteX7" fmla="*/ 1993019 w 4130517"/>
                <a:gd name="connsiteY7" fmla="*/ 2806419 h 2806419"/>
                <a:gd name="connsiteX8" fmla="*/ 480948 w 4130517"/>
                <a:gd name="connsiteY8" fmla="*/ 1875638 h 2806419"/>
                <a:gd name="connsiteX9" fmla="*/ 319805 w 4130517"/>
                <a:gd name="connsiteY9" fmla="*/ 1637519 h 2806419"/>
                <a:gd name="connsiteX10" fmla="*/ 0 w 4130517"/>
                <a:gd name="connsiteY10" fmla="*/ 887307 h 2806419"/>
                <a:gd name="connsiteX11" fmla="*/ 193231 w 4130517"/>
                <a:gd name="connsiteY11" fmla="*/ 79360 h 2806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130517" h="2806419">
                  <a:moveTo>
                    <a:pt x="237339" y="0"/>
                  </a:moveTo>
                  <a:lnTo>
                    <a:pt x="3997489" y="0"/>
                  </a:lnTo>
                  <a:lnTo>
                    <a:pt x="4006148" y="24333"/>
                  </a:lnTo>
                  <a:cubicBezTo>
                    <a:pt x="4087750" y="288004"/>
                    <a:pt x="4130517" y="579903"/>
                    <a:pt x="4130517" y="887307"/>
                  </a:cubicBezTo>
                  <a:cubicBezTo>
                    <a:pt x="4130517" y="1132599"/>
                    <a:pt x="4064304" y="1329464"/>
                    <a:pt x="3915925" y="1525677"/>
                  </a:cubicBezTo>
                  <a:cubicBezTo>
                    <a:pt x="3760721" y="1730924"/>
                    <a:pt x="3527514" y="1919967"/>
                    <a:pt x="3280571" y="2120090"/>
                  </a:cubicBezTo>
                  <a:cubicBezTo>
                    <a:pt x="3235011" y="2156968"/>
                    <a:pt x="3187944" y="2195151"/>
                    <a:pt x="3140878" y="2233796"/>
                  </a:cubicBezTo>
                  <a:cubicBezTo>
                    <a:pt x="2719582" y="2579662"/>
                    <a:pt x="2412097" y="2806419"/>
                    <a:pt x="1993019" y="2806419"/>
                  </a:cubicBezTo>
                  <a:cubicBezTo>
                    <a:pt x="1354472" y="2806419"/>
                    <a:pt x="902244" y="2528070"/>
                    <a:pt x="480948" y="1875638"/>
                  </a:cubicBezTo>
                  <a:cubicBezTo>
                    <a:pt x="425816" y="1790244"/>
                    <a:pt x="371924" y="1712578"/>
                    <a:pt x="319805" y="1637519"/>
                  </a:cubicBezTo>
                  <a:cubicBezTo>
                    <a:pt x="103795" y="1326296"/>
                    <a:pt x="0" y="1164446"/>
                    <a:pt x="0" y="887307"/>
                  </a:cubicBezTo>
                  <a:cubicBezTo>
                    <a:pt x="0" y="612125"/>
                    <a:pt x="65060" y="340293"/>
                    <a:pt x="193231" y="79360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164F6B39-7B0A-4839-9F52-1FFA2044F248}"/>
                </a:ext>
              </a:extLst>
            </p:cNvPr>
            <p:cNvSpPr/>
            <p:nvPr/>
          </p:nvSpPr>
          <p:spPr>
            <a:xfrm>
              <a:off x="3124577" y="0"/>
              <a:ext cx="4389519" cy="2916937"/>
            </a:xfrm>
            <a:custGeom>
              <a:avLst/>
              <a:gdLst>
                <a:gd name="connsiteX0" fmla="*/ 208215 w 4389519"/>
                <a:gd name="connsiteY0" fmla="*/ 0 h 2916937"/>
                <a:gd name="connsiteX1" fmla="*/ 4284014 w 4389519"/>
                <a:gd name="connsiteY1" fmla="*/ 0 h 2916937"/>
                <a:gd name="connsiteX2" fmla="*/ 4335794 w 4389519"/>
                <a:gd name="connsiteY2" fmla="*/ 207911 h 2916937"/>
                <a:gd name="connsiteX3" fmla="*/ 4376420 w 4389519"/>
                <a:gd name="connsiteY3" fmla="*/ 1078865 h 2916937"/>
                <a:gd name="connsiteX4" fmla="*/ 4090147 w 4389519"/>
                <a:gd name="connsiteY4" fmla="*/ 1734728 h 2916937"/>
                <a:gd name="connsiteX5" fmla="*/ 3362552 w 4389519"/>
                <a:gd name="connsiteY5" fmla="*/ 2305097 h 2916937"/>
                <a:gd name="connsiteX6" fmla="*/ 3204152 w 4389519"/>
                <a:gd name="connsiteY6" fmla="*/ 2412521 h 2916937"/>
                <a:gd name="connsiteX7" fmla="*/ 1936072 w 4389519"/>
                <a:gd name="connsiteY7" fmla="*/ 2912360 h 2916937"/>
                <a:gd name="connsiteX8" fmla="*/ 421690 w 4389519"/>
                <a:gd name="connsiteY8" fmla="*/ 1787063 h 2916937"/>
                <a:gd name="connsiteX9" fmla="*/ 273167 w 4389519"/>
                <a:gd name="connsiteY9" fmla="*/ 1520080 h 2916937"/>
                <a:gd name="connsiteX10" fmla="*/ 4118 w 4389519"/>
                <a:gd name="connsiteY10" fmla="*/ 696338 h 2916937"/>
                <a:gd name="connsiteX11" fmla="*/ 175984 w 4389519"/>
                <a:gd name="connsiteY11" fmla="*/ 60381 h 2916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89519" h="2916937">
                  <a:moveTo>
                    <a:pt x="208215" y="0"/>
                  </a:moveTo>
                  <a:lnTo>
                    <a:pt x="4284014" y="0"/>
                  </a:lnTo>
                  <a:lnTo>
                    <a:pt x="4335794" y="207911"/>
                  </a:lnTo>
                  <a:cubicBezTo>
                    <a:pt x="4388748" y="479686"/>
                    <a:pt x="4403109" y="773803"/>
                    <a:pt x="4376420" y="1078865"/>
                  </a:cubicBezTo>
                  <a:cubicBezTo>
                    <a:pt x="4353703" y="1338514"/>
                    <a:pt x="4265383" y="1540772"/>
                    <a:pt x="4090147" y="1734728"/>
                  </a:cubicBezTo>
                  <a:cubicBezTo>
                    <a:pt x="3906850" y="1937616"/>
                    <a:pt x="3642485" y="2116128"/>
                    <a:pt x="3362552" y="2305097"/>
                  </a:cubicBezTo>
                  <a:cubicBezTo>
                    <a:pt x="3310910" y="2339914"/>
                    <a:pt x="3257553" y="2375972"/>
                    <a:pt x="3204152" y="2412521"/>
                  </a:cubicBezTo>
                  <a:cubicBezTo>
                    <a:pt x="2726165" y="2739616"/>
                    <a:pt x="2379682" y="2951171"/>
                    <a:pt x="1936072" y="2912360"/>
                  </a:cubicBezTo>
                  <a:cubicBezTo>
                    <a:pt x="1260148" y="2853224"/>
                    <a:pt x="807225" y="2516700"/>
                    <a:pt x="421690" y="1787063"/>
                  </a:cubicBezTo>
                  <a:cubicBezTo>
                    <a:pt x="371240" y="1691563"/>
                    <a:pt x="321385" y="1604361"/>
                    <a:pt x="273167" y="1520080"/>
                  </a:cubicBezTo>
                  <a:cubicBezTo>
                    <a:pt x="73334" y="1170636"/>
                    <a:pt x="-21548" y="989700"/>
                    <a:pt x="4118" y="696338"/>
                  </a:cubicBezTo>
                  <a:cubicBezTo>
                    <a:pt x="23232" y="477870"/>
                    <a:pt x="80908" y="264786"/>
                    <a:pt x="175984" y="60381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3099122-D80B-4389-A1CF-52C635217F4B}"/>
              </a:ext>
            </a:extLst>
          </p:cNvPr>
          <p:cNvGrpSpPr/>
          <p:nvPr/>
        </p:nvGrpSpPr>
        <p:grpSpPr>
          <a:xfrm>
            <a:off x="8122942" y="0"/>
            <a:ext cx="4069058" cy="3547008"/>
            <a:chOff x="8122942" y="0"/>
            <a:chExt cx="4069058" cy="3547008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CA535D59-CDAA-4AA9-84AC-A6142E857FE2}"/>
                </a:ext>
              </a:extLst>
            </p:cNvPr>
            <p:cNvSpPr/>
            <p:nvPr/>
          </p:nvSpPr>
          <p:spPr>
            <a:xfrm>
              <a:off x="8122942" y="0"/>
              <a:ext cx="4069058" cy="3547008"/>
            </a:xfrm>
            <a:custGeom>
              <a:avLst/>
              <a:gdLst>
                <a:gd name="connsiteX0" fmla="*/ 305212 w 4069058"/>
                <a:gd name="connsiteY0" fmla="*/ 0 h 3547008"/>
                <a:gd name="connsiteX1" fmla="*/ 4069058 w 4069058"/>
                <a:gd name="connsiteY1" fmla="*/ 0 h 3547008"/>
                <a:gd name="connsiteX2" fmla="*/ 4069058 w 4069058"/>
                <a:gd name="connsiteY2" fmla="*/ 2865785 h 3547008"/>
                <a:gd name="connsiteX3" fmla="*/ 3996814 w 4069058"/>
                <a:gd name="connsiteY3" fmla="*/ 2947457 h 3547008"/>
                <a:gd name="connsiteX4" fmla="*/ 2732780 w 4069058"/>
                <a:gd name="connsiteY4" fmla="*/ 3541640 h 3547008"/>
                <a:gd name="connsiteX5" fmla="*/ 1317550 w 4069058"/>
                <a:gd name="connsiteY5" fmla="*/ 3015110 h 3547008"/>
                <a:gd name="connsiteX6" fmla="*/ 1140977 w 4069058"/>
                <a:gd name="connsiteY6" fmla="*/ 2901419 h 3547008"/>
                <a:gd name="connsiteX7" fmla="*/ 330269 w 4069058"/>
                <a:gd name="connsiteY7" fmla="*/ 2297252 h 3547008"/>
                <a:gd name="connsiteX8" fmla="*/ 13299 w 4069058"/>
                <a:gd name="connsiteY8" fmla="*/ 1599966 h 3547008"/>
                <a:gd name="connsiteX9" fmla="*/ 217457 w 4069058"/>
                <a:gd name="connsiteY9" fmla="*/ 178659 h 3547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69058" h="3547008">
                  <a:moveTo>
                    <a:pt x="305212" y="0"/>
                  </a:moveTo>
                  <a:lnTo>
                    <a:pt x="4069058" y="0"/>
                  </a:lnTo>
                  <a:lnTo>
                    <a:pt x="4069058" y="2865785"/>
                  </a:lnTo>
                  <a:lnTo>
                    <a:pt x="3996814" y="2947457"/>
                  </a:lnTo>
                  <a:cubicBezTo>
                    <a:pt x="3654887" y="3311545"/>
                    <a:pt x="3252443" y="3496175"/>
                    <a:pt x="2732780" y="3541640"/>
                  </a:cubicBezTo>
                  <a:cubicBezTo>
                    <a:pt x="2236701" y="3585041"/>
                    <a:pt x="1850359" y="3361306"/>
                    <a:pt x="1317550" y="3015110"/>
                  </a:cubicBezTo>
                  <a:cubicBezTo>
                    <a:pt x="1258026" y="2976425"/>
                    <a:pt x="1198546" y="2938265"/>
                    <a:pt x="1140977" y="2901419"/>
                  </a:cubicBezTo>
                  <a:cubicBezTo>
                    <a:pt x="828927" y="2701433"/>
                    <a:pt x="534230" y="2512513"/>
                    <a:pt x="330269" y="2297252"/>
                  </a:cubicBezTo>
                  <a:cubicBezTo>
                    <a:pt x="135278" y="2091465"/>
                    <a:pt x="37487" y="1876435"/>
                    <a:pt x="13299" y="1599966"/>
                  </a:cubicBezTo>
                  <a:cubicBezTo>
                    <a:pt x="-32170" y="1080250"/>
                    <a:pt x="39709" y="589889"/>
                    <a:pt x="217457" y="178659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D6948CC-6D51-4092-887C-B0664DC102C7}"/>
                </a:ext>
              </a:extLst>
            </p:cNvPr>
            <p:cNvSpPr/>
            <p:nvPr/>
          </p:nvSpPr>
          <p:spPr>
            <a:xfrm flipH="1">
              <a:off x="8319994" y="0"/>
              <a:ext cx="3872006" cy="3321595"/>
            </a:xfrm>
            <a:custGeom>
              <a:avLst/>
              <a:gdLst>
                <a:gd name="connsiteX0" fmla="*/ 3466434 w 3872006"/>
                <a:gd name="connsiteY0" fmla="*/ 0 h 3321595"/>
                <a:gd name="connsiteX1" fmla="*/ 65800 w 3872006"/>
                <a:gd name="connsiteY1" fmla="*/ 0 h 3321595"/>
                <a:gd name="connsiteX2" fmla="*/ 0 w 3872006"/>
                <a:gd name="connsiteY2" fmla="*/ 59511 h 3321595"/>
                <a:gd name="connsiteX3" fmla="*/ 0 w 3872006"/>
                <a:gd name="connsiteY3" fmla="*/ 2518435 h 3321595"/>
                <a:gd name="connsiteX4" fmla="*/ 80122 w 3872006"/>
                <a:gd name="connsiteY4" fmla="*/ 2618704 h 3321595"/>
                <a:gd name="connsiteX5" fmla="*/ 1549501 w 3872006"/>
                <a:gd name="connsiteY5" fmla="*/ 3321595 h 3321595"/>
                <a:gd name="connsiteX6" fmla="*/ 2796711 w 3872006"/>
                <a:gd name="connsiteY6" fmla="*/ 2749441 h 3321595"/>
                <a:gd name="connsiteX7" fmla="*/ 2948494 w 3872006"/>
                <a:gd name="connsiteY7" fmla="*/ 2635829 h 3321595"/>
                <a:gd name="connsiteX8" fmla="*/ 3638840 w 3872006"/>
                <a:gd name="connsiteY8" fmla="*/ 2041901 h 3321595"/>
                <a:gd name="connsiteX9" fmla="*/ 3872006 w 3872006"/>
                <a:gd name="connsiteY9" fmla="*/ 1404055 h 3321595"/>
                <a:gd name="connsiteX10" fmla="*/ 3467973 w 3872006"/>
                <a:gd name="connsiteY10" fmla="*/ 1974 h 3321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72006" h="3321595">
                  <a:moveTo>
                    <a:pt x="3466434" y="0"/>
                  </a:moveTo>
                  <a:lnTo>
                    <a:pt x="65800" y="0"/>
                  </a:lnTo>
                  <a:lnTo>
                    <a:pt x="0" y="59511"/>
                  </a:lnTo>
                  <a:lnTo>
                    <a:pt x="0" y="2518435"/>
                  </a:lnTo>
                  <a:lnTo>
                    <a:pt x="80122" y="2618704"/>
                  </a:lnTo>
                  <a:cubicBezTo>
                    <a:pt x="490323" y="3108658"/>
                    <a:pt x="942414" y="3321595"/>
                    <a:pt x="1549501" y="3321595"/>
                  </a:cubicBezTo>
                  <a:cubicBezTo>
                    <a:pt x="2004852" y="3321595"/>
                    <a:pt x="2338950" y="3095023"/>
                    <a:pt x="2796711" y="2749441"/>
                  </a:cubicBezTo>
                  <a:cubicBezTo>
                    <a:pt x="2847850" y="2710827"/>
                    <a:pt x="2898991" y="2672676"/>
                    <a:pt x="2948494" y="2635829"/>
                  </a:cubicBezTo>
                  <a:cubicBezTo>
                    <a:pt x="3216812" y="2435869"/>
                    <a:pt x="3470203" y="2246981"/>
                    <a:pt x="3638840" y="2041901"/>
                  </a:cubicBezTo>
                  <a:cubicBezTo>
                    <a:pt x="3800062" y="1845849"/>
                    <a:pt x="3872006" y="1649145"/>
                    <a:pt x="3872006" y="1404055"/>
                  </a:cubicBezTo>
                  <a:cubicBezTo>
                    <a:pt x="3872006" y="866538"/>
                    <a:pt x="3729694" y="376466"/>
                    <a:pt x="3467973" y="1974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5F9FD94-99CC-42AD-8E66-CF99E8FD5A94}"/>
                </a:ext>
              </a:extLst>
            </p:cNvPr>
            <p:cNvSpPr/>
            <p:nvPr/>
          </p:nvSpPr>
          <p:spPr>
            <a:xfrm flipH="1">
              <a:off x="8729240" y="9274"/>
              <a:ext cx="3462454" cy="3010961"/>
            </a:xfrm>
            <a:custGeom>
              <a:avLst/>
              <a:gdLst>
                <a:gd name="connsiteX0" fmla="*/ 2953507 w 3462454"/>
                <a:gd name="connsiteY0" fmla="*/ 0 h 3010961"/>
                <a:gd name="connsiteX1" fmla="*/ 477652 w 3462454"/>
                <a:gd name="connsiteY1" fmla="*/ 0 h 3010961"/>
                <a:gd name="connsiteX2" fmla="*/ 327396 w 3462454"/>
                <a:gd name="connsiteY2" fmla="*/ 113681 h 3010961"/>
                <a:gd name="connsiteX3" fmla="*/ 46554 w 3462454"/>
                <a:gd name="connsiteY3" fmla="*/ 391785 h 3010961"/>
                <a:gd name="connsiteX4" fmla="*/ 0 w 3462454"/>
                <a:gd name="connsiteY4" fmla="*/ 453516 h 3010961"/>
                <a:gd name="connsiteX5" fmla="*/ 0 w 3462454"/>
                <a:gd name="connsiteY5" fmla="*/ 2083461 h 3010961"/>
                <a:gd name="connsiteX6" fmla="*/ 26382 w 3462454"/>
                <a:gd name="connsiteY6" fmla="*/ 2118637 h 3010961"/>
                <a:gd name="connsiteX7" fmla="*/ 101620 w 3462454"/>
                <a:gd name="connsiteY7" fmla="*/ 2222744 h 3010961"/>
                <a:gd name="connsiteX8" fmla="*/ 1494064 w 3462454"/>
                <a:gd name="connsiteY8" fmla="*/ 3010961 h 3010961"/>
                <a:gd name="connsiteX9" fmla="*/ 2551110 w 3462454"/>
                <a:gd name="connsiteY9" fmla="*/ 2526044 h 3010961"/>
                <a:gd name="connsiteX10" fmla="*/ 2679751 w 3462454"/>
                <a:gd name="connsiteY10" fmla="*/ 2429754 h 3010961"/>
                <a:gd name="connsiteX11" fmla="*/ 3264840 w 3462454"/>
                <a:gd name="connsiteY11" fmla="*/ 1926383 h 3010961"/>
                <a:gd name="connsiteX12" fmla="*/ 3462454 w 3462454"/>
                <a:gd name="connsiteY12" fmla="*/ 1385790 h 3010961"/>
                <a:gd name="connsiteX13" fmla="*/ 3018820 w 3462454"/>
                <a:gd name="connsiteY13" fmla="*/ 67626 h 3010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62454" h="3010961">
                  <a:moveTo>
                    <a:pt x="2953507" y="0"/>
                  </a:moveTo>
                  <a:lnTo>
                    <a:pt x="477652" y="0"/>
                  </a:lnTo>
                  <a:lnTo>
                    <a:pt x="327396" y="113681"/>
                  </a:lnTo>
                  <a:cubicBezTo>
                    <a:pt x="222344" y="200626"/>
                    <a:pt x="128536" y="293564"/>
                    <a:pt x="46554" y="391785"/>
                  </a:cubicBezTo>
                  <a:lnTo>
                    <a:pt x="0" y="453516"/>
                  </a:lnTo>
                  <a:lnTo>
                    <a:pt x="0" y="2083461"/>
                  </a:lnTo>
                  <a:lnTo>
                    <a:pt x="26382" y="2118637"/>
                  </a:lnTo>
                  <a:cubicBezTo>
                    <a:pt x="51135" y="2152065"/>
                    <a:pt x="76235" y="2186586"/>
                    <a:pt x="101620" y="2222744"/>
                  </a:cubicBezTo>
                  <a:cubicBezTo>
                    <a:pt x="489585" y="2775245"/>
                    <a:pt x="906035" y="3010961"/>
                    <a:pt x="1494064" y="3010961"/>
                  </a:cubicBezTo>
                  <a:cubicBezTo>
                    <a:pt x="1879987" y="3010961"/>
                    <a:pt x="2163144" y="2818935"/>
                    <a:pt x="2551110" y="2526044"/>
                  </a:cubicBezTo>
                  <a:cubicBezTo>
                    <a:pt x="2594452" y="2493317"/>
                    <a:pt x="2637795" y="2460984"/>
                    <a:pt x="2679751" y="2429754"/>
                  </a:cubicBezTo>
                  <a:cubicBezTo>
                    <a:pt x="2907158" y="2260282"/>
                    <a:pt x="3121914" y="2100194"/>
                    <a:pt x="3264840" y="1926383"/>
                  </a:cubicBezTo>
                  <a:cubicBezTo>
                    <a:pt x="3401480" y="1760224"/>
                    <a:pt x="3462454" y="1593511"/>
                    <a:pt x="3462454" y="1385790"/>
                  </a:cubicBezTo>
                  <a:cubicBezTo>
                    <a:pt x="3462454" y="865148"/>
                    <a:pt x="3304918" y="397028"/>
                    <a:pt x="3018820" y="67626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F47D3E70-A759-410D-B5DB-855218E138C3}"/>
                </a:ext>
              </a:extLst>
            </p:cNvPr>
            <p:cNvSpPr/>
            <p:nvPr/>
          </p:nvSpPr>
          <p:spPr>
            <a:xfrm flipH="1">
              <a:off x="8243247" y="9274"/>
              <a:ext cx="3948447" cy="3411460"/>
            </a:xfrm>
            <a:custGeom>
              <a:avLst/>
              <a:gdLst>
                <a:gd name="connsiteX0" fmla="*/ 3564894 w 3904481"/>
                <a:gd name="connsiteY0" fmla="*/ 0 h 3411460"/>
                <a:gd name="connsiteX1" fmla="*/ 0 w 3904481"/>
                <a:gd name="connsiteY1" fmla="*/ 0 h 3411460"/>
                <a:gd name="connsiteX2" fmla="*/ 0 w 3904481"/>
                <a:gd name="connsiteY2" fmla="*/ 2659993 h 3411460"/>
                <a:gd name="connsiteX3" fmla="*/ 1876 w 3904481"/>
                <a:gd name="connsiteY3" fmla="*/ 2662425 h 3411460"/>
                <a:gd name="connsiteX4" fmla="*/ 1514161 w 3904481"/>
                <a:gd name="connsiteY4" fmla="*/ 3411460 h 3411460"/>
                <a:gd name="connsiteX5" fmla="*/ 2797788 w 3904481"/>
                <a:gd name="connsiteY5" fmla="*/ 2801744 h 3411460"/>
                <a:gd name="connsiteX6" fmla="*/ 2954004 w 3904481"/>
                <a:gd name="connsiteY6" fmla="*/ 2680673 h 3411460"/>
                <a:gd name="connsiteX7" fmla="*/ 3664508 w 3904481"/>
                <a:gd name="connsiteY7" fmla="*/ 2047754 h 3411460"/>
                <a:gd name="connsiteX8" fmla="*/ 3904481 w 3904481"/>
                <a:gd name="connsiteY8" fmla="*/ 1368033 h 3411460"/>
                <a:gd name="connsiteX9" fmla="*/ 3596499 w 3904481"/>
                <a:gd name="connsiteY9" fmla="*/ 52268 h 341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04481" h="3411460">
                  <a:moveTo>
                    <a:pt x="3564894" y="0"/>
                  </a:moveTo>
                  <a:lnTo>
                    <a:pt x="0" y="0"/>
                  </a:lnTo>
                  <a:lnTo>
                    <a:pt x="0" y="2659993"/>
                  </a:lnTo>
                  <a:lnTo>
                    <a:pt x="1876" y="2662425"/>
                  </a:lnTo>
                  <a:cubicBezTo>
                    <a:pt x="424055" y="3184544"/>
                    <a:pt x="889346" y="3411460"/>
                    <a:pt x="1514161" y="3411460"/>
                  </a:cubicBezTo>
                  <a:cubicBezTo>
                    <a:pt x="1982808" y="3411460"/>
                    <a:pt x="2326661" y="3170014"/>
                    <a:pt x="2797788" y="2801744"/>
                  </a:cubicBezTo>
                  <a:cubicBezTo>
                    <a:pt x="2850420" y="2760595"/>
                    <a:pt x="2903054" y="2719940"/>
                    <a:pt x="2954004" y="2680673"/>
                  </a:cubicBezTo>
                  <a:cubicBezTo>
                    <a:pt x="3230156" y="2467586"/>
                    <a:pt x="3490946" y="2266297"/>
                    <a:pt x="3664508" y="2047754"/>
                  </a:cubicBezTo>
                  <a:cubicBezTo>
                    <a:pt x="3830437" y="1838832"/>
                    <a:pt x="3904481" y="1629214"/>
                    <a:pt x="3904481" y="1368033"/>
                  </a:cubicBezTo>
                  <a:cubicBezTo>
                    <a:pt x="3904481" y="877057"/>
                    <a:pt x="3796872" y="423228"/>
                    <a:pt x="3596499" y="52268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0302A25-2D4F-4AD5-B0E9-C12184C3599E}"/>
              </a:ext>
            </a:extLst>
          </p:cNvPr>
          <p:cNvGrpSpPr/>
          <p:nvPr/>
        </p:nvGrpSpPr>
        <p:grpSpPr>
          <a:xfrm>
            <a:off x="-1" y="1355238"/>
            <a:ext cx="4381339" cy="5510713"/>
            <a:chOff x="0" y="1347287"/>
            <a:chExt cx="4259808" cy="5510713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E227AF03-773A-4B1E-8FED-67198038E60D}"/>
                </a:ext>
              </a:extLst>
            </p:cNvPr>
            <p:cNvSpPr/>
            <p:nvPr/>
          </p:nvSpPr>
          <p:spPr>
            <a:xfrm>
              <a:off x="0" y="1676545"/>
              <a:ext cx="4174269" cy="5181455"/>
            </a:xfrm>
            <a:custGeom>
              <a:avLst/>
              <a:gdLst>
                <a:gd name="connsiteX0" fmla="*/ 1155130 w 4174269"/>
                <a:gd name="connsiteY0" fmla="*/ 990 h 5181455"/>
                <a:gd name="connsiteX1" fmla="*/ 2396955 w 4174269"/>
                <a:gd name="connsiteY1" fmla="*/ 367328 h 5181455"/>
                <a:gd name="connsiteX2" fmla="*/ 3827960 w 4174269"/>
                <a:gd name="connsiteY2" fmla="*/ 4749328 h 5181455"/>
                <a:gd name="connsiteX3" fmla="*/ 3561502 w 4174269"/>
                <a:gd name="connsiteY3" fmla="*/ 5090948 h 5181455"/>
                <a:gd name="connsiteX4" fmla="*/ 3452726 w 4174269"/>
                <a:gd name="connsiteY4" fmla="*/ 5181455 h 5181455"/>
                <a:gd name="connsiteX5" fmla="*/ 0 w 4174269"/>
                <a:gd name="connsiteY5" fmla="*/ 5181455 h 5181455"/>
                <a:gd name="connsiteX6" fmla="*/ 0 w 4174269"/>
                <a:gd name="connsiteY6" fmla="*/ 251605 h 5181455"/>
                <a:gd name="connsiteX7" fmla="*/ 157396 w 4174269"/>
                <a:gd name="connsiteY7" fmla="*/ 182600 h 5181455"/>
                <a:gd name="connsiteX8" fmla="*/ 1155130 w 4174269"/>
                <a:gd name="connsiteY8" fmla="*/ 990 h 5181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74269" h="5181455">
                  <a:moveTo>
                    <a:pt x="1155130" y="990"/>
                  </a:moveTo>
                  <a:cubicBezTo>
                    <a:pt x="1564667" y="12730"/>
                    <a:pt x="1984593" y="129250"/>
                    <a:pt x="2396955" y="367328"/>
                  </a:cubicBezTo>
                  <a:cubicBezTo>
                    <a:pt x="3871760" y="1218807"/>
                    <a:pt x="4678347" y="3276416"/>
                    <a:pt x="3827960" y="4749328"/>
                  </a:cubicBezTo>
                  <a:cubicBezTo>
                    <a:pt x="3748235" y="4887417"/>
                    <a:pt x="3658928" y="4998272"/>
                    <a:pt x="3561502" y="5090948"/>
                  </a:cubicBezTo>
                  <a:lnTo>
                    <a:pt x="3452726" y="5181455"/>
                  </a:lnTo>
                  <a:lnTo>
                    <a:pt x="0" y="5181455"/>
                  </a:lnTo>
                  <a:lnTo>
                    <a:pt x="0" y="251605"/>
                  </a:lnTo>
                  <a:lnTo>
                    <a:pt x="157396" y="182600"/>
                  </a:lnTo>
                  <a:cubicBezTo>
                    <a:pt x="475610" y="54980"/>
                    <a:pt x="811718" y="-8854"/>
                    <a:pt x="1155130" y="990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D6FE8FAD-8A4A-49E1-AFAF-A074482295A9}"/>
                </a:ext>
              </a:extLst>
            </p:cNvPr>
            <p:cNvSpPr/>
            <p:nvPr/>
          </p:nvSpPr>
          <p:spPr>
            <a:xfrm>
              <a:off x="0" y="1347287"/>
              <a:ext cx="4259808" cy="5510713"/>
            </a:xfrm>
            <a:custGeom>
              <a:avLst/>
              <a:gdLst>
                <a:gd name="connsiteX0" fmla="*/ 948905 w 4259808"/>
                <a:gd name="connsiteY0" fmla="*/ 1556 h 5510713"/>
                <a:gd name="connsiteX1" fmla="*/ 2304106 w 4259808"/>
                <a:gd name="connsiteY1" fmla="*/ 405867 h 5510713"/>
                <a:gd name="connsiteX2" fmla="*/ 3890982 w 4259808"/>
                <a:gd name="connsiteY2" fmla="*/ 5156588 h 5510713"/>
                <a:gd name="connsiteX3" fmla="*/ 3680329 w 4259808"/>
                <a:gd name="connsiteY3" fmla="*/ 5445948 h 5510713"/>
                <a:gd name="connsiteX4" fmla="*/ 3616504 w 4259808"/>
                <a:gd name="connsiteY4" fmla="*/ 5510713 h 5510713"/>
                <a:gd name="connsiteX5" fmla="*/ 0 w 4259808"/>
                <a:gd name="connsiteY5" fmla="*/ 5510713 h 5510713"/>
                <a:gd name="connsiteX6" fmla="*/ 0 w 4259808"/>
                <a:gd name="connsiteY6" fmla="*/ 144797 h 5510713"/>
                <a:gd name="connsiteX7" fmla="*/ 164164 w 4259808"/>
                <a:gd name="connsiteY7" fmla="*/ 92266 h 5510713"/>
                <a:gd name="connsiteX8" fmla="*/ 948905 w 4259808"/>
                <a:gd name="connsiteY8" fmla="*/ 1556 h 5510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59808" h="5510713">
                  <a:moveTo>
                    <a:pt x="948905" y="1556"/>
                  </a:moveTo>
                  <a:cubicBezTo>
                    <a:pt x="1395136" y="16867"/>
                    <a:pt x="1853354" y="145625"/>
                    <a:pt x="2304106" y="405867"/>
                  </a:cubicBezTo>
                  <a:cubicBezTo>
                    <a:pt x="3916211" y="1336616"/>
                    <a:pt x="4808028" y="3568218"/>
                    <a:pt x="3890982" y="5156588"/>
                  </a:cubicBezTo>
                  <a:cubicBezTo>
                    <a:pt x="3826502" y="5268272"/>
                    <a:pt x="3756052" y="5363347"/>
                    <a:pt x="3680329" y="5445948"/>
                  </a:cubicBezTo>
                  <a:lnTo>
                    <a:pt x="3616504" y="5510713"/>
                  </a:lnTo>
                  <a:lnTo>
                    <a:pt x="0" y="5510713"/>
                  </a:lnTo>
                  <a:lnTo>
                    <a:pt x="0" y="144797"/>
                  </a:lnTo>
                  <a:lnTo>
                    <a:pt x="164164" y="92266"/>
                  </a:lnTo>
                  <a:cubicBezTo>
                    <a:pt x="418657" y="23914"/>
                    <a:pt x="681631" y="-7614"/>
                    <a:pt x="948905" y="1556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0A7C4DFB-FDFD-4F28-8B00-287EB75C79EB}"/>
                </a:ext>
              </a:extLst>
            </p:cNvPr>
            <p:cNvSpPr/>
            <p:nvPr/>
          </p:nvSpPr>
          <p:spPr>
            <a:xfrm>
              <a:off x="0" y="1592806"/>
              <a:ext cx="4029221" cy="5265194"/>
            </a:xfrm>
            <a:custGeom>
              <a:avLst/>
              <a:gdLst>
                <a:gd name="connsiteX0" fmla="*/ 812878 w 4029221"/>
                <a:gd name="connsiteY0" fmla="*/ 840 h 5265194"/>
                <a:gd name="connsiteX1" fmla="*/ 960980 w 4029221"/>
                <a:gd name="connsiteY1" fmla="*/ 1442 h 5265194"/>
                <a:gd name="connsiteX2" fmla="*/ 2216856 w 4029221"/>
                <a:gd name="connsiteY2" fmla="*/ 376120 h 5265194"/>
                <a:gd name="connsiteX3" fmla="*/ 3687427 w 4029221"/>
                <a:gd name="connsiteY3" fmla="*/ 4778650 h 5265194"/>
                <a:gd name="connsiteX4" fmla="*/ 3267677 w 4029221"/>
                <a:gd name="connsiteY4" fmla="*/ 5245601 h 5265194"/>
                <a:gd name="connsiteX5" fmla="*/ 3237167 w 4029221"/>
                <a:gd name="connsiteY5" fmla="*/ 5265194 h 5265194"/>
                <a:gd name="connsiteX6" fmla="*/ 0 w 4029221"/>
                <a:gd name="connsiteY6" fmla="*/ 5265194 h 5265194"/>
                <a:gd name="connsiteX7" fmla="*/ 0 w 4029221"/>
                <a:gd name="connsiteY7" fmla="*/ 162790 h 5265194"/>
                <a:gd name="connsiteX8" fmla="*/ 58408 w 4029221"/>
                <a:gd name="connsiteY8" fmla="*/ 139352 h 5265194"/>
                <a:gd name="connsiteX9" fmla="*/ 812878 w 4029221"/>
                <a:gd name="connsiteY9" fmla="*/ 840 h 5265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29221" h="5265194">
                  <a:moveTo>
                    <a:pt x="812878" y="840"/>
                  </a:moveTo>
                  <a:cubicBezTo>
                    <a:pt x="862065" y="-449"/>
                    <a:pt x="911443" y="-258"/>
                    <a:pt x="960980" y="1442"/>
                  </a:cubicBezTo>
                  <a:cubicBezTo>
                    <a:pt x="1374507" y="15631"/>
                    <a:pt x="1799140" y="134952"/>
                    <a:pt x="2216856" y="376120"/>
                  </a:cubicBezTo>
                  <a:cubicBezTo>
                    <a:pt x="3710806" y="1238652"/>
                    <a:pt x="4537261" y="3306696"/>
                    <a:pt x="3687427" y="4778650"/>
                  </a:cubicBezTo>
                  <a:cubicBezTo>
                    <a:pt x="3567917" y="4985647"/>
                    <a:pt x="3426282" y="5131074"/>
                    <a:pt x="3267677" y="5245601"/>
                  </a:cubicBezTo>
                  <a:lnTo>
                    <a:pt x="3237167" y="5265194"/>
                  </a:lnTo>
                  <a:lnTo>
                    <a:pt x="0" y="5265194"/>
                  </a:lnTo>
                  <a:lnTo>
                    <a:pt x="0" y="162790"/>
                  </a:lnTo>
                  <a:lnTo>
                    <a:pt x="58408" y="139352"/>
                  </a:lnTo>
                  <a:cubicBezTo>
                    <a:pt x="301661" y="55163"/>
                    <a:pt x="554646" y="7607"/>
                    <a:pt x="812878" y="840"/>
                  </a:cubicBezTo>
                  <a:close/>
                </a:path>
              </a:pathLst>
            </a:custGeom>
            <a:noFill/>
            <a:ln w="190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B6E867DF-0B62-429A-A554-CBE585048439}"/>
                </a:ext>
              </a:extLst>
            </p:cNvPr>
            <p:cNvSpPr/>
            <p:nvPr/>
          </p:nvSpPr>
          <p:spPr>
            <a:xfrm>
              <a:off x="0" y="2147333"/>
              <a:ext cx="3702048" cy="4710667"/>
            </a:xfrm>
            <a:custGeom>
              <a:avLst/>
              <a:gdLst>
                <a:gd name="connsiteX0" fmla="*/ 1057511 w 3702048"/>
                <a:gd name="connsiteY0" fmla="*/ 1243 h 4710667"/>
                <a:gd name="connsiteX1" fmla="*/ 2139959 w 3702048"/>
                <a:gd name="connsiteY1" fmla="*/ 324180 h 4710667"/>
                <a:gd name="connsiteX2" fmla="*/ 3407455 w 3702048"/>
                <a:gd name="connsiteY2" fmla="*/ 4118750 h 4710667"/>
                <a:gd name="connsiteX3" fmla="*/ 2754080 w 3702048"/>
                <a:gd name="connsiteY3" fmla="*/ 4690965 h 4710667"/>
                <a:gd name="connsiteX4" fmla="*/ 2711405 w 3702048"/>
                <a:gd name="connsiteY4" fmla="*/ 4710667 h 4710667"/>
                <a:gd name="connsiteX5" fmla="*/ 0 w 3702048"/>
                <a:gd name="connsiteY5" fmla="*/ 4710667 h 4710667"/>
                <a:gd name="connsiteX6" fmla="*/ 0 w 3702048"/>
                <a:gd name="connsiteY6" fmla="*/ 239601 h 4710667"/>
                <a:gd name="connsiteX7" fmla="*/ 72857 w 3702048"/>
                <a:gd name="connsiteY7" fmla="*/ 203063 h 4710667"/>
                <a:gd name="connsiteX8" fmla="*/ 1057511 w 3702048"/>
                <a:gd name="connsiteY8" fmla="*/ 1243 h 4710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02048" h="4710667">
                  <a:moveTo>
                    <a:pt x="1057511" y="1243"/>
                  </a:moveTo>
                  <a:cubicBezTo>
                    <a:pt x="1413932" y="13473"/>
                    <a:pt x="1779927" y="116316"/>
                    <a:pt x="2139959" y="324180"/>
                  </a:cubicBezTo>
                  <a:cubicBezTo>
                    <a:pt x="3427605" y="1067603"/>
                    <a:pt x="4139931" y="2850064"/>
                    <a:pt x="3407455" y="4118750"/>
                  </a:cubicBezTo>
                  <a:cubicBezTo>
                    <a:pt x="3235777" y="4416105"/>
                    <a:pt x="3011128" y="4566048"/>
                    <a:pt x="2754080" y="4690965"/>
                  </a:cubicBezTo>
                  <a:lnTo>
                    <a:pt x="2711405" y="4710667"/>
                  </a:lnTo>
                  <a:lnTo>
                    <a:pt x="0" y="4710667"/>
                  </a:lnTo>
                  <a:lnTo>
                    <a:pt x="0" y="239601"/>
                  </a:lnTo>
                  <a:lnTo>
                    <a:pt x="72857" y="203063"/>
                  </a:lnTo>
                  <a:cubicBezTo>
                    <a:pt x="383165" y="61024"/>
                    <a:pt x="715942" y="-10476"/>
                    <a:pt x="1057511" y="1243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4296" y="3420734"/>
            <a:ext cx="6665976" cy="2129674"/>
          </a:xfrm>
        </p:spPr>
        <p:txBody>
          <a:bodyPr anchor="b">
            <a:noAutofit/>
          </a:bodyPr>
          <a:lstStyle>
            <a:lvl1pPr algn="l">
              <a:lnSpc>
                <a:spcPct val="110000"/>
              </a:lnSpc>
              <a:defRPr sz="480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E197B67B-BA44-4D2A-B31D-35A89323C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4296" y="6170490"/>
            <a:ext cx="5713314" cy="457200"/>
          </a:xfrm>
        </p:spPr>
        <p:txBody>
          <a:bodyPr/>
          <a:lstStyle/>
          <a:p>
            <a:pPr algn="ctr"/>
            <a:r>
              <a:rPr lang="en-US"/>
              <a:t>Presentation Title</a:t>
            </a:r>
            <a:endParaRPr lang="en-US" dirty="0"/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1D718595-24D3-4517-A62E-C1F493407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54295" y="5550408"/>
            <a:ext cx="6665975" cy="512064"/>
          </a:xfrm>
        </p:spPr>
        <p:txBody>
          <a:bodyPr>
            <a:normAutofit/>
          </a:bodyPr>
          <a:lstStyle>
            <a:lvl1pPr marL="0" indent="0" algn="l">
              <a:lnSpc>
                <a:spcPct val="130000"/>
              </a:lnSpc>
              <a:spcBef>
                <a:spcPts val="0"/>
              </a:spcBef>
              <a:buNone/>
              <a:defRPr sz="20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3C6217BB-A228-414D-92D9-E1D1EFEB8B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0080" y="6170491"/>
            <a:ext cx="2840083" cy="4572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2/3/20XX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8795538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20240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30290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C1D6427-F07F-4D50-B151-455100AF7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2/3/20XX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79EFBB2-C5E0-4D57-AB1D-3AA907ECF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Presentation Title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AE6B7E1-F60B-4D08-9052-423D6FBFA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249299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1" y="2456408"/>
            <a:ext cx="4160520" cy="823912"/>
          </a:xfrm>
        </p:spPr>
        <p:txBody>
          <a:bodyPr anchor="b">
            <a:normAutofit/>
          </a:bodyPr>
          <a:lstStyle>
            <a:lvl1pPr marL="0" indent="0">
              <a:lnSpc>
                <a:spcPct val="130000"/>
              </a:lnSpc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20241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30290" y="2456408"/>
            <a:ext cx="4160520" cy="823912"/>
          </a:xfrm>
        </p:spPr>
        <p:txBody>
          <a:bodyPr anchor="b">
            <a:normAutofit/>
          </a:bodyPr>
          <a:lstStyle>
            <a:lvl1pPr marL="0" indent="0">
              <a:lnSpc>
                <a:spcPct val="99000"/>
              </a:lnSpc>
              <a:buNone/>
              <a:defRPr lang="en-US" sz="1800" b="1" kern="1200" cap="all" spc="15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30290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3771BF97-4D2A-43A4-8CDC-2250017EB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2/3/20XX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6020661A-DA07-4679-9226-945B5DD24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Presentation Title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EFCE38B-E087-4988-BC3A-FE3B55E70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D3BC439C-E995-4E1F-8DE9-75C32785E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20792015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F30096C-3491-4EF2-ABB2-D57F3F4B5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2/3/20XX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9DA3A85-7147-4F32-944A-B079AF514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Presentation Title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EDDF50D-95C0-4DA2-BBC6-41774FAC1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5131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9BEFCA-6D6F-4F26-823F-C86CA694B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2/3/20XX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2EE2C9-E87D-4495-9EDA-6BC0EDC27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5557A9-903F-4B36-8B06-D9EADF230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0470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  <p15:guide id="2" pos="1272" userDrawn="1">
          <p15:clr>
            <a:srgbClr val="FBAE40"/>
          </p15:clr>
        </p15:guide>
        <p15:guide id="3" pos="2928" userDrawn="1">
          <p15:clr>
            <a:srgbClr val="FBAE40"/>
          </p15:clr>
        </p15:guide>
        <p15:guide id="4" pos="4584" userDrawn="1">
          <p15:clr>
            <a:srgbClr val="FBAE40"/>
          </p15:clr>
        </p15:guide>
        <p15:guide id="5" pos="6264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640080"/>
            <a:ext cx="3227715" cy="2551751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0160" y="640080"/>
            <a:ext cx="6949440" cy="5455919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3"/>
            <a:ext cx="3227715" cy="2872197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B904BE8-2080-4FFA-9239-A8929E28FA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6488" y="6170491"/>
            <a:ext cx="2214322" cy="457200"/>
          </a:xfrm>
        </p:spPr>
        <p:txBody>
          <a:bodyPr/>
          <a:lstStyle/>
          <a:p>
            <a:r>
              <a:rPr lang="en-US"/>
              <a:t>2/3/20XX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D5580C6-5CD7-4CDD-977D-0533C84F2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170490"/>
            <a:ext cx="6949440" cy="457200"/>
          </a:xfrm>
        </p:spPr>
        <p:txBody>
          <a:bodyPr/>
          <a:lstStyle/>
          <a:p>
            <a:pPr algn="ctr"/>
            <a:r>
              <a:rPr lang="en-US"/>
              <a:t>Presentation Title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18D0320-9B66-443F-8E28-8BCF07E08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5596824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102651" cy="6857999"/>
          </a:xfrm>
          <a:solidFill>
            <a:schemeClr val="bg2">
              <a:lumMod val="9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10"/>
            <a:ext cx="3230625" cy="1687924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6"/>
            <a:ext cx="3227832" cy="2872194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41C2A9DB-B176-4069-8734-5B4ED352BA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6488" y="6170491"/>
            <a:ext cx="2214322" cy="457200"/>
          </a:xfrm>
        </p:spPr>
        <p:txBody>
          <a:bodyPr/>
          <a:lstStyle/>
          <a:p>
            <a:r>
              <a:rPr lang="en-US"/>
              <a:t>2/3/20XX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430F9A2F-C2C4-4E1C-B4B3-07ED84F28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170490"/>
            <a:ext cx="6464410" cy="45720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pPr algn="ctr"/>
            <a:r>
              <a:rPr lang="en-US"/>
              <a:t>Presentation Title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9BFA0A0-2117-4A10-9DAA-080C21559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4340240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20240" y="442220"/>
            <a:ext cx="8770571" cy="1345269"/>
          </a:xfrm>
          <a:prstGeom prst="rect">
            <a:avLst/>
          </a:prstGeom>
        </p:spPr>
        <p:txBody>
          <a:bodyPr vert="horz" lIns="109728" tIns="109728" rIns="109728" bIns="9144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0" y="2312276"/>
            <a:ext cx="8770571" cy="3651504"/>
          </a:xfrm>
          <a:prstGeom prst="rect">
            <a:avLst/>
          </a:prstGeom>
        </p:spPr>
        <p:txBody>
          <a:bodyPr vert="horz" lIns="109728" tIns="109728" rIns="109728" bIns="9144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50727" y="6170491"/>
            <a:ext cx="2840083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r">
              <a:defRPr sz="11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2/3/20XX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20240" y="6170490"/>
            <a:ext cx="5667375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algn="ctr"/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3744" y="6170490"/>
            <a:ext cx="1188720" cy="457200"/>
          </a:xfrm>
          <a:prstGeom prst="rect">
            <a:avLst/>
          </a:prstGeom>
        </p:spPr>
        <p:txBody>
          <a:bodyPr vert="horz" lIns="109728" tIns="109728" rIns="109728" bIns="91440" rtlCol="0" anchor="b"/>
          <a:lstStyle>
            <a:lvl1pPr algn="r">
              <a:defRPr sz="1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 title="Rule Line">
            <a:extLst>
              <a:ext uri="{FF2B5EF4-FFF2-40B4-BE49-F238E27FC236}">
                <a16:creationId xmlns:a16="http://schemas.microsoft.com/office/drawing/2014/main" id="{430127AE-B29E-4FDF-99D2-A2F1E7003F74}"/>
              </a:ext>
            </a:extLst>
          </p:cNvPr>
          <p:cNvCxnSpPr/>
          <p:nvPr/>
        </p:nvCxnSpPr>
        <p:spPr>
          <a:xfrm>
            <a:off x="1920240" y="2176009"/>
            <a:ext cx="8770571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1686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1" r:id="rId12"/>
    <p:sldLayoutId id="2147483803" r:id="rId13"/>
    <p:sldLayoutId id="2147483804" r:id="rId14"/>
    <p:sldLayoutId id="2147483806" r:id="rId15"/>
    <p:sldLayoutId id="2147483807" r:id="rId16"/>
    <p:sldLayoutId id="2147483809" r:id="rId17"/>
    <p:sldLayoutId id="2147483810" r:id="rId18"/>
    <p:sldLayoutId id="2147483812" r:id="rId19"/>
    <p:sldLayoutId id="2147483691" r:id="rId20"/>
  </p:sldLayoutIdLst>
  <p:hf sldNum="0" hdr="0" ftr="0" dt="0"/>
  <p:txStyles>
    <p:titleStyle>
      <a:lvl1pPr algn="l" defTabSz="914400" rtl="0" eaLnBrk="1" latinLnBrk="0" hangingPunct="1">
        <a:lnSpc>
          <a:spcPct val="130000"/>
        </a:lnSpc>
        <a:spcBef>
          <a:spcPct val="0"/>
        </a:spcBef>
        <a:buNone/>
        <a:defRPr sz="3200" b="1" kern="1200" spc="1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800" b="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6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848">
          <p15:clr>
            <a:srgbClr val="F26B43"/>
          </p15:clr>
        </p15:guide>
        <p15:guide id="2" orient="horz" pos="3960">
          <p15:clr>
            <a:srgbClr val="F26B43"/>
          </p15:clr>
        </p15:guide>
        <p15:guide id="3" orient="horz" pos="1536">
          <p15:clr>
            <a:srgbClr val="F26B43"/>
          </p15:clr>
        </p15:guide>
        <p15:guide id="4" orient="horz" pos="3840">
          <p15:clr>
            <a:srgbClr val="F26B43"/>
          </p15:clr>
        </p15:guide>
        <p15:guide id="5" pos="4416">
          <p15:clr>
            <a:srgbClr val="F26B43"/>
          </p15:clr>
        </p15:guide>
        <p15:guide id="6" pos="4800">
          <p15:clr>
            <a:srgbClr val="F26B43"/>
          </p15:clr>
        </p15:guide>
        <p15:guide id="7" orient="horz" pos="360">
          <p15:clr>
            <a:srgbClr val="F26B43"/>
          </p15:clr>
        </p15:guide>
        <p15:guide id="8" pos="7368">
          <p15:clr>
            <a:srgbClr val="F26B43"/>
          </p15:clr>
        </p15:guide>
        <p15:guide id="9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D335A-5ECE-43C8-B81D-FB11A05980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7466" y="2071769"/>
            <a:ext cx="5718534" cy="3391581"/>
          </a:xfrm>
        </p:spPr>
        <p:txBody>
          <a:bodyPr anchor="b">
            <a:noAutofit/>
          </a:bodyPr>
          <a:lstStyle/>
          <a:p>
            <a:pPr algn="ctr"/>
            <a:r>
              <a:rPr lang="en-US" sz="4400" dirty="0"/>
              <a:t>Make it a Can’t-Miss Event </a:t>
            </a:r>
            <a:br>
              <a:rPr lang="en-US" sz="4400" dirty="0"/>
            </a:br>
            <a:r>
              <a:rPr lang="en-US" sz="4400" dirty="0"/>
              <a:t>+</a:t>
            </a:r>
            <a:br>
              <a:rPr lang="en-US" sz="4400" dirty="0"/>
            </a:br>
            <a:r>
              <a:rPr lang="en-US" sz="4400" dirty="0"/>
              <a:t>Promotion Strategies that Work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4B1636-FEFF-287B-AF21-E106A70A4A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8628" y="2187526"/>
            <a:ext cx="4122772" cy="344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8694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250E3A-CA91-4F27-6700-BF6FE29E79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88CC7-F109-E98D-FB78-FD5A10273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is your budget?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46B52B-0BA3-B457-85C4-C69BD5D20FC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88429" y="2286000"/>
            <a:ext cx="7575995" cy="331960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2800" b="1" dirty="0"/>
              <a:t>Ways to reduce expenses:</a:t>
            </a:r>
          </a:p>
          <a:p>
            <a:pPr lvl="0"/>
            <a:r>
              <a:rPr lang="en-US" sz="2800" dirty="0"/>
              <a:t>Potluck instead of catered food</a:t>
            </a:r>
          </a:p>
          <a:p>
            <a:pPr lvl="0"/>
            <a:r>
              <a:rPr lang="en-US" sz="2800" dirty="0"/>
              <a:t>Borrow tables/chairs</a:t>
            </a:r>
          </a:p>
          <a:p>
            <a:pPr lvl="0"/>
            <a:r>
              <a:rPr lang="en-US" sz="2800" dirty="0"/>
              <a:t>Ask local businesses to donate small prizes</a:t>
            </a:r>
          </a:p>
          <a:p>
            <a:pPr lvl="0"/>
            <a:r>
              <a:rPr lang="en-US" sz="2800" dirty="0"/>
              <a:t>Simple decorations</a:t>
            </a:r>
          </a:p>
          <a:p>
            <a:pPr lvl="0"/>
            <a:r>
              <a:rPr lang="en-US" sz="2800" dirty="0"/>
              <a:t>Use digital invites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77D5E5-0CD9-DAA2-B286-8674CDFBB4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7548" y="3037748"/>
            <a:ext cx="2136614" cy="28479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081594-B1E8-8EC3-79A0-180354FBC2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0472" y="4461736"/>
            <a:ext cx="2882883" cy="213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0431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D62F8B-F15F-30A3-343D-A3EC88542D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111E365-98C6-A159-DF9B-CB24B8329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Who is your audience?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2D79C83-993F-ACCF-08C6-F58CF1D59C21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81039" y="2429436"/>
            <a:ext cx="7658289" cy="3742764"/>
          </a:xfrm>
        </p:spPr>
        <p:txBody>
          <a:bodyPr>
            <a:norm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3600" dirty="0"/>
              <a:t>Families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3600" dirty="0"/>
              <a:t>Seniors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3600" dirty="0"/>
              <a:t>Children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3600" dirty="0"/>
              <a:t>Adults 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3600" dirty="0"/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314286E-B722-3D39-2F58-97A2730D36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4577" y="2209694"/>
            <a:ext cx="3249450" cy="24386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F49F79-5E21-5FDB-B555-A9E9F37D3D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5460" y="3802523"/>
            <a:ext cx="3347635" cy="2883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998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D0B436-2AC6-215F-3586-D5822424FE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AE123-2782-4BBE-0CFB-8D6575180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Remove Barriers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924256-E342-D74E-5FE9-5FB3DFB653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1038" y="2606040"/>
            <a:ext cx="5701473" cy="39867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Think about </a:t>
            </a:r>
          </a:p>
          <a:p>
            <a:r>
              <a:rPr lang="en-US" sz="2400" dirty="0"/>
              <a:t>Shade in summer </a:t>
            </a:r>
          </a:p>
          <a:p>
            <a:r>
              <a:rPr lang="en-US" sz="2400" dirty="0"/>
              <a:t>Seating for seniors </a:t>
            </a:r>
          </a:p>
          <a:p>
            <a:r>
              <a:rPr lang="en-US" sz="2400" dirty="0"/>
              <a:t>Kid-friendly activities </a:t>
            </a:r>
          </a:p>
          <a:p>
            <a:r>
              <a:rPr lang="en-US" sz="2400" dirty="0"/>
              <a:t>Food and water </a:t>
            </a:r>
          </a:p>
          <a:p>
            <a:r>
              <a:rPr lang="en-US" sz="2400" dirty="0"/>
              <a:t>Translations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A893C3-8D82-BF00-9DE2-0BDF173802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2540" y="1608690"/>
            <a:ext cx="3048099" cy="29907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8B1D6E-733D-6FB9-4529-E050D49160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0013" y="3918026"/>
            <a:ext cx="5299319" cy="2497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0830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7D6BA5-E96E-62C6-00B8-49B40CD33E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D68A2-C2A3-60E3-8E8F-AC136593A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9803" y="481862"/>
            <a:ext cx="4855375" cy="4739362"/>
          </a:xfrm>
        </p:spPr>
        <p:txBody>
          <a:bodyPr anchor="b">
            <a:normAutofit/>
          </a:bodyPr>
          <a:lstStyle/>
          <a:p>
            <a:r>
              <a:rPr lang="en-US" sz="4800" dirty="0"/>
              <a:t>Promoting Your Event </a:t>
            </a:r>
          </a:p>
        </p:txBody>
      </p:sp>
    </p:spTree>
    <p:extLst>
      <p:ext uri="{BB962C8B-B14F-4D97-AF65-F5344CB8AC3E}">
        <p14:creationId xmlns:p14="http://schemas.microsoft.com/office/powerpoint/2010/main" val="15685553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A4C931-AFA1-AF53-7DB4-F2FBECB5C3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CB0E6-0D63-FEDF-6ECD-9337046EA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734" y="281808"/>
            <a:ext cx="6901699" cy="1843087"/>
          </a:xfrm>
        </p:spPr>
        <p:txBody>
          <a:bodyPr>
            <a:normAutofit/>
          </a:bodyPr>
          <a:lstStyle/>
          <a:p>
            <a:r>
              <a:rPr lang="en-US" dirty="0"/>
              <a:t>Start Early and Repeat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C044AD-9BAB-109F-3AA9-4D291A4F79C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61581" y="2450592"/>
            <a:ext cx="6295835" cy="3319603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en-US" sz="5500" b="1" dirty="0"/>
              <a:t>Develop a Timeline</a:t>
            </a:r>
          </a:p>
          <a:p>
            <a:pPr lvl="0"/>
            <a:r>
              <a:rPr lang="en-US" sz="5500" dirty="0"/>
              <a:t>4 Weeks – Announcement </a:t>
            </a:r>
          </a:p>
          <a:p>
            <a:pPr lvl="0"/>
            <a:r>
              <a:rPr lang="en-US" sz="5500" dirty="0"/>
              <a:t>2 Weeks – Reminder </a:t>
            </a:r>
          </a:p>
          <a:p>
            <a:pPr lvl="0"/>
            <a:r>
              <a:rPr lang="en-US" sz="5500" dirty="0"/>
              <a:t>1 Week – Push </a:t>
            </a:r>
          </a:p>
          <a:p>
            <a:pPr lvl="0"/>
            <a:r>
              <a:rPr lang="en-US" sz="5500" dirty="0"/>
              <a:t>2 Days – See you there </a:t>
            </a:r>
          </a:p>
          <a:p>
            <a:pPr lvl="0"/>
            <a:r>
              <a:rPr lang="en-US" sz="5500" dirty="0"/>
              <a:t>Day of – Happening tonight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2117AF-F0DD-0573-6754-937CB5F804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9220" y="2598454"/>
            <a:ext cx="4724809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2082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C0920D-E3D9-35E7-A95A-EF0A92677B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88859-0E74-9E30-9EF7-331F70D91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510" y="94748"/>
            <a:ext cx="7294563" cy="1345269"/>
          </a:xfrm>
        </p:spPr>
        <p:txBody>
          <a:bodyPr/>
          <a:lstStyle/>
          <a:p>
            <a:r>
              <a:rPr lang="en-US" dirty="0"/>
              <a:t>Multiple Channels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FB28BB-B081-9480-60A7-CD2E77A9D89E}"/>
              </a:ext>
            </a:extLst>
          </p:cNvPr>
          <p:cNvSpPr txBox="1"/>
          <p:nvPr/>
        </p:nvSpPr>
        <p:spPr>
          <a:xfrm>
            <a:off x="662940" y="1634205"/>
            <a:ext cx="6373368" cy="4750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8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Newsletter and Calendar 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8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Neighborhood Facebook Page 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800" kern="0" dirty="0" err="1">
                <a:ea typeface="Aptos" panose="020B0004020202020204" pitchFamily="34" charset="0"/>
                <a:cs typeface="Times New Roman" panose="02020603050405020304" pitchFamily="18" charset="0"/>
              </a:rPr>
              <a:t>Nextdoor</a:t>
            </a:r>
            <a:r>
              <a:rPr lang="en-US" sz="2800" kern="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800" kern="0" dirty="0">
                <a:ea typeface="Aptos" panose="020B0004020202020204" pitchFamily="34" charset="0"/>
                <a:cs typeface="Times New Roman" panose="02020603050405020304" pitchFamily="18" charset="0"/>
              </a:rPr>
              <a:t>Mailing List/Emails </a:t>
            </a:r>
            <a:endParaRPr lang="en-US" sz="28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800" kern="0" dirty="0">
                <a:ea typeface="Aptos" panose="020B0004020202020204" pitchFamily="34" charset="0"/>
                <a:cs typeface="Times New Roman" panose="02020603050405020304" pitchFamily="18" charset="0"/>
              </a:rPr>
              <a:t>Group text </a:t>
            </a:r>
            <a:endParaRPr lang="en-US" sz="28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8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Yard signs 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8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Flyers 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800" kern="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Word of Mouth 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1A79D7-DB73-C9AD-BA35-03F8A10D5B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8099" y="2037892"/>
            <a:ext cx="3775865" cy="25293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BF8CBB8-A74E-FEEC-D58B-2CC3E89B32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5259" y="3343275"/>
            <a:ext cx="3068182" cy="35147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9E48CA-A1C6-3746-5DD6-2F0D12A9ED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0913" y="4105275"/>
            <a:ext cx="2097160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1921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3FF5F8-A5F3-7020-9D06-3523A30000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C055BCA3-C7B7-4F8E-073F-334A02CD1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734" y="0"/>
            <a:ext cx="6901699" cy="1843087"/>
          </a:xfrm>
        </p:spPr>
        <p:txBody>
          <a:bodyPr>
            <a:normAutofit/>
          </a:bodyPr>
          <a:lstStyle/>
          <a:p>
            <a:r>
              <a:rPr lang="en-US" dirty="0"/>
              <a:t>Make the message about them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CE7F095E-7431-DAED-A0D1-7C042CD607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1008" y="1947672"/>
            <a:ext cx="6835329" cy="4069080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sz="2800" b="1" dirty="0"/>
              <a:t>Instead of:</a:t>
            </a:r>
          </a:p>
          <a:p>
            <a:pPr marL="0" indent="0">
              <a:buNone/>
            </a:pPr>
            <a:r>
              <a:rPr lang="en-US" sz="2800" dirty="0"/>
              <a:t>“Neighborhood Association Meeting”</a:t>
            </a:r>
          </a:p>
          <a:p>
            <a:pPr marL="0" indent="0">
              <a:buNone/>
            </a:pPr>
            <a:r>
              <a:rPr lang="en-US" sz="2800" b="1" dirty="0"/>
              <a:t>Try:</a:t>
            </a:r>
          </a:p>
          <a:p>
            <a:pPr marL="0" indent="0">
              <a:buNone/>
            </a:pPr>
            <a:r>
              <a:rPr lang="en-US" sz="2800" dirty="0"/>
              <a:t>“Come Meet Your Neighbors &amp; Enjoy Ice Cream!”</a:t>
            </a:r>
          </a:p>
          <a:p>
            <a:pPr marL="0" indent="0">
              <a:buNone/>
            </a:pPr>
            <a:r>
              <a:rPr lang="en-US" sz="2800" b="1" dirty="0"/>
              <a:t>Focus on:</a:t>
            </a:r>
          </a:p>
          <a:p>
            <a:pPr lvl="0"/>
            <a:r>
              <a:rPr lang="en-US" sz="2800" dirty="0"/>
              <a:t>Fun</a:t>
            </a:r>
          </a:p>
          <a:p>
            <a:pPr lvl="0"/>
            <a:r>
              <a:rPr lang="en-US" sz="2800" dirty="0"/>
              <a:t>Food</a:t>
            </a:r>
          </a:p>
          <a:p>
            <a:pPr lvl="0"/>
            <a:r>
              <a:rPr lang="en-US" sz="2800" dirty="0"/>
              <a:t>Family</a:t>
            </a:r>
          </a:p>
          <a:p>
            <a:pPr lvl="0"/>
            <a:r>
              <a:rPr lang="en-US" sz="2800" dirty="0"/>
              <a:t>Community pride</a:t>
            </a: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4BF92B-48C1-2ADC-4ACA-9F88D2CBA3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89728">
            <a:off x="6986426" y="1578899"/>
            <a:ext cx="4155074" cy="4571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1731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12A1A7-8072-327F-F72A-663CBF4657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5F59EC9-84AD-1E4F-94EE-0DB4AB703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Include all the information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27A33A4-1D66-39C0-5E27-0D53D5589B9C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71311" y="1871652"/>
            <a:ext cx="7658289" cy="4748604"/>
          </a:xfrm>
        </p:spPr>
        <p:txBody>
          <a:bodyPr>
            <a:normAutofit fontScale="77500" lnSpcReduction="20000"/>
          </a:bodyPr>
          <a:lstStyle/>
          <a:p>
            <a:r>
              <a:rPr lang="en-US" sz="2300" b="1" dirty="0"/>
              <a:t>Headline:</a:t>
            </a:r>
            <a:br>
              <a:rPr lang="en-US" sz="2300" dirty="0"/>
            </a:br>
            <a:r>
              <a:rPr lang="en-US" sz="2300" dirty="0"/>
              <a:t>“Join Us for a Neighborhood Block Party!”</a:t>
            </a:r>
          </a:p>
          <a:p>
            <a:r>
              <a:rPr lang="en-US" sz="2300" b="1" dirty="0"/>
              <a:t>Details:</a:t>
            </a:r>
            <a:br>
              <a:rPr lang="en-US" sz="2300" dirty="0"/>
            </a:br>
            <a:r>
              <a:rPr lang="en-US" sz="2300" dirty="0"/>
              <a:t>	Date</a:t>
            </a:r>
            <a:br>
              <a:rPr lang="en-US" sz="2300" dirty="0"/>
            </a:br>
            <a:r>
              <a:rPr lang="en-US" sz="2300" dirty="0"/>
              <a:t>	Time</a:t>
            </a:r>
            <a:br>
              <a:rPr lang="en-US" sz="2300" dirty="0"/>
            </a:br>
            <a:r>
              <a:rPr lang="en-US" sz="2300" dirty="0"/>
              <a:t>	Location</a:t>
            </a:r>
          </a:p>
          <a:p>
            <a:r>
              <a:rPr lang="en-US" sz="2300" b="1" dirty="0"/>
              <a:t>Why Come?</a:t>
            </a:r>
            <a:endParaRPr lang="en-US" sz="23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300" dirty="0"/>
              <a:t>Meet neighbors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300" dirty="0"/>
              <a:t>Free hot dogs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300" dirty="0"/>
              <a:t>Kids games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300" dirty="0"/>
              <a:t>Raffle prizes</a:t>
            </a:r>
          </a:p>
          <a:p>
            <a:endParaRPr lang="en-US" dirty="0"/>
          </a:p>
        </p:txBody>
      </p:sp>
      <p:pic>
        <p:nvPicPr>
          <p:cNvPr id="1026" name="Picture 2" descr="&quot;5 Ws&quot; Images – Browse 21 Stock Photos, Vectors, and Video | Adobe Stock">
            <a:extLst>
              <a:ext uri="{FF2B5EF4-FFF2-40B4-BE49-F238E27FC236}">
                <a16:creationId xmlns:a16="http://schemas.microsoft.com/office/drawing/2014/main" id="{4745B764-4FAD-0127-774A-5E12EFFC4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339080"/>
            <a:ext cx="4076700" cy="407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04557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78C16F-4130-417A-DE6F-D4C6B8072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06794-2264-67A9-F7A5-3C967B668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734" y="281808"/>
            <a:ext cx="6901699" cy="1843087"/>
          </a:xfrm>
        </p:spPr>
        <p:txBody>
          <a:bodyPr>
            <a:normAutofit/>
          </a:bodyPr>
          <a:lstStyle/>
          <a:p>
            <a:r>
              <a:rPr lang="en-US" dirty="0"/>
              <a:t>Day of Success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389BEA-4140-71EF-FC56-9FE5A83D83E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34734" y="2002536"/>
            <a:ext cx="6295835" cy="4059936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sz="5500" b="1" dirty="0"/>
              <a:t>Make a checklist </a:t>
            </a:r>
          </a:p>
          <a:p>
            <a:pPr lvl="0"/>
            <a:r>
              <a:rPr lang="en-US" sz="4200" dirty="0"/>
              <a:t>Arrive early</a:t>
            </a:r>
          </a:p>
          <a:p>
            <a:pPr lvl="0"/>
            <a:r>
              <a:rPr lang="en-US" sz="4200" dirty="0"/>
              <a:t>Set up signs</a:t>
            </a:r>
          </a:p>
          <a:p>
            <a:pPr lvl="0"/>
            <a:r>
              <a:rPr lang="en-US" sz="4200" dirty="0"/>
              <a:t>Play music</a:t>
            </a:r>
          </a:p>
          <a:p>
            <a:pPr lvl="0"/>
            <a:r>
              <a:rPr lang="en-US" sz="4200" dirty="0"/>
              <a:t>Greet every person</a:t>
            </a:r>
          </a:p>
          <a:p>
            <a:pPr lvl="0"/>
            <a:r>
              <a:rPr lang="en-US" sz="4200" dirty="0"/>
              <a:t>Take photos</a:t>
            </a:r>
          </a:p>
          <a:p>
            <a:pPr lvl="0"/>
            <a:r>
              <a:rPr lang="en-US" sz="4200" dirty="0"/>
              <a:t>Collect emails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4AE058-6345-4C2F-8D33-672F0D08BA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6225" y="2300097"/>
            <a:ext cx="5016500" cy="376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5711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C16013-6DE3-F2AC-5D4F-29491D17B5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16132-149C-CDCA-C1FD-62953A5A7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510" y="94748"/>
            <a:ext cx="7294563" cy="1345269"/>
          </a:xfrm>
        </p:spPr>
        <p:txBody>
          <a:bodyPr/>
          <a:lstStyle/>
          <a:p>
            <a:r>
              <a:rPr lang="en-US" dirty="0"/>
              <a:t>After the Event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D9E714-F7A0-2F08-FC07-2C27A38EE6E5}"/>
              </a:ext>
            </a:extLst>
          </p:cNvPr>
          <p:cNvSpPr txBox="1"/>
          <p:nvPr/>
        </p:nvSpPr>
        <p:spPr>
          <a:xfrm>
            <a:off x="662940" y="1634205"/>
            <a:ext cx="9614916" cy="38422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/>
              <a:t>Within 2 days: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Post photos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Say thank you – to attendees and volunteers 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Share how many attended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Invite people to the next event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F39057-250A-67A8-61C7-5B3CD4FC0E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7699" y="3771899"/>
            <a:ext cx="2752725" cy="27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9540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FB321-A9BF-467D-90CC-B7D41C7D4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US" dirty="0"/>
              <a:t>Why Neighborhood Events Matter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CF77C5-9F6B-451C-B03D-A5E55E0DAC9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248220" y="2258568"/>
            <a:ext cx="7222428" cy="3705670"/>
          </a:xfrm>
        </p:spPr>
        <p:txBody>
          <a:bodyPr vert="horz" lIns="109728" tIns="109728" rIns="109728" bIns="91440" rtlCol="0" anchor="t">
            <a:normAutofit fontScale="85000" lnSpcReduction="10000"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600" dirty="0"/>
              <a:t>Turn strangers into neighbors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600" dirty="0"/>
              <a:t>Increase safety and trust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600" dirty="0"/>
              <a:t>Create pride in your community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600" dirty="0"/>
              <a:t>Make it easier to solve problems together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600" dirty="0"/>
              <a:t>Strengthen your neighborhood association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600" b="1" dirty="0"/>
              <a:t>THE ARE FUN!  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8E1208-4774-44A0-4838-3DF094DDD3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8396" y="3611785"/>
            <a:ext cx="4215384" cy="2626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3012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5A5282-0D31-3156-D66D-B3B4AA9BE4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D7603D82-08BA-E92C-DAFF-5CDB7EDEC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734" y="0"/>
            <a:ext cx="6901699" cy="1843087"/>
          </a:xfrm>
        </p:spPr>
        <p:txBody>
          <a:bodyPr>
            <a:normAutofit/>
          </a:bodyPr>
          <a:lstStyle/>
          <a:p>
            <a:r>
              <a:rPr lang="en-US" dirty="0"/>
              <a:t>What worked?  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73707546-DDDE-012E-A7BC-C6546F223C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6758" y="2404872"/>
            <a:ext cx="6835329" cy="406908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dirty="0"/>
              <a:t>Ask your volunteers:</a:t>
            </a:r>
          </a:p>
          <a:p>
            <a:pPr lvl="0"/>
            <a:r>
              <a:rPr lang="en-US" sz="3200" dirty="0"/>
              <a:t>What went well?</a:t>
            </a:r>
          </a:p>
          <a:p>
            <a:pPr lvl="0"/>
            <a:r>
              <a:rPr lang="en-US" sz="3200" dirty="0"/>
              <a:t>What was stressful?</a:t>
            </a:r>
          </a:p>
          <a:p>
            <a:pPr lvl="0"/>
            <a:r>
              <a:rPr lang="en-US" sz="3200" dirty="0"/>
              <a:t>What would we change?</a:t>
            </a:r>
          </a:p>
          <a:p>
            <a:pPr lvl="0"/>
            <a:r>
              <a:rPr lang="en-US" sz="3200" dirty="0"/>
              <a:t>Who stepped up?</a:t>
            </a: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5B4EAD-13A7-124E-A2BB-1915701409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0929" y="2905124"/>
            <a:ext cx="4330700" cy="32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2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029734-186E-4093-5541-6E8E86C625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38F88AB-46BF-371D-3006-95E4C8496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Common Mistakes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87977F2-11F1-423B-440A-EF7BBB5EEEA8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71311" y="1871652"/>
            <a:ext cx="7658289" cy="4748604"/>
          </a:xfrm>
        </p:spPr>
        <p:txBody>
          <a:bodyPr>
            <a:norm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3200" dirty="0"/>
              <a:t>Planning too big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3200" dirty="0"/>
              <a:t>Waiting too late to promote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3200" dirty="0"/>
              <a:t>Doing everything yourself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3200" dirty="0"/>
              <a:t>Overcomplicating the agenda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3200" dirty="0"/>
              <a:t>No follow-up</a:t>
            </a: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77656E1-BD79-D182-357C-24A5742190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1232" y="3564992"/>
            <a:ext cx="4203352" cy="2850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4804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D335A-5ECE-43C8-B81D-FB11A0598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6339" y="1149374"/>
            <a:ext cx="4855375" cy="4739362"/>
          </a:xfrm>
        </p:spPr>
        <p:txBody>
          <a:bodyPr anchor="b">
            <a:normAutofit/>
          </a:bodyPr>
          <a:lstStyle/>
          <a:p>
            <a:r>
              <a:rPr lang="en-US" sz="4800" dirty="0"/>
              <a:t>Questions?</a:t>
            </a:r>
            <a:br>
              <a:rPr lang="en-US" sz="4800" dirty="0"/>
            </a:br>
            <a:br>
              <a:rPr lang="en-US" sz="4800" dirty="0"/>
            </a:br>
            <a:r>
              <a:rPr lang="en-US" sz="4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821300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95451-9C62-77F3-8A67-768FD7084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does successful really mean?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53544A-F007-AEFD-6CE9-9AEC8769D4D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296989" y="2670048"/>
            <a:ext cx="4649915" cy="3319603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sz="5500" b="1" dirty="0"/>
              <a:t>Success isn’t about:</a:t>
            </a:r>
          </a:p>
          <a:p>
            <a:pPr lvl="0"/>
            <a:r>
              <a:rPr lang="en-US" sz="5500" dirty="0"/>
              <a:t>Huge crowds</a:t>
            </a:r>
          </a:p>
          <a:p>
            <a:pPr lvl="0"/>
            <a:r>
              <a:rPr lang="en-US" sz="5500" dirty="0"/>
              <a:t>Fancy decorations</a:t>
            </a:r>
          </a:p>
          <a:p>
            <a:pPr lvl="0"/>
            <a:r>
              <a:rPr lang="en-US" sz="5500" dirty="0"/>
              <a:t>Big budgets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233BA6-0D5D-F3CF-EDD6-70FE87C1726F}"/>
              </a:ext>
            </a:extLst>
          </p:cNvPr>
          <p:cNvSpPr txBox="1"/>
          <p:nvPr/>
        </p:nvSpPr>
        <p:spPr>
          <a:xfrm>
            <a:off x="5629655" y="2668392"/>
            <a:ext cx="6562345" cy="3497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b="1" dirty="0"/>
              <a:t>Success </a:t>
            </a:r>
            <a:r>
              <a:rPr lang="en-US" sz="3000" b="1" i="1" dirty="0"/>
              <a:t>is</a:t>
            </a:r>
            <a:r>
              <a:rPr lang="en-US" sz="3000" b="1" dirty="0"/>
              <a:t> about: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000" dirty="0"/>
              <a:t>People connecting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000" dirty="0"/>
              <a:t>Positive energy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000" dirty="0"/>
              <a:t>New faces showing up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000" dirty="0"/>
              <a:t>Neighbors talking to each other</a:t>
            </a:r>
          </a:p>
        </p:txBody>
      </p:sp>
    </p:spTree>
    <p:extLst>
      <p:ext uri="{BB962C8B-B14F-4D97-AF65-F5344CB8AC3E}">
        <p14:creationId xmlns:p14="http://schemas.microsoft.com/office/powerpoint/2010/main" val="12220421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1DDFF4-B34F-437F-7389-D07EBBF7A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510" y="94748"/>
            <a:ext cx="7294563" cy="1345269"/>
          </a:xfrm>
        </p:spPr>
        <p:txBody>
          <a:bodyPr/>
          <a:lstStyle/>
          <a:p>
            <a:r>
              <a:rPr lang="en-US" dirty="0"/>
              <a:t>Types of Neighborhood Events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DA9645-3A20-52B8-78F6-4A1F3A36230C}"/>
              </a:ext>
            </a:extLst>
          </p:cNvPr>
          <p:cNvSpPr txBox="1"/>
          <p:nvPr/>
        </p:nvSpPr>
        <p:spPr>
          <a:xfrm>
            <a:off x="662940" y="1634205"/>
            <a:ext cx="6373368" cy="54986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8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Block party</a:t>
            </a:r>
            <a:endParaRPr lang="en-US" sz="28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8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Potluck</a:t>
            </a:r>
            <a:endParaRPr lang="en-US" sz="28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8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Holiday decorating contest</a:t>
            </a:r>
            <a:endParaRPr lang="en-US" sz="28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8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Movie night in the park</a:t>
            </a:r>
            <a:endParaRPr lang="en-US" sz="28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8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Ice cream social</a:t>
            </a:r>
            <a:endParaRPr lang="en-US" sz="28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8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Community garage sale</a:t>
            </a:r>
            <a:endParaRPr lang="en-US" sz="28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8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Cleanup day</a:t>
            </a:r>
            <a:endParaRPr lang="en-US" sz="28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8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National Night Out</a:t>
            </a:r>
            <a:endParaRPr lang="en-US" sz="28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15000"/>
              </a:lnSpc>
              <a:spcAft>
                <a:spcPts val="800"/>
              </a:spcAft>
              <a:buNone/>
            </a:pPr>
            <a:br>
              <a:rPr lang="en-US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5CF5B65-8FB3-46BA-EFF3-043049FCB4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971445" y="3522998"/>
            <a:ext cx="3190348" cy="239276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2FF0537-1032-464A-98E6-B4BF827AE2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4366" y="1440017"/>
            <a:ext cx="2215190" cy="2929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2672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216DE36A-8936-4960-80FB-84297E9ED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734" y="0"/>
            <a:ext cx="6901699" cy="1843087"/>
          </a:xfrm>
        </p:spPr>
        <p:txBody>
          <a:bodyPr>
            <a:normAutofit/>
          </a:bodyPr>
          <a:lstStyle/>
          <a:p>
            <a:r>
              <a:rPr lang="en-US" dirty="0"/>
              <a:t>Before you plan…Ask why? 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D588ED13-EE1F-45B5-8412-D43AE2D275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1038" y="2176272"/>
            <a:ext cx="7283386" cy="4498848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/>
              <a:t>What is your goal?</a:t>
            </a:r>
          </a:p>
          <a:p>
            <a:pPr lvl="0"/>
            <a:r>
              <a:rPr lang="en-US" sz="2800" dirty="0"/>
              <a:t>Meet new neighbors?</a:t>
            </a:r>
          </a:p>
          <a:p>
            <a:pPr lvl="0"/>
            <a:r>
              <a:rPr lang="en-US" sz="2800" dirty="0"/>
              <a:t>Welcome new residents?</a:t>
            </a:r>
          </a:p>
          <a:p>
            <a:pPr lvl="0"/>
            <a:r>
              <a:rPr lang="en-US" sz="2800" dirty="0"/>
              <a:t>Celebrate the neighborhood?</a:t>
            </a:r>
          </a:p>
          <a:p>
            <a:pPr lvl="0"/>
            <a:r>
              <a:rPr lang="en-US" sz="2800" dirty="0"/>
              <a:t>Raise funds?</a:t>
            </a:r>
          </a:p>
          <a:p>
            <a:pPr lvl="0"/>
            <a:r>
              <a:rPr lang="en-US" sz="2800" dirty="0"/>
              <a:t>Share information?</a:t>
            </a:r>
          </a:p>
          <a:p>
            <a:pPr lvl="0"/>
            <a:r>
              <a:rPr lang="en-US" sz="2800" dirty="0"/>
              <a:t>Build volunteer support?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1D7670-B2D2-138A-5A48-0A353C5573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225" y="2352675"/>
            <a:ext cx="2914650" cy="29146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F78E5E-6D68-5045-0AE3-F8EDD64D14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1698" y="4334160"/>
            <a:ext cx="3328704" cy="221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6936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41B9B0D-416F-4632-8530-27002FB8B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can you do …and do well?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4C6BED6-C5E6-2A47-A779-CF5E1D890BD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81038" y="2494108"/>
            <a:ext cx="7294563" cy="5152807"/>
          </a:xfrm>
        </p:spPr>
        <p:txBody>
          <a:bodyPr>
            <a:norm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800" dirty="0"/>
              <a:t>How many volunteers do we really have?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800" dirty="0"/>
              <a:t>What’s our realistic budget?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800" dirty="0"/>
              <a:t>How much time can we commit?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5017A47-AE37-4BF3-D616-D53F4DE4F5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1307" y="2383832"/>
            <a:ext cx="2658086" cy="19569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A07FBF-7243-4F7F-99ED-AB4FA83AD6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9973" y="3886200"/>
            <a:ext cx="1883631" cy="2511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4649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313ACA-6831-9493-1AA5-A76074542A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595A7-7805-3D7F-BA29-5FC6D8614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606" y="1128713"/>
            <a:ext cx="5143500" cy="3223831"/>
          </a:xfrm>
        </p:spPr>
        <p:txBody>
          <a:bodyPr anchor="b">
            <a:normAutofit/>
          </a:bodyPr>
          <a:lstStyle/>
          <a:p>
            <a:r>
              <a:rPr lang="en-US" sz="4000" dirty="0"/>
              <a:t>Planning for Success </a:t>
            </a:r>
          </a:p>
        </p:txBody>
      </p:sp>
    </p:spTree>
    <p:extLst>
      <p:ext uri="{BB962C8B-B14F-4D97-AF65-F5344CB8AC3E}">
        <p14:creationId xmlns:p14="http://schemas.microsoft.com/office/powerpoint/2010/main" val="31301843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E91BC-3A18-6E58-C842-196357415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Choose the Right Date &amp; Time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083EA8-A644-E2DC-10F3-4C5C107A48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6447" y="2223993"/>
            <a:ext cx="5276480" cy="46960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Consider:</a:t>
            </a:r>
          </a:p>
          <a:p>
            <a:pPr lvl="0"/>
            <a:r>
              <a:rPr lang="en-US" sz="2400" dirty="0"/>
              <a:t>Weather</a:t>
            </a:r>
          </a:p>
          <a:p>
            <a:pPr lvl="0"/>
            <a:r>
              <a:rPr lang="en-US" sz="2400" dirty="0"/>
              <a:t>School schedules</a:t>
            </a:r>
          </a:p>
          <a:p>
            <a:pPr lvl="0"/>
            <a:r>
              <a:rPr lang="en-US" sz="2400" dirty="0"/>
              <a:t>Major holidays</a:t>
            </a:r>
          </a:p>
          <a:p>
            <a:pPr lvl="0"/>
            <a:r>
              <a:rPr lang="en-US" sz="2400" dirty="0"/>
              <a:t>Local competing events</a:t>
            </a:r>
          </a:p>
          <a:p>
            <a:pPr lvl="0"/>
            <a:r>
              <a:rPr lang="en-US" sz="2400" dirty="0"/>
              <a:t>Daylight hours</a:t>
            </a:r>
          </a:p>
          <a:p>
            <a:pPr lvl="0"/>
            <a:r>
              <a:rPr lang="en-US" sz="2400" dirty="0"/>
              <a:t>Work schedules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ADF545-4EC1-3E20-1D8D-F73D4D5E30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2737" y="3804037"/>
            <a:ext cx="1958288" cy="26110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CEDA2FE-E8D6-B1B1-24BC-6F8315001D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7961" y="1781146"/>
            <a:ext cx="2359742" cy="2821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6067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A37B8F-99AA-4344-E97B-900230DE1B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953DFC5-68D0-42AA-C16F-4C75CD0B5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Where should you host it?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F48C7A1-F7E3-0E90-AEF1-10D615370C3D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81039" y="1965960"/>
            <a:ext cx="8289225" cy="4206240"/>
          </a:xfrm>
        </p:spPr>
        <p:txBody>
          <a:bodyPr>
            <a:norm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/>
              <a:t>A cul-de-sac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/>
              <a:t>A neighborhood park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/>
              <a:t>Community pool area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/>
              <a:t>School playground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/>
              <a:t>HOA clubhouse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/>
              <a:t>A neighbor’s large yard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216CC1-474C-44A0-D1D8-A47D36F2CF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8458" y="2714493"/>
            <a:ext cx="4066384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034615"/>
      </p:ext>
    </p:extLst>
  </p:cSld>
  <p:clrMapOvr>
    <a:masterClrMapping/>
  </p:clrMapOvr>
</p:sld>
</file>

<file path=ppt/theme/theme1.xml><?xml version="1.0" encoding="utf-8"?>
<a:theme xmlns:a="http://schemas.openxmlformats.org/drawingml/2006/main" name="SketchLinesVTI">
  <a:themeElements>
    <a:clrScheme name="SketchLines">
      <a:dk1>
        <a:sysClr val="windowText" lastClr="000000"/>
      </a:dk1>
      <a:lt1>
        <a:sysClr val="window" lastClr="FFFFFF"/>
      </a:lt1>
      <a:dk2>
        <a:srgbClr val="564E4E"/>
      </a:dk2>
      <a:lt2>
        <a:srgbClr val="EEEBE2"/>
      </a:lt2>
      <a:accent1>
        <a:srgbClr val="E54837"/>
      </a:accent1>
      <a:accent2>
        <a:srgbClr val="947F53"/>
      </a:accent2>
      <a:accent3>
        <a:srgbClr val="BE8D64"/>
      </a:accent3>
      <a:accent4>
        <a:srgbClr val="E0C171"/>
      </a:accent4>
      <a:accent5>
        <a:srgbClr val="968572"/>
      </a:accent5>
      <a:accent6>
        <a:srgbClr val="855D5D"/>
      </a:accent6>
      <a:hlink>
        <a:srgbClr val="CC9900"/>
      </a:hlink>
      <a:folHlink>
        <a:srgbClr val="96A9A9"/>
      </a:folHlink>
    </a:clrScheme>
    <a:fontScheme name="Custom 7">
      <a:majorFont>
        <a:latin typeface="Meiryo"/>
        <a:ea typeface=""/>
        <a:cs typeface=""/>
      </a:majorFont>
      <a:minorFont>
        <a:latin typeface="Meiryo"/>
        <a:ea typeface=""/>
        <a:cs typeface="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LinesVTI" id="{8C0B0F05-C8D0-4078-9615-83E590287484}" vid="{43A7BC57-C1E3-4EE6-BDBC-5422DD574AF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51eaaf0-a772-43f4-b54c-279023ce4899" xsi:nil="true"/>
    <lcf76f155ced4ddcb4097134ff3c332f xmlns="b9828172-9016-4f27-88ef-799190801f23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218DC325C54CB4FA1F6966DDC947FC3" ma:contentTypeVersion="13" ma:contentTypeDescription="Create a new document." ma:contentTypeScope="" ma:versionID="19a4e768f446a7b569b489d4e5c1cd9f">
  <xsd:schema xmlns:xsd="http://www.w3.org/2001/XMLSchema" xmlns:xs="http://www.w3.org/2001/XMLSchema" xmlns:p="http://schemas.microsoft.com/office/2006/metadata/properties" xmlns:ns2="151eaaf0-a772-43f4-b54c-279023ce4899" xmlns:ns3="b9828172-9016-4f27-88ef-799190801f23" targetNamespace="http://schemas.microsoft.com/office/2006/metadata/properties" ma:root="true" ma:fieldsID="afa13422b6fac510ab648812a98fc1f0" ns2:_="" ns3:_="">
    <xsd:import namespace="151eaaf0-a772-43f4-b54c-279023ce4899"/>
    <xsd:import namespace="b9828172-9016-4f27-88ef-799190801f23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SearchProperties" minOccurs="0"/>
                <xsd:element ref="ns3:lcf76f155ced4ddcb4097134ff3c332f" minOccurs="0"/>
                <xsd:element ref="ns2:TaxCatchAll" minOccurs="0"/>
                <xsd:element ref="ns3:MediaServiceDateTaken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1eaaf0-a772-43f4-b54c-279023ce489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61b62db4-359f-4ff9-ac17-c9884194a906}" ma:internalName="TaxCatchAll" ma:showField="CatchAllData" ma:web="151eaaf0-a772-43f4-b54c-279023ce489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828172-9016-4f27-88ef-799190801f2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4828bd2e-b600-49ae-9a31-8ab79bd7276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00FE38A-9F40-477F-8251-8026D8077432}">
  <ds:schemaRefs>
    <ds:schemaRef ds:uri="http://schemas.microsoft.com/office/2006/metadata/properties"/>
    <ds:schemaRef ds:uri="http://schemas.microsoft.com/office/2006/documentManagement/types"/>
    <ds:schemaRef ds:uri="b9828172-9016-4f27-88ef-799190801f23"/>
    <ds:schemaRef ds:uri="151eaaf0-a772-43f4-b54c-279023ce4899"/>
    <ds:schemaRef ds:uri="http://purl.org/dc/elements/1.1/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2136FBFD-CEAC-47B6-A2BE-91A1F1A46BB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3F9B6D4-492D-4EBF-B5C5-4DAEDC65E56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51eaaf0-a772-43f4-b54c-279023ce4899"/>
    <ds:schemaRef ds:uri="b9828172-9016-4f27-88ef-799190801f2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Sketchlines design</Template>
  <TotalTime>1352</TotalTime>
  <Words>513</Words>
  <Application>Microsoft Office PowerPoint</Application>
  <PresentationFormat>Widescreen</PresentationFormat>
  <Paragraphs>159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Meiryo</vt:lpstr>
      <vt:lpstr>Aptos</vt:lpstr>
      <vt:lpstr>Arial</vt:lpstr>
      <vt:lpstr>Calibri</vt:lpstr>
      <vt:lpstr>Corbel</vt:lpstr>
      <vt:lpstr>Symbol</vt:lpstr>
      <vt:lpstr>Times New Roman</vt:lpstr>
      <vt:lpstr>SketchLinesVTI</vt:lpstr>
      <vt:lpstr>Make it a Can’t-Miss Event  + Promotion Strategies that Work </vt:lpstr>
      <vt:lpstr>Why Neighborhood Events Matter  </vt:lpstr>
      <vt:lpstr>What does successful really mean?  </vt:lpstr>
      <vt:lpstr>Types of Neighborhood Events </vt:lpstr>
      <vt:lpstr>Before you plan…Ask why? </vt:lpstr>
      <vt:lpstr>What can you do …and do well? </vt:lpstr>
      <vt:lpstr>Planning for Success </vt:lpstr>
      <vt:lpstr>Choose the Right Date &amp; Time </vt:lpstr>
      <vt:lpstr>Where should you host it? </vt:lpstr>
      <vt:lpstr>What is your budget?  </vt:lpstr>
      <vt:lpstr>Who is your audience? </vt:lpstr>
      <vt:lpstr>Remove Barriers </vt:lpstr>
      <vt:lpstr>Promoting Your Event </vt:lpstr>
      <vt:lpstr>Start Early and Repeat </vt:lpstr>
      <vt:lpstr>Multiple Channels </vt:lpstr>
      <vt:lpstr>Make the message about them</vt:lpstr>
      <vt:lpstr>Include all the information </vt:lpstr>
      <vt:lpstr>Day of Success  </vt:lpstr>
      <vt:lpstr>After the Event </vt:lpstr>
      <vt:lpstr>What worked?  </vt:lpstr>
      <vt:lpstr>Common Mistakes </vt:lpstr>
      <vt:lpstr>Questions?   </vt:lpstr>
    </vt:vector>
  </TitlesOfParts>
  <Company>City of Fort Worth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Gutt, Michelle</dc:creator>
  <cp:lastModifiedBy>Orebaugh, Julie</cp:lastModifiedBy>
  <cp:revision>4</cp:revision>
  <dcterms:created xsi:type="dcterms:W3CDTF">2026-03-02T20:44:12Z</dcterms:created>
  <dcterms:modified xsi:type="dcterms:W3CDTF">2026-04-01T20:21:29Z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0x0101000218DC325C54CB4FA1F6966DDC947FC3</vt:lpwstr>
  </property>
</Properties>
</file>