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8" r:id="rId2"/>
    <p:sldMasterId id="2147483684" r:id="rId3"/>
    <p:sldMasterId id="2147483705" r:id="rId4"/>
  </p:sldMasterIdLst>
  <p:notesMasterIdLst>
    <p:notesMasterId r:id="rId32"/>
  </p:notesMasterIdLst>
  <p:sldIdLst>
    <p:sldId id="502" r:id="rId5"/>
    <p:sldId id="511" r:id="rId6"/>
    <p:sldId id="512" r:id="rId7"/>
    <p:sldId id="2147471242" r:id="rId8"/>
    <p:sldId id="2147471243" r:id="rId9"/>
    <p:sldId id="754" r:id="rId10"/>
    <p:sldId id="416" r:id="rId11"/>
    <p:sldId id="433" r:id="rId12"/>
    <p:sldId id="2147471244" r:id="rId13"/>
    <p:sldId id="2147471248" r:id="rId14"/>
    <p:sldId id="2147471247" r:id="rId15"/>
    <p:sldId id="515" r:id="rId16"/>
    <p:sldId id="2147471249" r:id="rId17"/>
    <p:sldId id="2147471241" r:id="rId18"/>
    <p:sldId id="479" r:id="rId19"/>
    <p:sldId id="2147471233" r:id="rId20"/>
    <p:sldId id="2147471236" r:id="rId21"/>
    <p:sldId id="2147471240" r:id="rId22"/>
    <p:sldId id="2147471235" r:id="rId23"/>
    <p:sldId id="2147471238" r:id="rId24"/>
    <p:sldId id="2147471237" r:id="rId25"/>
    <p:sldId id="268" r:id="rId26"/>
    <p:sldId id="2147471250" r:id="rId27"/>
    <p:sldId id="497" r:id="rId28"/>
    <p:sldId id="435" r:id="rId29"/>
    <p:sldId id="2147471227" r:id="rId30"/>
    <p:sldId id="275" r:id="rId3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ckerson, Brian R" initials="DBR"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D1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5" autoAdjust="0"/>
    <p:restoredTop sz="79245" autoAdjust="0"/>
  </p:normalViewPr>
  <p:slideViewPr>
    <p:cSldViewPr snapToGrid="0" snapToObjects="1">
      <p:cViewPr varScale="1">
        <p:scale>
          <a:sx n="111" d="100"/>
          <a:sy n="111" d="100"/>
        </p:scale>
        <p:origin x="480" y="84"/>
      </p:cViewPr>
      <p:guideLst>
        <p:guide orient="horz" pos="2160"/>
        <p:guide pos="3840"/>
      </p:guideLst>
    </p:cSldViewPr>
  </p:slideViewPr>
  <p:notesTextViewPr>
    <p:cViewPr>
      <p:scale>
        <a:sx n="3" d="2"/>
        <a:sy n="3" d="2"/>
      </p:scale>
      <p:origin x="-6" y="-18"/>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diagrams/_rels/data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image" Target="../media/image20.jpg"/></Relationships>
</file>

<file path=ppt/diagrams/_rels/data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 Id="rId4" Type="http://schemas.openxmlformats.org/officeDocument/2006/relationships/image" Target="../media/image44.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image" Target="../media/image20.jpg"/></Relationships>
</file>

<file path=ppt/diagrams/_rels/drawing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 Id="rId4" Type="http://schemas.openxmlformats.org/officeDocument/2006/relationships/image" Target="../media/image44.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1A5B0C-E301-48EC-874F-F67536A6EA56}" type="doc">
      <dgm:prSet loTypeId="urn:microsoft.com/office/officeart/2005/8/layout/vProcess5" loCatId="process" qsTypeId="urn:microsoft.com/office/officeart/2005/8/quickstyle/simple1" qsCatId="simple" csTypeId="urn:microsoft.com/office/officeart/2005/8/colors/colorful4" csCatId="colorful" phldr="1"/>
      <dgm:spPr/>
      <dgm:t>
        <a:bodyPr/>
        <a:lstStyle/>
        <a:p>
          <a:endParaRPr lang="en-US"/>
        </a:p>
      </dgm:t>
    </dgm:pt>
    <dgm:pt modelId="{9113F4D2-98CB-4466-88A5-48D17072C197}" type="pres">
      <dgm:prSet presAssocID="{F61A5B0C-E301-48EC-874F-F67536A6EA56}" presName="outerComposite" presStyleCnt="0">
        <dgm:presLayoutVars>
          <dgm:chMax val="5"/>
          <dgm:dir/>
          <dgm:resizeHandles val="exact"/>
        </dgm:presLayoutVars>
      </dgm:prSet>
      <dgm:spPr/>
    </dgm:pt>
    <dgm:pt modelId="{AFDDC66B-E9C5-4A7E-994B-DA39D1F4AD0C}" type="pres">
      <dgm:prSet presAssocID="{F61A5B0C-E301-48EC-874F-F67536A6EA56}" presName="dummyMaxCanvas" presStyleCnt="0">
        <dgm:presLayoutVars/>
      </dgm:prSet>
      <dgm:spPr/>
    </dgm:pt>
  </dgm:ptLst>
  <dgm:cxnLst>
    <dgm:cxn modelId="{481C0BD6-194C-4641-860C-4BC3C2E28AA2}" type="presOf" srcId="{F61A5B0C-E301-48EC-874F-F67536A6EA56}" destId="{9113F4D2-98CB-4466-88A5-48D17072C197}" srcOrd="0" destOrd="0" presId="urn:microsoft.com/office/officeart/2005/8/layout/vProcess5"/>
    <dgm:cxn modelId="{F3C80AE9-017B-46B9-8E74-B47F2A450488}" type="presParOf" srcId="{9113F4D2-98CB-4466-88A5-48D17072C197}" destId="{AFDDC66B-E9C5-4A7E-994B-DA39D1F4AD0C}" srcOrd="0"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1A5B0C-E301-48EC-874F-F67536A6EA56}" type="doc">
      <dgm:prSet loTypeId="urn:microsoft.com/office/officeart/2005/8/layout/vProcess5" loCatId="process" qsTypeId="urn:microsoft.com/office/officeart/2005/8/quickstyle/simple1" qsCatId="simple" csTypeId="urn:microsoft.com/office/officeart/2005/8/colors/colorful4" csCatId="colorful" phldr="1"/>
      <dgm:spPr/>
      <dgm:t>
        <a:bodyPr/>
        <a:lstStyle/>
        <a:p>
          <a:endParaRPr lang="en-US"/>
        </a:p>
      </dgm:t>
    </dgm:pt>
    <dgm:pt modelId="{BA2497DB-D0EE-479F-908E-66AD9D4F1F45}">
      <dgm:prSet phldrT="[Text]"/>
      <dgm:spPr>
        <a:solidFill>
          <a:schemeClr val="accent6"/>
        </a:solidFill>
      </dgm:spPr>
      <dgm:t>
        <a:bodyPr/>
        <a:lstStyle/>
        <a:p>
          <a:r>
            <a:rPr lang="en-US" dirty="0"/>
            <a:t>Online Access To Enroll via our online system cfwbenefits.com Starts October 13, 2025</a:t>
          </a:r>
        </a:p>
      </dgm:t>
    </dgm:pt>
    <dgm:pt modelId="{663C5E46-7D69-49EB-8DA6-8A3E3BA1F3F3}" type="parTrans" cxnId="{8DE2D0D4-9680-47BD-BE8A-B31DBD8D5969}">
      <dgm:prSet/>
      <dgm:spPr/>
      <dgm:t>
        <a:bodyPr/>
        <a:lstStyle/>
        <a:p>
          <a:endParaRPr lang="en-US"/>
        </a:p>
      </dgm:t>
    </dgm:pt>
    <dgm:pt modelId="{65AFB002-AB3D-4CC0-9713-B58FA7851F51}" type="sibTrans" cxnId="{8DE2D0D4-9680-47BD-BE8A-B31DBD8D5969}">
      <dgm:prSet/>
      <dgm:spPr>
        <a:solidFill>
          <a:schemeClr val="accent6">
            <a:lumMod val="20000"/>
            <a:lumOff val="80000"/>
            <a:alpha val="90000"/>
          </a:schemeClr>
        </a:solidFill>
        <a:ln>
          <a:solidFill>
            <a:schemeClr val="accent6">
              <a:lumMod val="20000"/>
              <a:lumOff val="80000"/>
              <a:alpha val="90000"/>
            </a:schemeClr>
          </a:solidFill>
        </a:ln>
      </dgm:spPr>
      <dgm:t>
        <a:bodyPr/>
        <a:lstStyle/>
        <a:p>
          <a:endParaRPr lang="en-US"/>
        </a:p>
      </dgm:t>
    </dgm:pt>
    <dgm:pt modelId="{6FDD6993-3D24-462E-8EB3-8E14A450F690}">
      <dgm:prSet phldrT="[Text]"/>
      <dgm:spPr>
        <a:solidFill>
          <a:schemeClr val="accent5">
            <a:lumMod val="50000"/>
          </a:schemeClr>
        </a:solidFill>
      </dgm:spPr>
      <dgm:t>
        <a:bodyPr/>
        <a:lstStyle/>
        <a:p>
          <a:r>
            <a:rPr lang="en-US" dirty="0"/>
            <a:t>Open Enrollment Deadline for </a:t>
          </a:r>
          <a:r>
            <a:rPr lang="en-US" b="1" u="sng" dirty="0"/>
            <a:t>ALL</a:t>
          </a:r>
          <a:r>
            <a:rPr lang="en-US" dirty="0"/>
            <a:t> Plans is October 31, 2025, 11:59 pm</a:t>
          </a:r>
        </a:p>
      </dgm:t>
    </dgm:pt>
    <dgm:pt modelId="{A22C62CB-B751-4131-8BAB-60B4024372E7}" type="parTrans" cxnId="{FCBAFE17-FA8F-4194-A43F-4FB5D85DAA17}">
      <dgm:prSet/>
      <dgm:spPr/>
      <dgm:t>
        <a:bodyPr/>
        <a:lstStyle/>
        <a:p>
          <a:endParaRPr lang="en-US"/>
        </a:p>
      </dgm:t>
    </dgm:pt>
    <dgm:pt modelId="{02A2FC9B-C13A-447D-A2C4-4FBE476F986F}" type="sibTrans" cxnId="{FCBAFE17-FA8F-4194-A43F-4FB5D85DAA17}">
      <dgm:prSet/>
      <dgm:spPr>
        <a:solidFill>
          <a:schemeClr val="accent1">
            <a:lumMod val="20000"/>
            <a:lumOff val="80000"/>
            <a:alpha val="90000"/>
          </a:schemeClr>
        </a:solidFill>
        <a:ln>
          <a:solidFill>
            <a:schemeClr val="accent1">
              <a:lumMod val="20000"/>
              <a:lumOff val="80000"/>
              <a:alpha val="90000"/>
            </a:schemeClr>
          </a:solidFill>
        </a:ln>
      </dgm:spPr>
      <dgm:t>
        <a:bodyPr/>
        <a:lstStyle/>
        <a:p>
          <a:endParaRPr lang="en-US"/>
        </a:p>
      </dgm:t>
    </dgm:pt>
    <dgm:pt modelId="{92BE1B3B-6D79-4841-BFFB-9E6AA1915868}">
      <dgm:prSet phldrT="[Text]"/>
      <dgm:spPr/>
      <dgm:t>
        <a:bodyPr/>
        <a:lstStyle/>
        <a:p>
          <a:r>
            <a:rPr lang="en-US" dirty="0"/>
            <a:t>Changes Are Effective January 1, 2026</a:t>
          </a:r>
        </a:p>
      </dgm:t>
    </dgm:pt>
    <dgm:pt modelId="{20A0BDA8-C98B-47F4-980E-C165207C4B29}" type="parTrans" cxnId="{5ADED4EB-C265-45AE-842F-2CB97E4C6079}">
      <dgm:prSet/>
      <dgm:spPr/>
      <dgm:t>
        <a:bodyPr/>
        <a:lstStyle/>
        <a:p>
          <a:endParaRPr lang="en-US"/>
        </a:p>
      </dgm:t>
    </dgm:pt>
    <dgm:pt modelId="{9D7BB0B4-8420-4F31-910D-04D7D9806698}" type="sibTrans" cxnId="{5ADED4EB-C265-45AE-842F-2CB97E4C6079}">
      <dgm:prSet/>
      <dgm:spPr/>
      <dgm:t>
        <a:bodyPr/>
        <a:lstStyle/>
        <a:p>
          <a:endParaRPr lang="en-US"/>
        </a:p>
      </dgm:t>
    </dgm:pt>
    <dgm:pt modelId="{9113F4D2-98CB-4466-88A5-48D17072C197}" type="pres">
      <dgm:prSet presAssocID="{F61A5B0C-E301-48EC-874F-F67536A6EA56}" presName="outerComposite" presStyleCnt="0">
        <dgm:presLayoutVars>
          <dgm:chMax val="5"/>
          <dgm:dir/>
          <dgm:resizeHandles val="exact"/>
        </dgm:presLayoutVars>
      </dgm:prSet>
      <dgm:spPr/>
    </dgm:pt>
    <dgm:pt modelId="{AFDDC66B-E9C5-4A7E-994B-DA39D1F4AD0C}" type="pres">
      <dgm:prSet presAssocID="{F61A5B0C-E301-48EC-874F-F67536A6EA56}" presName="dummyMaxCanvas" presStyleCnt="0">
        <dgm:presLayoutVars/>
      </dgm:prSet>
      <dgm:spPr/>
    </dgm:pt>
    <dgm:pt modelId="{269E9EF5-C3CF-4D7C-8745-E39EFF12364E}" type="pres">
      <dgm:prSet presAssocID="{F61A5B0C-E301-48EC-874F-F67536A6EA56}" presName="ThreeNodes_1" presStyleLbl="node1" presStyleIdx="0" presStyleCnt="3">
        <dgm:presLayoutVars>
          <dgm:bulletEnabled val="1"/>
        </dgm:presLayoutVars>
      </dgm:prSet>
      <dgm:spPr/>
    </dgm:pt>
    <dgm:pt modelId="{4B9347BB-DC53-4A81-9FA3-BA476AE28800}" type="pres">
      <dgm:prSet presAssocID="{F61A5B0C-E301-48EC-874F-F67536A6EA56}" presName="ThreeNodes_2" presStyleLbl="node1" presStyleIdx="1" presStyleCnt="3">
        <dgm:presLayoutVars>
          <dgm:bulletEnabled val="1"/>
        </dgm:presLayoutVars>
      </dgm:prSet>
      <dgm:spPr/>
    </dgm:pt>
    <dgm:pt modelId="{BBBC8BF9-5B83-4177-A86E-1D05DF953D38}" type="pres">
      <dgm:prSet presAssocID="{F61A5B0C-E301-48EC-874F-F67536A6EA56}" presName="ThreeNodes_3" presStyleLbl="node1" presStyleIdx="2" presStyleCnt="3">
        <dgm:presLayoutVars>
          <dgm:bulletEnabled val="1"/>
        </dgm:presLayoutVars>
      </dgm:prSet>
      <dgm:spPr/>
    </dgm:pt>
    <dgm:pt modelId="{7EBA8043-EF5F-4DD2-9630-554D66B542A2}" type="pres">
      <dgm:prSet presAssocID="{F61A5B0C-E301-48EC-874F-F67536A6EA56}" presName="ThreeConn_1-2" presStyleLbl="fgAccFollowNode1" presStyleIdx="0" presStyleCnt="2">
        <dgm:presLayoutVars>
          <dgm:bulletEnabled val="1"/>
        </dgm:presLayoutVars>
      </dgm:prSet>
      <dgm:spPr/>
    </dgm:pt>
    <dgm:pt modelId="{790B5D5E-F855-4A79-B2A8-A4FD139BC65B}" type="pres">
      <dgm:prSet presAssocID="{F61A5B0C-E301-48EC-874F-F67536A6EA56}" presName="ThreeConn_2-3" presStyleLbl="fgAccFollowNode1" presStyleIdx="1" presStyleCnt="2">
        <dgm:presLayoutVars>
          <dgm:bulletEnabled val="1"/>
        </dgm:presLayoutVars>
      </dgm:prSet>
      <dgm:spPr/>
    </dgm:pt>
    <dgm:pt modelId="{AC689DFA-F657-4E60-944F-0D4D3957B40C}" type="pres">
      <dgm:prSet presAssocID="{F61A5B0C-E301-48EC-874F-F67536A6EA56}" presName="ThreeNodes_1_text" presStyleLbl="node1" presStyleIdx="2" presStyleCnt="3">
        <dgm:presLayoutVars>
          <dgm:bulletEnabled val="1"/>
        </dgm:presLayoutVars>
      </dgm:prSet>
      <dgm:spPr/>
    </dgm:pt>
    <dgm:pt modelId="{0FB965F9-09F3-4835-B4F7-824300DA5C0B}" type="pres">
      <dgm:prSet presAssocID="{F61A5B0C-E301-48EC-874F-F67536A6EA56}" presName="ThreeNodes_2_text" presStyleLbl="node1" presStyleIdx="2" presStyleCnt="3">
        <dgm:presLayoutVars>
          <dgm:bulletEnabled val="1"/>
        </dgm:presLayoutVars>
      </dgm:prSet>
      <dgm:spPr/>
    </dgm:pt>
    <dgm:pt modelId="{C0E485E7-A3F3-4C2E-B117-DBF947CDA5AC}" type="pres">
      <dgm:prSet presAssocID="{F61A5B0C-E301-48EC-874F-F67536A6EA56}" presName="ThreeNodes_3_text" presStyleLbl="node1" presStyleIdx="2" presStyleCnt="3">
        <dgm:presLayoutVars>
          <dgm:bulletEnabled val="1"/>
        </dgm:presLayoutVars>
      </dgm:prSet>
      <dgm:spPr/>
    </dgm:pt>
  </dgm:ptLst>
  <dgm:cxnLst>
    <dgm:cxn modelId="{69021316-A1C5-46D6-9990-7836FD7BAB5E}" type="presOf" srcId="{6FDD6993-3D24-462E-8EB3-8E14A450F690}" destId="{0FB965F9-09F3-4835-B4F7-824300DA5C0B}" srcOrd="1" destOrd="0" presId="urn:microsoft.com/office/officeart/2005/8/layout/vProcess5"/>
    <dgm:cxn modelId="{FCBAFE17-FA8F-4194-A43F-4FB5D85DAA17}" srcId="{F61A5B0C-E301-48EC-874F-F67536A6EA56}" destId="{6FDD6993-3D24-462E-8EB3-8E14A450F690}" srcOrd="1" destOrd="0" parTransId="{A22C62CB-B751-4131-8BAB-60B4024372E7}" sibTransId="{02A2FC9B-C13A-447D-A2C4-4FBE476F986F}"/>
    <dgm:cxn modelId="{0B9DAD64-5AE5-4FC1-93A8-219687A14B79}" type="presOf" srcId="{BA2497DB-D0EE-479F-908E-66AD9D4F1F45}" destId="{269E9EF5-C3CF-4D7C-8745-E39EFF12364E}" srcOrd="0" destOrd="0" presId="urn:microsoft.com/office/officeart/2005/8/layout/vProcess5"/>
    <dgm:cxn modelId="{A8C7EC7F-CFBF-417A-8D01-8F3BF2DD65A7}" type="presOf" srcId="{BA2497DB-D0EE-479F-908E-66AD9D4F1F45}" destId="{AC689DFA-F657-4E60-944F-0D4D3957B40C}" srcOrd="1" destOrd="0" presId="urn:microsoft.com/office/officeart/2005/8/layout/vProcess5"/>
    <dgm:cxn modelId="{28793BBE-3E71-47CC-AFEF-E0643CD46042}" type="presOf" srcId="{F61A5B0C-E301-48EC-874F-F67536A6EA56}" destId="{9113F4D2-98CB-4466-88A5-48D17072C197}" srcOrd="0" destOrd="0" presId="urn:microsoft.com/office/officeart/2005/8/layout/vProcess5"/>
    <dgm:cxn modelId="{8DE2D0D4-9680-47BD-BE8A-B31DBD8D5969}" srcId="{F61A5B0C-E301-48EC-874F-F67536A6EA56}" destId="{BA2497DB-D0EE-479F-908E-66AD9D4F1F45}" srcOrd="0" destOrd="0" parTransId="{663C5E46-7D69-49EB-8DA6-8A3E3BA1F3F3}" sibTransId="{65AFB002-AB3D-4CC0-9713-B58FA7851F51}"/>
    <dgm:cxn modelId="{F63B38DA-46A7-481E-B8E4-37A317EF8964}" type="presOf" srcId="{92BE1B3B-6D79-4841-BFFB-9E6AA1915868}" destId="{BBBC8BF9-5B83-4177-A86E-1D05DF953D38}" srcOrd="0" destOrd="0" presId="urn:microsoft.com/office/officeart/2005/8/layout/vProcess5"/>
    <dgm:cxn modelId="{7CB5FFE4-94D8-4399-9DD0-D4986808FD53}" type="presOf" srcId="{65AFB002-AB3D-4CC0-9713-B58FA7851F51}" destId="{7EBA8043-EF5F-4DD2-9630-554D66B542A2}" srcOrd="0" destOrd="0" presId="urn:microsoft.com/office/officeart/2005/8/layout/vProcess5"/>
    <dgm:cxn modelId="{E1035BEB-C20D-4336-A425-9CC0C13E6EB8}" type="presOf" srcId="{6FDD6993-3D24-462E-8EB3-8E14A450F690}" destId="{4B9347BB-DC53-4A81-9FA3-BA476AE28800}" srcOrd="0" destOrd="0" presId="urn:microsoft.com/office/officeart/2005/8/layout/vProcess5"/>
    <dgm:cxn modelId="{5ADED4EB-C265-45AE-842F-2CB97E4C6079}" srcId="{F61A5B0C-E301-48EC-874F-F67536A6EA56}" destId="{92BE1B3B-6D79-4841-BFFB-9E6AA1915868}" srcOrd="2" destOrd="0" parTransId="{20A0BDA8-C98B-47F4-980E-C165207C4B29}" sibTransId="{9D7BB0B4-8420-4F31-910D-04D7D9806698}"/>
    <dgm:cxn modelId="{D8CBB3F2-7D79-4A8D-96CB-5534FE8D5611}" type="presOf" srcId="{92BE1B3B-6D79-4841-BFFB-9E6AA1915868}" destId="{C0E485E7-A3F3-4C2E-B117-DBF947CDA5AC}" srcOrd="1" destOrd="0" presId="urn:microsoft.com/office/officeart/2005/8/layout/vProcess5"/>
    <dgm:cxn modelId="{957446F6-AC75-4584-83F6-F70DE97FC551}" type="presOf" srcId="{02A2FC9B-C13A-447D-A2C4-4FBE476F986F}" destId="{790B5D5E-F855-4A79-B2A8-A4FD139BC65B}" srcOrd="0" destOrd="0" presId="urn:microsoft.com/office/officeart/2005/8/layout/vProcess5"/>
    <dgm:cxn modelId="{319CE2FE-6FB4-41B4-AED7-8E0853248D26}" type="presParOf" srcId="{9113F4D2-98CB-4466-88A5-48D17072C197}" destId="{AFDDC66B-E9C5-4A7E-994B-DA39D1F4AD0C}" srcOrd="0" destOrd="0" presId="urn:microsoft.com/office/officeart/2005/8/layout/vProcess5"/>
    <dgm:cxn modelId="{0B75DC60-B9D8-476F-B86C-03C4C25F6419}" type="presParOf" srcId="{9113F4D2-98CB-4466-88A5-48D17072C197}" destId="{269E9EF5-C3CF-4D7C-8745-E39EFF12364E}" srcOrd="1" destOrd="0" presId="urn:microsoft.com/office/officeart/2005/8/layout/vProcess5"/>
    <dgm:cxn modelId="{6551355D-9870-451D-818A-EAE0AB62C0BA}" type="presParOf" srcId="{9113F4D2-98CB-4466-88A5-48D17072C197}" destId="{4B9347BB-DC53-4A81-9FA3-BA476AE28800}" srcOrd="2" destOrd="0" presId="urn:microsoft.com/office/officeart/2005/8/layout/vProcess5"/>
    <dgm:cxn modelId="{990C49D9-E33A-4716-836D-F45AD316F824}" type="presParOf" srcId="{9113F4D2-98CB-4466-88A5-48D17072C197}" destId="{BBBC8BF9-5B83-4177-A86E-1D05DF953D38}" srcOrd="3" destOrd="0" presId="urn:microsoft.com/office/officeart/2005/8/layout/vProcess5"/>
    <dgm:cxn modelId="{98E7D1EE-C566-41AC-A9C2-CC3AD39FA7BA}" type="presParOf" srcId="{9113F4D2-98CB-4466-88A5-48D17072C197}" destId="{7EBA8043-EF5F-4DD2-9630-554D66B542A2}" srcOrd="4" destOrd="0" presId="urn:microsoft.com/office/officeart/2005/8/layout/vProcess5"/>
    <dgm:cxn modelId="{EE715AA4-3336-4303-A15C-E088313F7340}" type="presParOf" srcId="{9113F4D2-98CB-4466-88A5-48D17072C197}" destId="{790B5D5E-F855-4A79-B2A8-A4FD139BC65B}" srcOrd="5" destOrd="0" presId="urn:microsoft.com/office/officeart/2005/8/layout/vProcess5"/>
    <dgm:cxn modelId="{61A13C28-0096-4031-9609-527C0B3ED71F}" type="presParOf" srcId="{9113F4D2-98CB-4466-88A5-48D17072C197}" destId="{AC689DFA-F657-4E60-944F-0D4D3957B40C}" srcOrd="6" destOrd="0" presId="urn:microsoft.com/office/officeart/2005/8/layout/vProcess5"/>
    <dgm:cxn modelId="{3CE378B3-E957-4E6D-8B31-09C687D6D9FB}" type="presParOf" srcId="{9113F4D2-98CB-4466-88A5-48D17072C197}" destId="{0FB965F9-09F3-4835-B4F7-824300DA5C0B}" srcOrd="7" destOrd="0" presId="urn:microsoft.com/office/officeart/2005/8/layout/vProcess5"/>
    <dgm:cxn modelId="{58DD75F6-C9F6-426E-B2C2-69F55C47FD72}" type="presParOf" srcId="{9113F4D2-98CB-4466-88A5-48D17072C197}" destId="{C0E485E7-A3F3-4C2E-B117-DBF947CDA5AC}"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355785D-CE7F-4274-AE2F-32973EE59232}" type="doc">
      <dgm:prSet loTypeId="urn:microsoft.com/office/officeart/2005/8/layout/hList6" loCatId="list" qsTypeId="urn:microsoft.com/office/officeart/2005/8/quickstyle/simple1" qsCatId="simple" csTypeId="urn:microsoft.com/office/officeart/2005/8/colors/colorful1" csCatId="colorful" phldr="1"/>
      <dgm:spPr/>
      <dgm:t>
        <a:bodyPr/>
        <a:lstStyle/>
        <a:p>
          <a:endParaRPr lang="en-US"/>
        </a:p>
      </dgm:t>
    </dgm:pt>
    <dgm:pt modelId="{C21FD703-2D2B-45DB-B804-02E2D44A0BDA}">
      <dgm:prSet phldrT="[Text]" custT="1"/>
      <dgm:spPr>
        <a:solidFill>
          <a:schemeClr val="accent3">
            <a:lumMod val="40000"/>
            <a:lumOff val="60000"/>
          </a:schemeClr>
        </a:solidFill>
        <a:ln>
          <a:solidFill>
            <a:schemeClr val="accent5">
              <a:lumMod val="50000"/>
            </a:schemeClr>
          </a:solidFill>
        </a:ln>
      </dgm:spPr>
      <dgm:t>
        <a:bodyPr/>
        <a:lstStyle/>
        <a:p>
          <a:r>
            <a:rPr lang="en-US" sz="3200" b="1" dirty="0">
              <a:solidFill>
                <a:schemeClr val="accent5">
                  <a:lumMod val="50000"/>
                </a:schemeClr>
              </a:solidFill>
            </a:rPr>
            <a:t>Health Center Plan </a:t>
          </a:r>
        </a:p>
      </dgm:t>
    </dgm:pt>
    <dgm:pt modelId="{4004BB21-EE5C-476E-A303-E841519A08FF}" type="parTrans" cxnId="{FC11806A-78E4-4C9D-B909-2AB20EB5F256}">
      <dgm:prSet/>
      <dgm:spPr/>
      <dgm:t>
        <a:bodyPr/>
        <a:lstStyle/>
        <a:p>
          <a:endParaRPr lang="en-US"/>
        </a:p>
      </dgm:t>
    </dgm:pt>
    <dgm:pt modelId="{07E66EF0-0C3E-4F15-B27F-8BE627EE8D27}" type="sibTrans" cxnId="{FC11806A-78E4-4C9D-B909-2AB20EB5F256}">
      <dgm:prSet/>
      <dgm:spPr/>
      <dgm:t>
        <a:bodyPr/>
        <a:lstStyle/>
        <a:p>
          <a:endParaRPr lang="en-US"/>
        </a:p>
      </dgm:t>
    </dgm:pt>
    <dgm:pt modelId="{64496191-83CF-4A44-BE03-F621B6382B02}">
      <dgm:prSet phldrT="[Text]" custT="1"/>
      <dgm:spPr>
        <a:solidFill>
          <a:schemeClr val="accent3">
            <a:lumMod val="40000"/>
            <a:lumOff val="60000"/>
          </a:schemeClr>
        </a:solidFill>
        <a:ln>
          <a:solidFill>
            <a:schemeClr val="accent5">
              <a:lumMod val="50000"/>
              <a:alpha val="90000"/>
            </a:schemeClr>
          </a:solidFill>
        </a:ln>
      </dgm:spPr>
      <dgm:t>
        <a:bodyPr/>
        <a:lstStyle/>
        <a:p>
          <a:endParaRPr lang="en-US" sz="1600" dirty="0"/>
        </a:p>
      </dgm:t>
    </dgm:pt>
    <dgm:pt modelId="{97252095-2090-4AE3-9E09-2AB5DF0A68DF}" type="parTrans" cxnId="{DECD6D5A-8F1F-4645-8930-BE34AF4BE302}">
      <dgm:prSet/>
      <dgm:spPr/>
      <dgm:t>
        <a:bodyPr/>
        <a:lstStyle/>
        <a:p>
          <a:endParaRPr lang="en-US"/>
        </a:p>
      </dgm:t>
    </dgm:pt>
    <dgm:pt modelId="{775F993E-0675-4FAE-AFB0-401D3B8E4E48}" type="sibTrans" cxnId="{DECD6D5A-8F1F-4645-8930-BE34AF4BE302}">
      <dgm:prSet/>
      <dgm:spPr/>
      <dgm:t>
        <a:bodyPr/>
        <a:lstStyle/>
        <a:p>
          <a:endParaRPr lang="en-US"/>
        </a:p>
      </dgm:t>
    </dgm:pt>
    <dgm:pt modelId="{12932436-1548-49D1-ACA7-0F10E356CFB1}">
      <dgm:prSet phldrT="[Text]" custT="1"/>
      <dgm:spPr>
        <a:solidFill>
          <a:schemeClr val="accent3">
            <a:lumMod val="40000"/>
            <a:lumOff val="60000"/>
          </a:schemeClr>
        </a:solidFill>
        <a:ln>
          <a:solidFill>
            <a:schemeClr val="accent5">
              <a:lumMod val="50000"/>
              <a:alpha val="90000"/>
            </a:schemeClr>
          </a:solidFill>
        </a:ln>
      </dgm:spPr>
      <dgm:t>
        <a:bodyPr/>
        <a:lstStyle/>
        <a:p>
          <a:endParaRPr lang="en-US" sz="1600" dirty="0"/>
        </a:p>
      </dgm:t>
    </dgm:pt>
    <dgm:pt modelId="{B8B47BED-8651-46F2-A46A-033FBB8DA7B6}" type="parTrans" cxnId="{7D1EA78B-77FD-4818-8A2E-6C71F324ACFE}">
      <dgm:prSet/>
      <dgm:spPr/>
      <dgm:t>
        <a:bodyPr/>
        <a:lstStyle/>
        <a:p>
          <a:endParaRPr lang="en-US"/>
        </a:p>
      </dgm:t>
    </dgm:pt>
    <dgm:pt modelId="{B6F7E235-70E2-4EEC-83F9-DD4A1C6CEA45}" type="sibTrans" cxnId="{7D1EA78B-77FD-4818-8A2E-6C71F324ACFE}">
      <dgm:prSet/>
      <dgm:spPr/>
      <dgm:t>
        <a:bodyPr/>
        <a:lstStyle/>
        <a:p>
          <a:endParaRPr lang="en-US"/>
        </a:p>
      </dgm:t>
    </dgm:pt>
    <dgm:pt modelId="{CEAFF6BB-4A0E-49DA-9AEF-ADD440B04C3F}">
      <dgm:prSet phldrT="[Text]" custT="1"/>
      <dgm:spPr>
        <a:solidFill>
          <a:schemeClr val="accent6">
            <a:lumMod val="40000"/>
            <a:lumOff val="60000"/>
          </a:schemeClr>
        </a:solidFill>
        <a:ln>
          <a:solidFill>
            <a:schemeClr val="accent5">
              <a:lumMod val="50000"/>
            </a:schemeClr>
          </a:solidFill>
        </a:ln>
      </dgm:spPr>
      <dgm:t>
        <a:bodyPr/>
        <a:lstStyle/>
        <a:p>
          <a:r>
            <a:rPr lang="en-US" sz="3200" b="1" dirty="0">
              <a:solidFill>
                <a:schemeClr val="accent5">
                  <a:lumMod val="50000"/>
                </a:schemeClr>
              </a:solidFill>
            </a:rPr>
            <a:t>Consumer Choice Plan </a:t>
          </a:r>
        </a:p>
      </dgm:t>
    </dgm:pt>
    <dgm:pt modelId="{27E6162D-20F3-4D3E-8651-07FE740F5C2B}" type="parTrans" cxnId="{A9C01B83-075A-4863-AD73-86993CF3A602}">
      <dgm:prSet/>
      <dgm:spPr/>
      <dgm:t>
        <a:bodyPr/>
        <a:lstStyle/>
        <a:p>
          <a:endParaRPr lang="en-US"/>
        </a:p>
      </dgm:t>
    </dgm:pt>
    <dgm:pt modelId="{63E4F16A-0430-4C94-96EF-09DB80ACE31D}" type="sibTrans" cxnId="{A9C01B83-075A-4863-AD73-86993CF3A602}">
      <dgm:prSet/>
      <dgm:spPr/>
      <dgm:t>
        <a:bodyPr/>
        <a:lstStyle/>
        <a:p>
          <a:endParaRPr lang="en-US"/>
        </a:p>
      </dgm:t>
    </dgm:pt>
    <dgm:pt modelId="{DBC397B8-0212-4253-9B4A-06E9740FC1ED}">
      <dgm:prSet phldrT="[Text]" custT="1"/>
      <dgm:spPr>
        <a:solidFill>
          <a:schemeClr val="accent3">
            <a:lumMod val="40000"/>
            <a:lumOff val="60000"/>
          </a:schemeClr>
        </a:solidFill>
        <a:ln>
          <a:solidFill>
            <a:schemeClr val="accent5">
              <a:lumMod val="50000"/>
              <a:alpha val="90000"/>
            </a:schemeClr>
          </a:solidFill>
        </a:ln>
      </dgm:spPr>
      <dgm:t>
        <a:bodyPr/>
        <a:lstStyle/>
        <a:p>
          <a:r>
            <a:rPr lang="en-US" sz="2000" dirty="0">
              <a:solidFill>
                <a:schemeClr val="accent5">
                  <a:lumMod val="50000"/>
                </a:schemeClr>
              </a:solidFill>
            </a:rPr>
            <a:t>Free primary physician (PCP) care at City Designated health centers</a:t>
          </a:r>
        </a:p>
      </dgm:t>
    </dgm:pt>
    <dgm:pt modelId="{0628F59D-B66F-4369-AA65-2C1F36AB0BB2}" type="parTrans" cxnId="{D22198DC-8AB8-4A36-9D07-7F545A7589E2}">
      <dgm:prSet/>
      <dgm:spPr/>
      <dgm:t>
        <a:bodyPr/>
        <a:lstStyle/>
        <a:p>
          <a:endParaRPr lang="en-US"/>
        </a:p>
      </dgm:t>
    </dgm:pt>
    <dgm:pt modelId="{1583F345-F9C3-4CDD-91D1-9966C35FA188}" type="sibTrans" cxnId="{D22198DC-8AB8-4A36-9D07-7F545A7589E2}">
      <dgm:prSet/>
      <dgm:spPr/>
      <dgm:t>
        <a:bodyPr/>
        <a:lstStyle/>
        <a:p>
          <a:endParaRPr lang="en-US"/>
        </a:p>
      </dgm:t>
    </dgm:pt>
    <dgm:pt modelId="{7EF0A2A3-51D4-4915-805A-A7FC06F85DEC}">
      <dgm:prSet phldrT="[Text]" custT="1"/>
      <dgm:spPr>
        <a:solidFill>
          <a:schemeClr val="accent3">
            <a:lumMod val="40000"/>
            <a:lumOff val="60000"/>
          </a:schemeClr>
        </a:solidFill>
        <a:ln>
          <a:solidFill>
            <a:schemeClr val="accent5">
              <a:lumMod val="50000"/>
              <a:alpha val="90000"/>
            </a:schemeClr>
          </a:solidFill>
        </a:ln>
      </dgm:spPr>
      <dgm:t>
        <a:bodyPr/>
        <a:lstStyle/>
        <a:p>
          <a:endParaRPr lang="en-US" sz="1600" dirty="0"/>
        </a:p>
      </dgm:t>
    </dgm:pt>
    <dgm:pt modelId="{4E0EC21E-A11B-4EA0-A748-2E5CCB315EEB}" type="parTrans" cxnId="{DCA81EDD-C4C6-4B73-A38F-FB8BFB2A440C}">
      <dgm:prSet/>
      <dgm:spPr/>
      <dgm:t>
        <a:bodyPr/>
        <a:lstStyle/>
        <a:p>
          <a:endParaRPr lang="en-US"/>
        </a:p>
      </dgm:t>
    </dgm:pt>
    <dgm:pt modelId="{D183AD3C-D696-46AA-BB55-E35F82EA5B46}" type="sibTrans" cxnId="{DCA81EDD-C4C6-4B73-A38F-FB8BFB2A440C}">
      <dgm:prSet/>
      <dgm:spPr/>
      <dgm:t>
        <a:bodyPr/>
        <a:lstStyle/>
        <a:p>
          <a:endParaRPr lang="en-US"/>
        </a:p>
      </dgm:t>
    </dgm:pt>
    <dgm:pt modelId="{52EF0A0D-5AA8-4D79-9ED1-7DADD4C9D468}">
      <dgm:prSet phldrT="[Text]" custT="1"/>
      <dgm:spPr>
        <a:solidFill>
          <a:schemeClr val="accent3">
            <a:lumMod val="40000"/>
            <a:lumOff val="60000"/>
          </a:schemeClr>
        </a:solidFill>
        <a:ln>
          <a:solidFill>
            <a:schemeClr val="accent5">
              <a:lumMod val="50000"/>
              <a:alpha val="90000"/>
            </a:schemeClr>
          </a:solidFill>
        </a:ln>
      </dgm:spPr>
      <dgm:t>
        <a:bodyPr/>
        <a:lstStyle/>
        <a:p>
          <a:endParaRPr lang="en-US" sz="1600" dirty="0"/>
        </a:p>
      </dgm:t>
    </dgm:pt>
    <dgm:pt modelId="{C0ABB398-244E-4A08-AF4B-A615C2481C3C}" type="parTrans" cxnId="{B07069A3-8CCC-4661-8282-EDFDD26F970C}">
      <dgm:prSet/>
      <dgm:spPr/>
      <dgm:t>
        <a:bodyPr/>
        <a:lstStyle/>
        <a:p>
          <a:endParaRPr lang="en-US"/>
        </a:p>
      </dgm:t>
    </dgm:pt>
    <dgm:pt modelId="{6AFA3884-7637-44F8-B0FC-569BA74C24AF}" type="sibTrans" cxnId="{B07069A3-8CCC-4661-8282-EDFDD26F970C}">
      <dgm:prSet/>
      <dgm:spPr/>
      <dgm:t>
        <a:bodyPr/>
        <a:lstStyle/>
        <a:p>
          <a:endParaRPr lang="en-US"/>
        </a:p>
      </dgm:t>
    </dgm:pt>
    <dgm:pt modelId="{30B2E37E-8E4B-42B4-B240-8D0F5B17DCB5}">
      <dgm:prSet phldrT="[Text]" custT="1"/>
      <dgm:spPr>
        <a:solidFill>
          <a:schemeClr val="accent3">
            <a:lumMod val="40000"/>
            <a:lumOff val="60000"/>
          </a:schemeClr>
        </a:solidFill>
        <a:ln>
          <a:solidFill>
            <a:schemeClr val="accent5">
              <a:lumMod val="50000"/>
              <a:alpha val="90000"/>
            </a:schemeClr>
          </a:solidFill>
        </a:ln>
      </dgm:spPr>
      <dgm:t>
        <a:bodyPr/>
        <a:lstStyle/>
        <a:p>
          <a:r>
            <a:rPr lang="en-US" sz="2000" dirty="0">
              <a:solidFill>
                <a:schemeClr val="accent5">
                  <a:lumMod val="50000"/>
                </a:schemeClr>
              </a:solidFill>
            </a:rPr>
            <a:t>Copays for Specialists, Non-Health Center PCPs, OBGYN, Pediatricians and Prescriptions</a:t>
          </a:r>
        </a:p>
      </dgm:t>
    </dgm:pt>
    <dgm:pt modelId="{D99339C0-7238-4437-B105-2CCA9A7A669B}" type="parTrans" cxnId="{FE0C7BB9-BD2D-4143-AF9F-019BBC86A9FE}">
      <dgm:prSet/>
      <dgm:spPr/>
      <dgm:t>
        <a:bodyPr/>
        <a:lstStyle/>
        <a:p>
          <a:endParaRPr lang="en-US"/>
        </a:p>
      </dgm:t>
    </dgm:pt>
    <dgm:pt modelId="{487B7CBF-2630-4A96-91CB-8EB7CEE5C32C}" type="sibTrans" cxnId="{FE0C7BB9-BD2D-4143-AF9F-019BBC86A9FE}">
      <dgm:prSet/>
      <dgm:spPr/>
      <dgm:t>
        <a:bodyPr/>
        <a:lstStyle/>
        <a:p>
          <a:endParaRPr lang="en-US"/>
        </a:p>
      </dgm:t>
    </dgm:pt>
    <dgm:pt modelId="{FAC6A3FF-F08F-453F-83F3-C978A23ECC8F}">
      <dgm:prSet phldrT="[Text]" custT="1"/>
      <dgm:spPr>
        <a:solidFill>
          <a:schemeClr val="accent3">
            <a:lumMod val="40000"/>
            <a:lumOff val="60000"/>
          </a:schemeClr>
        </a:solidFill>
        <a:ln>
          <a:solidFill>
            <a:schemeClr val="accent5">
              <a:lumMod val="50000"/>
              <a:alpha val="90000"/>
            </a:schemeClr>
          </a:solidFill>
        </a:ln>
      </dgm:spPr>
      <dgm:t>
        <a:bodyPr/>
        <a:lstStyle/>
        <a:p>
          <a:r>
            <a:rPr lang="en-US" sz="2000" dirty="0">
              <a:solidFill>
                <a:schemeClr val="accent5">
                  <a:lumMod val="50000"/>
                </a:schemeClr>
              </a:solidFill>
            </a:rPr>
            <a:t>Lower deductibles and out of pocket costs</a:t>
          </a:r>
        </a:p>
      </dgm:t>
    </dgm:pt>
    <dgm:pt modelId="{8341A7F4-9FA9-450F-8F74-8860BB2CB079}" type="parTrans" cxnId="{3955BC93-F583-4C5F-B739-D9779BD0F8FB}">
      <dgm:prSet/>
      <dgm:spPr/>
      <dgm:t>
        <a:bodyPr/>
        <a:lstStyle/>
        <a:p>
          <a:endParaRPr lang="en-US"/>
        </a:p>
      </dgm:t>
    </dgm:pt>
    <dgm:pt modelId="{5DBF9A0F-14E5-4221-B3AC-7848B8D9EF4A}" type="sibTrans" cxnId="{3955BC93-F583-4C5F-B739-D9779BD0F8FB}">
      <dgm:prSet/>
      <dgm:spPr/>
      <dgm:t>
        <a:bodyPr/>
        <a:lstStyle/>
        <a:p>
          <a:endParaRPr lang="en-US"/>
        </a:p>
      </dgm:t>
    </dgm:pt>
    <dgm:pt modelId="{00395038-0339-4401-9799-5B54C7F1108C}">
      <dgm:prSet phldrT="[Text]" custT="1"/>
      <dgm:spPr>
        <a:solidFill>
          <a:schemeClr val="accent3">
            <a:lumMod val="40000"/>
            <a:lumOff val="60000"/>
          </a:schemeClr>
        </a:solidFill>
        <a:ln>
          <a:solidFill>
            <a:schemeClr val="accent5">
              <a:lumMod val="50000"/>
              <a:alpha val="90000"/>
            </a:schemeClr>
          </a:solidFill>
        </a:ln>
      </dgm:spPr>
      <dgm:t>
        <a:bodyPr/>
        <a:lstStyle/>
        <a:p>
          <a:endParaRPr lang="en-US" sz="1600" dirty="0"/>
        </a:p>
      </dgm:t>
    </dgm:pt>
    <dgm:pt modelId="{8B5BF879-D476-458F-A4B3-768E5D15731E}" type="parTrans" cxnId="{A71DD1C4-E80A-4E46-B18E-9A5144ABBC07}">
      <dgm:prSet/>
      <dgm:spPr/>
      <dgm:t>
        <a:bodyPr/>
        <a:lstStyle/>
        <a:p>
          <a:endParaRPr lang="en-US"/>
        </a:p>
      </dgm:t>
    </dgm:pt>
    <dgm:pt modelId="{42F723C8-AAA0-4CC5-83C8-6A0DF425A406}" type="sibTrans" cxnId="{A71DD1C4-E80A-4E46-B18E-9A5144ABBC07}">
      <dgm:prSet/>
      <dgm:spPr/>
      <dgm:t>
        <a:bodyPr/>
        <a:lstStyle/>
        <a:p>
          <a:endParaRPr lang="en-US"/>
        </a:p>
      </dgm:t>
    </dgm:pt>
    <dgm:pt modelId="{9AB49B1F-97A3-4665-B0AF-6F9ADF6F11D3}">
      <dgm:prSet phldrT="[Text]" custT="1"/>
      <dgm:spPr>
        <a:solidFill>
          <a:schemeClr val="accent6">
            <a:lumMod val="40000"/>
            <a:lumOff val="60000"/>
          </a:schemeClr>
        </a:solidFill>
        <a:ln>
          <a:solidFill>
            <a:schemeClr val="accent5">
              <a:lumMod val="50000"/>
              <a:alpha val="90000"/>
            </a:schemeClr>
          </a:solidFill>
        </a:ln>
      </dgm:spPr>
      <dgm:t>
        <a:bodyPr/>
        <a:lstStyle/>
        <a:p>
          <a:r>
            <a:rPr lang="en-US" sz="2000" dirty="0">
              <a:solidFill>
                <a:schemeClr val="accent5">
                  <a:lumMod val="50000"/>
                </a:schemeClr>
              </a:solidFill>
            </a:rPr>
            <a:t>Health Savings Account (HSA)</a:t>
          </a:r>
        </a:p>
      </dgm:t>
    </dgm:pt>
    <dgm:pt modelId="{8C3B2B74-AAD1-466B-9F3F-94AABB5039E9}" type="sibTrans" cxnId="{3A0B83D6-1D89-4AD3-9898-FE5E39FCE5D4}">
      <dgm:prSet/>
      <dgm:spPr/>
      <dgm:t>
        <a:bodyPr/>
        <a:lstStyle/>
        <a:p>
          <a:endParaRPr lang="en-US"/>
        </a:p>
      </dgm:t>
    </dgm:pt>
    <dgm:pt modelId="{98B3B613-FE87-4128-9508-E54BB8A5A915}" type="parTrans" cxnId="{3A0B83D6-1D89-4AD3-9898-FE5E39FCE5D4}">
      <dgm:prSet/>
      <dgm:spPr/>
      <dgm:t>
        <a:bodyPr/>
        <a:lstStyle/>
        <a:p>
          <a:endParaRPr lang="en-US"/>
        </a:p>
      </dgm:t>
    </dgm:pt>
    <dgm:pt modelId="{64205676-AEFA-4156-B699-6BECA23870A3}">
      <dgm:prSet phldrT="[Text]" custT="1"/>
      <dgm:spPr>
        <a:solidFill>
          <a:schemeClr val="accent6">
            <a:lumMod val="40000"/>
            <a:lumOff val="60000"/>
          </a:schemeClr>
        </a:solidFill>
        <a:ln>
          <a:solidFill>
            <a:schemeClr val="accent5">
              <a:lumMod val="50000"/>
              <a:alpha val="90000"/>
            </a:schemeClr>
          </a:solidFill>
        </a:ln>
      </dgm:spPr>
      <dgm:t>
        <a:bodyPr/>
        <a:lstStyle/>
        <a:p>
          <a:r>
            <a:rPr lang="en-US" sz="2000" dirty="0">
              <a:solidFill>
                <a:schemeClr val="accent5">
                  <a:lumMod val="50000"/>
                </a:schemeClr>
              </a:solidFill>
            </a:rPr>
            <a:t>High-deductible</a:t>
          </a:r>
        </a:p>
      </dgm:t>
    </dgm:pt>
    <dgm:pt modelId="{57F70ACC-9C3D-4ED9-8398-02304EAAEC23}" type="sibTrans" cxnId="{820B454C-8B45-4549-A405-770E8FBF4D15}">
      <dgm:prSet/>
      <dgm:spPr/>
      <dgm:t>
        <a:bodyPr/>
        <a:lstStyle/>
        <a:p>
          <a:endParaRPr lang="en-US"/>
        </a:p>
      </dgm:t>
    </dgm:pt>
    <dgm:pt modelId="{ADE72048-DF9C-4E97-9EEC-F59B804E1E68}" type="parTrans" cxnId="{820B454C-8B45-4549-A405-770E8FBF4D15}">
      <dgm:prSet/>
      <dgm:spPr/>
      <dgm:t>
        <a:bodyPr/>
        <a:lstStyle/>
        <a:p>
          <a:endParaRPr lang="en-US"/>
        </a:p>
      </dgm:t>
    </dgm:pt>
    <dgm:pt modelId="{E7AB7298-9C3C-4E94-9DD5-633CC5E286CD}">
      <dgm:prSet phldrT="[Text]" custT="1"/>
      <dgm:spPr>
        <a:solidFill>
          <a:schemeClr val="accent6">
            <a:lumMod val="40000"/>
            <a:lumOff val="60000"/>
          </a:schemeClr>
        </a:solidFill>
        <a:ln>
          <a:solidFill>
            <a:schemeClr val="accent5">
              <a:lumMod val="50000"/>
              <a:alpha val="90000"/>
            </a:schemeClr>
          </a:solidFill>
        </a:ln>
      </dgm:spPr>
      <dgm:t>
        <a:bodyPr/>
        <a:lstStyle/>
        <a:p>
          <a:r>
            <a:rPr lang="en-US" sz="2000" dirty="0">
              <a:solidFill>
                <a:schemeClr val="accent5">
                  <a:lumMod val="50000"/>
                </a:schemeClr>
              </a:solidFill>
            </a:rPr>
            <a:t>Members will be able to use the health centers at a discounted rate</a:t>
          </a:r>
        </a:p>
      </dgm:t>
    </dgm:pt>
    <dgm:pt modelId="{941ED7FA-3EAB-480E-B85B-80C8CCB40F3E}" type="parTrans" cxnId="{83FE7AFA-0386-469F-8EF8-353506C5CE6D}">
      <dgm:prSet/>
      <dgm:spPr/>
      <dgm:t>
        <a:bodyPr/>
        <a:lstStyle/>
        <a:p>
          <a:endParaRPr lang="en-US"/>
        </a:p>
      </dgm:t>
    </dgm:pt>
    <dgm:pt modelId="{E8921AFB-72E9-4535-B7A1-C654EB132595}" type="sibTrans" cxnId="{83FE7AFA-0386-469F-8EF8-353506C5CE6D}">
      <dgm:prSet/>
      <dgm:spPr/>
      <dgm:t>
        <a:bodyPr/>
        <a:lstStyle/>
        <a:p>
          <a:endParaRPr lang="en-US"/>
        </a:p>
      </dgm:t>
    </dgm:pt>
    <dgm:pt modelId="{005B1AAA-CD70-4A0E-B5C2-AB4D1FE2453D}">
      <dgm:prSet phldrT="[Text]" custT="1"/>
      <dgm:spPr>
        <a:solidFill>
          <a:schemeClr val="accent3">
            <a:lumMod val="40000"/>
            <a:lumOff val="60000"/>
          </a:schemeClr>
        </a:solidFill>
        <a:ln>
          <a:solidFill>
            <a:schemeClr val="accent5">
              <a:lumMod val="50000"/>
              <a:alpha val="90000"/>
            </a:schemeClr>
          </a:solidFill>
        </a:ln>
      </dgm:spPr>
      <dgm:t>
        <a:bodyPr/>
        <a:lstStyle/>
        <a:p>
          <a:endParaRPr lang="en-US" sz="2000" dirty="0">
            <a:solidFill>
              <a:schemeClr val="accent5">
                <a:lumMod val="50000"/>
              </a:schemeClr>
            </a:solidFill>
          </a:endParaRPr>
        </a:p>
      </dgm:t>
    </dgm:pt>
    <dgm:pt modelId="{2C19E4D7-BF2C-4BC8-B180-BA11855CE0E5}" type="parTrans" cxnId="{CCD23BC1-F409-4CF8-B67D-84EED16F13CA}">
      <dgm:prSet/>
      <dgm:spPr/>
      <dgm:t>
        <a:bodyPr/>
        <a:lstStyle/>
        <a:p>
          <a:endParaRPr lang="en-US"/>
        </a:p>
      </dgm:t>
    </dgm:pt>
    <dgm:pt modelId="{2A465E0A-3602-4F77-953A-8194B4D96EC7}" type="sibTrans" cxnId="{CCD23BC1-F409-4CF8-B67D-84EED16F13CA}">
      <dgm:prSet/>
      <dgm:spPr/>
      <dgm:t>
        <a:bodyPr/>
        <a:lstStyle/>
        <a:p>
          <a:endParaRPr lang="en-US"/>
        </a:p>
      </dgm:t>
    </dgm:pt>
    <dgm:pt modelId="{654AE3EE-D66C-42B4-885B-3A7580391E93}">
      <dgm:prSet phldrT="[Text]" custT="1"/>
      <dgm:spPr>
        <a:solidFill>
          <a:schemeClr val="accent3">
            <a:lumMod val="40000"/>
            <a:lumOff val="60000"/>
          </a:schemeClr>
        </a:solidFill>
        <a:ln>
          <a:solidFill>
            <a:schemeClr val="accent5">
              <a:lumMod val="50000"/>
              <a:alpha val="90000"/>
            </a:schemeClr>
          </a:solidFill>
        </a:ln>
      </dgm:spPr>
      <dgm:t>
        <a:bodyPr/>
        <a:lstStyle/>
        <a:p>
          <a:r>
            <a:rPr lang="en-US" sz="2000" dirty="0">
              <a:solidFill>
                <a:schemeClr val="accent5">
                  <a:lumMod val="50000"/>
                </a:schemeClr>
              </a:solidFill>
            </a:rPr>
            <a:t>Deductible &amp; Coinsurance for complex imaging &amp; surgery</a:t>
          </a:r>
        </a:p>
      </dgm:t>
    </dgm:pt>
    <dgm:pt modelId="{925C6443-0530-4202-A146-8DA87833EA6C}" type="parTrans" cxnId="{0DB85267-5BEC-4951-AE46-521B4EB3820B}">
      <dgm:prSet/>
      <dgm:spPr/>
      <dgm:t>
        <a:bodyPr/>
        <a:lstStyle/>
        <a:p>
          <a:endParaRPr lang="en-US"/>
        </a:p>
      </dgm:t>
    </dgm:pt>
    <dgm:pt modelId="{6DB9DC60-065C-41DF-91D5-A1787D450EC0}" type="sibTrans" cxnId="{0DB85267-5BEC-4951-AE46-521B4EB3820B}">
      <dgm:prSet/>
      <dgm:spPr/>
      <dgm:t>
        <a:bodyPr/>
        <a:lstStyle/>
        <a:p>
          <a:endParaRPr lang="en-US"/>
        </a:p>
      </dgm:t>
    </dgm:pt>
    <dgm:pt modelId="{15960CAE-BCB9-4D56-A522-16394ECE559F}">
      <dgm:prSet phldrT="[Text]" custT="1"/>
      <dgm:spPr>
        <a:solidFill>
          <a:schemeClr val="accent6">
            <a:lumMod val="40000"/>
            <a:lumOff val="60000"/>
          </a:schemeClr>
        </a:solidFill>
        <a:ln>
          <a:solidFill>
            <a:schemeClr val="accent5">
              <a:lumMod val="50000"/>
              <a:alpha val="90000"/>
            </a:schemeClr>
          </a:solidFill>
        </a:ln>
      </dgm:spPr>
      <dgm:t>
        <a:bodyPr/>
        <a:lstStyle/>
        <a:p>
          <a:r>
            <a:rPr lang="en-US" sz="2000" b="1" dirty="0">
              <a:solidFill>
                <a:schemeClr val="accent5">
                  <a:lumMod val="50000"/>
                </a:schemeClr>
              </a:solidFill>
            </a:rPr>
            <a:t>ALL</a:t>
          </a:r>
          <a:r>
            <a:rPr lang="en-US" sz="2000" dirty="0">
              <a:solidFill>
                <a:schemeClr val="accent5">
                  <a:lumMod val="50000"/>
                </a:schemeClr>
              </a:solidFill>
            </a:rPr>
            <a:t> Services apply to deductible except preventive care</a:t>
          </a:r>
        </a:p>
      </dgm:t>
    </dgm:pt>
    <dgm:pt modelId="{34E5EBCF-45A8-4B23-847C-AD28E65975F6}" type="parTrans" cxnId="{B0BAE774-6970-4062-B9ED-30B08FFC9475}">
      <dgm:prSet/>
      <dgm:spPr/>
      <dgm:t>
        <a:bodyPr/>
        <a:lstStyle/>
        <a:p>
          <a:endParaRPr lang="en-US"/>
        </a:p>
      </dgm:t>
    </dgm:pt>
    <dgm:pt modelId="{76736AE7-01CB-4B69-AE4D-EC23A52812DC}" type="sibTrans" cxnId="{B0BAE774-6970-4062-B9ED-30B08FFC9475}">
      <dgm:prSet/>
      <dgm:spPr/>
      <dgm:t>
        <a:bodyPr/>
        <a:lstStyle/>
        <a:p>
          <a:endParaRPr lang="en-US"/>
        </a:p>
      </dgm:t>
    </dgm:pt>
    <dgm:pt modelId="{0C4FCB4A-30F2-4B46-BB8C-F22092A0A290}" type="pres">
      <dgm:prSet presAssocID="{9355785D-CE7F-4274-AE2F-32973EE59232}" presName="Name0" presStyleCnt="0">
        <dgm:presLayoutVars>
          <dgm:dir/>
          <dgm:resizeHandles val="exact"/>
        </dgm:presLayoutVars>
      </dgm:prSet>
      <dgm:spPr/>
    </dgm:pt>
    <dgm:pt modelId="{351C098F-0203-459D-B956-9BFBD201ABB8}" type="pres">
      <dgm:prSet presAssocID="{C21FD703-2D2B-45DB-B804-02E2D44A0BDA}" presName="node" presStyleLbl="node1" presStyleIdx="0" presStyleCnt="2" custScaleX="101907" custScaleY="93150">
        <dgm:presLayoutVars>
          <dgm:bulletEnabled val="1"/>
        </dgm:presLayoutVars>
      </dgm:prSet>
      <dgm:spPr>
        <a:prstGeom prst="roundRect">
          <a:avLst/>
        </a:prstGeom>
      </dgm:spPr>
    </dgm:pt>
    <dgm:pt modelId="{DE79C150-3758-46BD-A200-71E57AF5D465}" type="pres">
      <dgm:prSet presAssocID="{07E66EF0-0C3E-4F15-B27F-8BE627EE8D27}" presName="sibTrans" presStyleCnt="0"/>
      <dgm:spPr/>
    </dgm:pt>
    <dgm:pt modelId="{F0B2BFAE-A087-48A6-B727-428EC6FC3549}" type="pres">
      <dgm:prSet presAssocID="{CEAFF6BB-4A0E-49DA-9AEF-ADD440B04C3F}" presName="node" presStyleLbl="node1" presStyleIdx="1" presStyleCnt="2" custScaleX="100992" custScaleY="92296">
        <dgm:presLayoutVars>
          <dgm:bulletEnabled val="1"/>
        </dgm:presLayoutVars>
      </dgm:prSet>
      <dgm:spPr>
        <a:prstGeom prst="roundRect">
          <a:avLst/>
        </a:prstGeom>
      </dgm:spPr>
    </dgm:pt>
  </dgm:ptLst>
  <dgm:cxnLst>
    <dgm:cxn modelId="{2F466205-492A-49AB-9DAF-8EFC1F6F6395}" type="presOf" srcId="{654AE3EE-D66C-42B4-885B-3A7580391E93}" destId="{351C098F-0203-459D-B956-9BFBD201ABB8}" srcOrd="0" destOrd="4" presId="urn:microsoft.com/office/officeart/2005/8/layout/hList6"/>
    <dgm:cxn modelId="{1B400C2B-FA26-4E3C-BC4D-B4A71B675339}" type="presOf" srcId="{30B2E37E-8E4B-42B4-B240-8D0F5B17DCB5}" destId="{351C098F-0203-459D-B956-9BFBD201ABB8}" srcOrd="0" destOrd="2" presId="urn:microsoft.com/office/officeart/2005/8/layout/hList6"/>
    <dgm:cxn modelId="{85F61430-48C2-4E74-B631-A6895ADA0A2A}" type="presOf" srcId="{9AB49B1F-97A3-4665-B0AF-6F9ADF6F11D3}" destId="{F0B2BFAE-A087-48A6-B727-428EC6FC3549}" srcOrd="0" destOrd="2" presId="urn:microsoft.com/office/officeart/2005/8/layout/hList6"/>
    <dgm:cxn modelId="{C1613C31-9C0A-4071-BC90-DD84502D45A8}" type="presOf" srcId="{15960CAE-BCB9-4D56-A522-16394ECE559F}" destId="{F0B2BFAE-A087-48A6-B727-428EC6FC3549}" srcOrd="0" destOrd="4" presId="urn:microsoft.com/office/officeart/2005/8/layout/hList6"/>
    <dgm:cxn modelId="{7261A931-C607-4EBE-A534-825F4036A00D}" type="presOf" srcId="{C21FD703-2D2B-45DB-B804-02E2D44A0BDA}" destId="{351C098F-0203-459D-B956-9BFBD201ABB8}" srcOrd="0" destOrd="0" presId="urn:microsoft.com/office/officeart/2005/8/layout/hList6"/>
    <dgm:cxn modelId="{58B55862-52F0-499B-A65E-7ED8C457BD7B}" type="presOf" srcId="{FAC6A3FF-F08F-453F-83F3-C978A23ECC8F}" destId="{351C098F-0203-459D-B956-9BFBD201ABB8}" srcOrd="0" destOrd="3" presId="urn:microsoft.com/office/officeart/2005/8/layout/hList6"/>
    <dgm:cxn modelId="{0DB85267-5BEC-4951-AE46-521B4EB3820B}" srcId="{C21FD703-2D2B-45DB-B804-02E2D44A0BDA}" destId="{654AE3EE-D66C-42B4-885B-3A7580391E93}" srcOrd="3" destOrd="0" parTransId="{925C6443-0530-4202-A146-8DA87833EA6C}" sibTransId="{6DB9DC60-065C-41DF-91D5-A1787D450EC0}"/>
    <dgm:cxn modelId="{3A5FE248-6A17-4F6A-96FD-B9DAC7186645}" type="presOf" srcId="{CEAFF6BB-4A0E-49DA-9AEF-ADD440B04C3F}" destId="{F0B2BFAE-A087-48A6-B727-428EC6FC3549}" srcOrd="0" destOrd="0" presId="urn:microsoft.com/office/officeart/2005/8/layout/hList6"/>
    <dgm:cxn modelId="{4049C349-44B9-4EEF-AC55-6FEF6BE5C5E6}" type="presOf" srcId="{12932436-1548-49D1-ACA7-0F10E356CFB1}" destId="{351C098F-0203-459D-B956-9BFBD201ABB8}" srcOrd="0" destOrd="9" presId="urn:microsoft.com/office/officeart/2005/8/layout/hList6"/>
    <dgm:cxn modelId="{FC11806A-78E4-4C9D-B909-2AB20EB5F256}" srcId="{9355785D-CE7F-4274-AE2F-32973EE59232}" destId="{C21FD703-2D2B-45DB-B804-02E2D44A0BDA}" srcOrd="0" destOrd="0" parTransId="{4004BB21-EE5C-476E-A303-E841519A08FF}" sibTransId="{07E66EF0-0C3E-4F15-B27F-8BE627EE8D27}"/>
    <dgm:cxn modelId="{820B454C-8B45-4549-A405-770E8FBF4D15}" srcId="{CEAFF6BB-4A0E-49DA-9AEF-ADD440B04C3F}" destId="{64205676-AEFA-4156-B699-6BECA23870A3}" srcOrd="0" destOrd="0" parTransId="{ADE72048-DF9C-4E97-9EEC-F59B804E1E68}" sibTransId="{57F70ACC-9C3D-4ED9-8398-02304EAAEC23}"/>
    <dgm:cxn modelId="{B0BAE774-6970-4062-B9ED-30B08FFC9475}" srcId="{CEAFF6BB-4A0E-49DA-9AEF-ADD440B04C3F}" destId="{15960CAE-BCB9-4D56-A522-16394ECE559F}" srcOrd="3" destOrd="0" parTransId="{34E5EBCF-45A8-4B23-847C-AD28E65975F6}" sibTransId="{76736AE7-01CB-4B69-AE4D-EC23A52812DC}"/>
    <dgm:cxn modelId="{84FBD657-C3CD-4B76-9E43-7B54A71396C9}" type="presOf" srcId="{005B1AAA-CD70-4A0E-B5C2-AB4D1FE2453D}" destId="{351C098F-0203-459D-B956-9BFBD201ABB8}" srcOrd="0" destOrd="5" presId="urn:microsoft.com/office/officeart/2005/8/layout/hList6"/>
    <dgm:cxn modelId="{5FA90179-1F49-49FC-A7F5-404E2D0E6C82}" type="presOf" srcId="{00395038-0339-4401-9799-5B54C7F1108C}" destId="{351C098F-0203-459D-B956-9BFBD201ABB8}" srcOrd="0" destOrd="6" presId="urn:microsoft.com/office/officeart/2005/8/layout/hList6"/>
    <dgm:cxn modelId="{B1C95F79-CAE4-452D-9549-C2875E98A063}" type="presOf" srcId="{7EF0A2A3-51D4-4915-805A-A7FC06F85DEC}" destId="{351C098F-0203-459D-B956-9BFBD201ABB8}" srcOrd="0" destOrd="8" presId="urn:microsoft.com/office/officeart/2005/8/layout/hList6"/>
    <dgm:cxn modelId="{DECD6D5A-8F1F-4645-8930-BE34AF4BE302}" srcId="{C21FD703-2D2B-45DB-B804-02E2D44A0BDA}" destId="{64496191-83CF-4A44-BE03-F621B6382B02}" srcOrd="6" destOrd="0" parTransId="{97252095-2090-4AE3-9E09-2AB5DF0A68DF}" sibTransId="{775F993E-0675-4FAE-AFB0-401D3B8E4E48}"/>
    <dgm:cxn modelId="{A9C01B83-075A-4863-AD73-86993CF3A602}" srcId="{9355785D-CE7F-4274-AE2F-32973EE59232}" destId="{CEAFF6BB-4A0E-49DA-9AEF-ADD440B04C3F}" srcOrd="1" destOrd="0" parTransId="{27E6162D-20F3-4D3E-8651-07FE740F5C2B}" sibTransId="{63E4F16A-0430-4C94-96EF-09DB80ACE31D}"/>
    <dgm:cxn modelId="{7D1EA78B-77FD-4818-8A2E-6C71F324ACFE}" srcId="{C21FD703-2D2B-45DB-B804-02E2D44A0BDA}" destId="{12932436-1548-49D1-ACA7-0F10E356CFB1}" srcOrd="8" destOrd="0" parTransId="{B8B47BED-8651-46F2-A46A-033FBB8DA7B6}" sibTransId="{B6F7E235-70E2-4EEC-83F9-DD4A1C6CEA45}"/>
    <dgm:cxn modelId="{3955BC93-F583-4C5F-B739-D9779BD0F8FB}" srcId="{C21FD703-2D2B-45DB-B804-02E2D44A0BDA}" destId="{FAC6A3FF-F08F-453F-83F3-C978A23ECC8F}" srcOrd="2" destOrd="0" parTransId="{8341A7F4-9FA9-450F-8F74-8860BB2CB079}" sibTransId="{5DBF9A0F-14E5-4221-B3AC-7848B8D9EF4A}"/>
    <dgm:cxn modelId="{35BCF49D-7BCE-4381-A29B-B4A9E10453C0}" type="presOf" srcId="{DBC397B8-0212-4253-9B4A-06E9740FC1ED}" destId="{351C098F-0203-459D-B956-9BFBD201ABB8}" srcOrd="0" destOrd="1" presId="urn:microsoft.com/office/officeart/2005/8/layout/hList6"/>
    <dgm:cxn modelId="{B07069A3-8CCC-4661-8282-EDFDD26F970C}" srcId="{C21FD703-2D2B-45DB-B804-02E2D44A0BDA}" destId="{52EF0A0D-5AA8-4D79-9ED1-7DADD4C9D468}" srcOrd="9" destOrd="0" parTransId="{C0ABB398-244E-4A08-AF4B-A615C2481C3C}" sibTransId="{6AFA3884-7637-44F8-B0FC-569BA74C24AF}"/>
    <dgm:cxn modelId="{6F7609B3-F3C7-454C-AA66-F2F0C21F4EE6}" type="presOf" srcId="{64496191-83CF-4A44-BE03-F621B6382B02}" destId="{351C098F-0203-459D-B956-9BFBD201ABB8}" srcOrd="0" destOrd="7" presId="urn:microsoft.com/office/officeart/2005/8/layout/hList6"/>
    <dgm:cxn modelId="{ED7BA1B5-E033-4DCA-B993-9768F4FA7E41}" type="presOf" srcId="{9355785D-CE7F-4274-AE2F-32973EE59232}" destId="{0C4FCB4A-30F2-4B46-BB8C-F22092A0A290}" srcOrd="0" destOrd="0" presId="urn:microsoft.com/office/officeart/2005/8/layout/hList6"/>
    <dgm:cxn modelId="{FE0C7BB9-BD2D-4143-AF9F-019BBC86A9FE}" srcId="{C21FD703-2D2B-45DB-B804-02E2D44A0BDA}" destId="{30B2E37E-8E4B-42B4-B240-8D0F5B17DCB5}" srcOrd="1" destOrd="0" parTransId="{D99339C0-7238-4437-B105-2CCA9A7A669B}" sibTransId="{487B7CBF-2630-4A96-91CB-8EB7CEE5C32C}"/>
    <dgm:cxn modelId="{CCD23BC1-F409-4CF8-B67D-84EED16F13CA}" srcId="{C21FD703-2D2B-45DB-B804-02E2D44A0BDA}" destId="{005B1AAA-CD70-4A0E-B5C2-AB4D1FE2453D}" srcOrd="4" destOrd="0" parTransId="{2C19E4D7-BF2C-4BC8-B180-BA11855CE0E5}" sibTransId="{2A465E0A-3602-4F77-953A-8194B4D96EC7}"/>
    <dgm:cxn modelId="{A71DD1C4-E80A-4E46-B18E-9A5144ABBC07}" srcId="{C21FD703-2D2B-45DB-B804-02E2D44A0BDA}" destId="{00395038-0339-4401-9799-5B54C7F1108C}" srcOrd="5" destOrd="0" parTransId="{8B5BF879-D476-458F-A4B3-768E5D15731E}" sibTransId="{42F723C8-AAA0-4CC5-83C8-6A0DF425A406}"/>
    <dgm:cxn modelId="{852096CE-8F77-4D98-BBA2-35F77F781014}" type="presOf" srcId="{64205676-AEFA-4156-B699-6BECA23870A3}" destId="{F0B2BFAE-A087-48A6-B727-428EC6FC3549}" srcOrd="0" destOrd="1" presId="urn:microsoft.com/office/officeart/2005/8/layout/hList6"/>
    <dgm:cxn modelId="{4BB0E6D4-3746-4533-852A-361EE3CBDEF8}" type="presOf" srcId="{E7AB7298-9C3C-4E94-9DD5-633CC5E286CD}" destId="{F0B2BFAE-A087-48A6-B727-428EC6FC3549}" srcOrd="0" destOrd="3" presId="urn:microsoft.com/office/officeart/2005/8/layout/hList6"/>
    <dgm:cxn modelId="{3A0B83D6-1D89-4AD3-9898-FE5E39FCE5D4}" srcId="{CEAFF6BB-4A0E-49DA-9AEF-ADD440B04C3F}" destId="{9AB49B1F-97A3-4665-B0AF-6F9ADF6F11D3}" srcOrd="1" destOrd="0" parTransId="{98B3B613-FE87-4128-9508-E54BB8A5A915}" sibTransId="{8C3B2B74-AAD1-466B-9F3F-94AABB5039E9}"/>
    <dgm:cxn modelId="{D22198DC-8AB8-4A36-9D07-7F545A7589E2}" srcId="{C21FD703-2D2B-45DB-B804-02E2D44A0BDA}" destId="{DBC397B8-0212-4253-9B4A-06E9740FC1ED}" srcOrd="0" destOrd="0" parTransId="{0628F59D-B66F-4369-AA65-2C1F36AB0BB2}" sibTransId="{1583F345-F9C3-4CDD-91D1-9966C35FA188}"/>
    <dgm:cxn modelId="{DCA81EDD-C4C6-4B73-A38F-FB8BFB2A440C}" srcId="{C21FD703-2D2B-45DB-B804-02E2D44A0BDA}" destId="{7EF0A2A3-51D4-4915-805A-A7FC06F85DEC}" srcOrd="7" destOrd="0" parTransId="{4E0EC21E-A11B-4EA0-A748-2E5CCB315EEB}" sibTransId="{D183AD3C-D696-46AA-BB55-E35F82EA5B46}"/>
    <dgm:cxn modelId="{8E5C3DE0-4069-40B1-B902-353866246D82}" type="presOf" srcId="{52EF0A0D-5AA8-4D79-9ED1-7DADD4C9D468}" destId="{351C098F-0203-459D-B956-9BFBD201ABB8}" srcOrd="0" destOrd="10" presId="urn:microsoft.com/office/officeart/2005/8/layout/hList6"/>
    <dgm:cxn modelId="{83FE7AFA-0386-469F-8EF8-353506C5CE6D}" srcId="{CEAFF6BB-4A0E-49DA-9AEF-ADD440B04C3F}" destId="{E7AB7298-9C3C-4E94-9DD5-633CC5E286CD}" srcOrd="2" destOrd="0" parTransId="{941ED7FA-3EAB-480E-B85B-80C8CCB40F3E}" sibTransId="{E8921AFB-72E9-4535-B7A1-C654EB132595}"/>
    <dgm:cxn modelId="{AD43252C-32BE-42E3-9191-68BBFA8101DC}" type="presParOf" srcId="{0C4FCB4A-30F2-4B46-BB8C-F22092A0A290}" destId="{351C098F-0203-459D-B956-9BFBD201ABB8}" srcOrd="0" destOrd="0" presId="urn:microsoft.com/office/officeart/2005/8/layout/hList6"/>
    <dgm:cxn modelId="{46048AF4-4A55-40B7-B767-44C13848CA41}" type="presParOf" srcId="{0C4FCB4A-30F2-4B46-BB8C-F22092A0A290}" destId="{DE79C150-3758-46BD-A200-71E57AF5D465}" srcOrd="1" destOrd="0" presId="urn:microsoft.com/office/officeart/2005/8/layout/hList6"/>
    <dgm:cxn modelId="{808777D6-C9AA-4D98-BF4F-108BF07F4F75}" type="presParOf" srcId="{0C4FCB4A-30F2-4B46-BB8C-F22092A0A290}" destId="{F0B2BFAE-A087-48A6-B727-428EC6FC3549}" srcOrd="2"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0EB3D64-D320-4695-BB58-47F20B4D4D92}" type="doc">
      <dgm:prSet loTypeId="urn:microsoft.com/office/officeart/2005/8/layout/vList4" loCatId="list" qsTypeId="urn:microsoft.com/office/officeart/2005/8/quickstyle/simple1" qsCatId="simple" csTypeId="urn:microsoft.com/office/officeart/2005/8/colors/colorful1" csCatId="colorful" phldr="1"/>
      <dgm:spPr/>
      <dgm:t>
        <a:bodyPr/>
        <a:lstStyle/>
        <a:p>
          <a:endParaRPr lang="en-US"/>
        </a:p>
      </dgm:t>
    </dgm:pt>
    <dgm:pt modelId="{D67CC9D6-CBEB-4260-9D3E-E94F75770FD5}">
      <dgm:prSet phldrT="[Text]" custT="1"/>
      <dgm:spPr/>
      <dgm:t>
        <a:bodyPr/>
        <a:lstStyle/>
        <a:p>
          <a:r>
            <a:rPr lang="en-US" sz="2400" dirty="0"/>
            <a:t>Physicians Network </a:t>
          </a:r>
        </a:p>
      </dgm:t>
    </dgm:pt>
    <dgm:pt modelId="{0ABB6E70-80FE-4524-8353-BE751F6EC364}" type="parTrans" cxnId="{16EC6680-F8E6-400C-8CD8-3285D6663A56}">
      <dgm:prSet/>
      <dgm:spPr/>
      <dgm:t>
        <a:bodyPr/>
        <a:lstStyle/>
        <a:p>
          <a:endParaRPr lang="en-US"/>
        </a:p>
      </dgm:t>
    </dgm:pt>
    <dgm:pt modelId="{55273C4B-51DA-48B3-9E87-82771692FC31}" type="sibTrans" cxnId="{16EC6680-F8E6-400C-8CD8-3285D6663A56}">
      <dgm:prSet/>
      <dgm:spPr/>
      <dgm:t>
        <a:bodyPr/>
        <a:lstStyle/>
        <a:p>
          <a:endParaRPr lang="en-US"/>
        </a:p>
      </dgm:t>
    </dgm:pt>
    <dgm:pt modelId="{8AA25250-F560-4005-A508-3BD7A7A87569}">
      <dgm:prSet phldrT="[Text]" custT="1"/>
      <dgm:spPr/>
      <dgm:t>
        <a:bodyPr/>
        <a:lstStyle/>
        <a:p>
          <a:r>
            <a:rPr lang="en-US" sz="2200" dirty="0"/>
            <a:t>Full access to Blue Choice PPO</a:t>
          </a:r>
        </a:p>
      </dgm:t>
    </dgm:pt>
    <dgm:pt modelId="{9EFF8208-782F-4DA6-9EB1-F94DF3084C35}" type="parTrans" cxnId="{82E08105-A227-4583-8316-CEFBDA79DE56}">
      <dgm:prSet/>
      <dgm:spPr/>
      <dgm:t>
        <a:bodyPr/>
        <a:lstStyle/>
        <a:p>
          <a:endParaRPr lang="en-US"/>
        </a:p>
      </dgm:t>
    </dgm:pt>
    <dgm:pt modelId="{8E3AE8C7-C63B-42DE-8819-787AE0DD8F09}" type="sibTrans" cxnId="{82E08105-A227-4583-8316-CEFBDA79DE56}">
      <dgm:prSet/>
      <dgm:spPr/>
      <dgm:t>
        <a:bodyPr/>
        <a:lstStyle/>
        <a:p>
          <a:endParaRPr lang="en-US"/>
        </a:p>
      </dgm:t>
    </dgm:pt>
    <dgm:pt modelId="{A363187B-3044-4CCD-B1E8-D80329CFC46F}">
      <dgm:prSet phldrT="[Text]" custT="1"/>
      <dgm:spPr/>
      <dgm:t>
        <a:bodyPr/>
        <a:lstStyle/>
        <a:p>
          <a:r>
            <a:rPr lang="en-US" sz="2200" dirty="0"/>
            <a:t>No referrals needed for specialists</a:t>
          </a:r>
        </a:p>
      </dgm:t>
    </dgm:pt>
    <dgm:pt modelId="{74DE07AC-3CA9-4C58-9F0D-1545200E5BAC}" type="parTrans" cxnId="{8E3BC636-077C-46B1-A716-27EA273F3F9E}">
      <dgm:prSet/>
      <dgm:spPr/>
      <dgm:t>
        <a:bodyPr/>
        <a:lstStyle/>
        <a:p>
          <a:endParaRPr lang="en-US"/>
        </a:p>
      </dgm:t>
    </dgm:pt>
    <dgm:pt modelId="{0FAE40E7-B348-4686-BEF5-E7F25376358C}" type="sibTrans" cxnId="{8E3BC636-077C-46B1-A716-27EA273F3F9E}">
      <dgm:prSet/>
      <dgm:spPr/>
      <dgm:t>
        <a:bodyPr/>
        <a:lstStyle/>
        <a:p>
          <a:endParaRPr lang="en-US"/>
        </a:p>
      </dgm:t>
    </dgm:pt>
    <dgm:pt modelId="{0985444A-D68A-4623-88CE-0D94439F88BB}">
      <dgm:prSet phldrT="[Text]" custT="1"/>
      <dgm:spPr>
        <a:solidFill>
          <a:schemeClr val="accent5">
            <a:lumMod val="50000"/>
          </a:schemeClr>
        </a:solidFill>
      </dgm:spPr>
      <dgm:t>
        <a:bodyPr/>
        <a:lstStyle/>
        <a:p>
          <a:r>
            <a:rPr lang="en-US" sz="2400" dirty="0"/>
            <a:t>Co-pay/Co-insurance</a:t>
          </a:r>
        </a:p>
      </dgm:t>
    </dgm:pt>
    <dgm:pt modelId="{48EA5488-BCA8-447E-92C0-83259D1B3893}" type="parTrans" cxnId="{E8793098-205D-4455-B792-21830BCDC259}">
      <dgm:prSet/>
      <dgm:spPr/>
      <dgm:t>
        <a:bodyPr/>
        <a:lstStyle/>
        <a:p>
          <a:endParaRPr lang="en-US"/>
        </a:p>
      </dgm:t>
    </dgm:pt>
    <dgm:pt modelId="{A48621B7-797B-4BBC-82B0-9835FCFEF095}" type="sibTrans" cxnId="{E8793098-205D-4455-B792-21830BCDC259}">
      <dgm:prSet/>
      <dgm:spPr/>
      <dgm:t>
        <a:bodyPr/>
        <a:lstStyle/>
        <a:p>
          <a:endParaRPr lang="en-US"/>
        </a:p>
      </dgm:t>
    </dgm:pt>
    <dgm:pt modelId="{CE311C13-6571-44F5-AA3F-B770D2C24279}">
      <dgm:prSet phldrT="[Text]" custT="1"/>
      <dgm:spPr>
        <a:solidFill>
          <a:schemeClr val="accent5">
            <a:lumMod val="50000"/>
          </a:schemeClr>
        </a:solidFill>
      </dgm:spPr>
      <dgm:t>
        <a:bodyPr/>
        <a:lstStyle/>
        <a:p>
          <a:r>
            <a:rPr lang="en-US" sz="2000" dirty="0"/>
            <a:t>Deductible increased to </a:t>
          </a:r>
          <a:r>
            <a:rPr lang="en-US" sz="2000" b="1" dirty="0"/>
            <a:t>$3,400</a:t>
          </a:r>
          <a:r>
            <a:rPr lang="en-US" sz="2000" dirty="0"/>
            <a:t> </a:t>
          </a:r>
          <a:r>
            <a:rPr lang="en-US" sz="2000" b="1" dirty="0"/>
            <a:t>individual</a:t>
          </a:r>
          <a:r>
            <a:rPr lang="en-US" sz="2000" dirty="0"/>
            <a:t>/$5,400 family</a:t>
          </a:r>
        </a:p>
      </dgm:t>
    </dgm:pt>
    <dgm:pt modelId="{2F8F0563-D8C3-4993-8B99-6CA03D9CDB43}" type="parTrans" cxnId="{EB5F8AD6-0B6B-449A-B70E-3ED9CB6AE322}">
      <dgm:prSet/>
      <dgm:spPr/>
      <dgm:t>
        <a:bodyPr/>
        <a:lstStyle/>
        <a:p>
          <a:endParaRPr lang="en-US"/>
        </a:p>
      </dgm:t>
    </dgm:pt>
    <dgm:pt modelId="{AEA5CADA-B8FC-4A20-AC84-AD7B024F1146}" type="sibTrans" cxnId="{EB5F8AD6-0B6B-449A-B70E-3ED9CB6AE322}">
      <dgm:prSet/>
      <dgm:spPr/>
      <dgm:t>
        <a:bodyPr/>
        <a:lstStyle/>
        <a:p>
          <a:endParaRPr lang="en-US"/>
        </a:p>
      </dgm:t>
    </dgm:pt>
    <dgm:pt modelId="{83538B19-A31B-4391-9D16-786DC72F611A}">
      <dgm:prSet phldrT="[Text]" custT="1"/>
      <dgm:spPr>
        <a:solidFill>
          <a:schemeClr val="accent5"/>
        </a:solidFill>
      </dgm:spPr>
      <dgm:t>
        <a:bodyPr/>
        <a:lstStyle/>
        <a:p>
          <a:r>
            <a:rPr lang="en-US" sz="2400" dirty="0"/>
            <a:t>Health Savings Account </a:t>
          </a:r>
          <a:r>
            <a:rPr lang="en-US" sz="2700" dirty="0"/>
            <a:t> </a:t>
          </a:r>
        </a:p>
      </dgm:t>
    </dgm:pt>
    <dgm:pt modelId="{D74ED192-3DF3-4707-A643-705B7210FA95}" type="parTrans" cxnId="{3B520962-2D14-45A3-955F-B2B4A55F4D7D}">
      <dgm:prSet/>
      <dgm:spPr/>
      <dgm:t>
        <a:bodyPr/>
        <a:lstStyle/>
        <a:p>
          <a:endParaRPr lang="en-US"/>
        </a:p>
      </dgm:t>
    </dgm:pt>
    <dgm:pt modelId="{D6C90C7D-62A3-4809-ABBD-5A8218D87784}" type="sibTrans" cxnId="{3B520962-2D14-45A3-955F-B2B4A55F4D7D}">
      <dgm:prSet/>
      <dgm:spPr/>
      <dgm:t>
        <a:bodyPr/>
        <a:lstStyle/>
        <a:p>
          <a:endParaRPr lang="en-US"/>
        </a:p>
      </dgm:t>
    </dgm:pt>
    <dgm:pt modelId="{CA30742C-90BD-4F94-BAB4-BAC72D8887BC}">
      <dgm:prSet phldrT="[Text]" custT="1"/>
      <dgm:spPr>
        <a:solidFill>
          <a:schemeClr val="accent5"/>
        </a:solidFill>
      </dgm:spPr>
      <dgm:t>
        <a:bodyPr/>
        <a:lstStyle/>
        <a:p>
          <a:r>
            <a:rPr lang="en-US" sz="2200" dirty="0"/>
            <a:t>City contributes $610/$1,000</a:t>
          </a:r>
        </a:p>
      </dgm:t>
    </dgm:pt>
    <dgm:pt modelId="{9CE342EC-5000-4150-BB2B-F801CC2E42A4}" type="parTrans" cxnId="{C36B67D7-E87F-4ECF-914A-685FAB95A7EB}">
      <dgm:prSet/>
      <dgm:spPr/>
      <dgm:t>
        <a:bodyPr/>
        <a:lstStyle/>
        <a:p>
          <a:endParaRPr lang="en-US"/>
        </a:p>
      </dgm:t>
    </dgm:pt>
    <dgm:pt modelId="{4B5E1F32-4F38-4814-80E2-928E5852CFE8}" type="sibTrans" cxnId="{C36B67D7-E87F-4ECF-914A-685FAB95A7EB}">
      <dgm:prSet/>
      <dgm:spPr/>
      <dgm:t>
        <a:bodyPr/>
        <a:lstStyle/>
        <a:p>
          <a:endParaRPr lang="en-US"/>
        </a:p>
      </dgm:t>
    </dgm:pt>
    <dgm:pt modelId="{8EB0ECEA-DB7D-4AD9-AA54-6D22A65F0729}">
      <dgm:prSet phldrT="[Text]" custT="1"/>
      <dgm:spPr>
        <a:solidFill>
          <a:schemeClr val="accent5"/>
        </a:solidFill>
      </dgm:spPr>
      <dgm:t>
        <a:bodyPr/>
        <a:lstStyle/>
        <a:p>
          <a:r>
            <a:rPr lang="en-US" sz="2200" dirty="0"/>
            <a:t>Premiums lower than Health Center Plan</a:t>
          </a:r>
        </a:p>
      </dgm:t>
    </dgm:pt>
    <dgm:pt modelId="{D55ADD08-8C13-47C1-868B-3301A8AEAFD1}" type="parTrans" cxnId="{6FC6D8D6-A8B9-4739-9E9B-32FAA1ADE57E}">
      <dgm:prSet/>
      <dgm:spPr/>
      <dgm:t>
        <a:bodyPr/>
        <a:lstStyle/>
        <a:p>
          <a:endParaRPr lang="en-US"/>
        </a:p>
      </dgm:t>
    </dgm:pt>
    <dgm:pt modelId="{FA075BB7-9368-4C5E-BFB6-32464FEEB386}" type="sibTrans" cxnId="{6FC6D8D6-A8B9-4739-9E9B-32FAA1ADE57E}">
      <dgm:prSet/>
      <dgm:spPr/>
      <dgm:t>
        <a:bodyPr/>
        <a:lstStyle/>
        <a:p>
          <a:endParaRPr lang="en-US"/>
        </a:p>
      </dgm:t>
    </dgm:pt>
    <dgm:pt modelId="{8DDC9FAD-F860-45EF-90F2-0821C0F915A3}">
      <dgm:prSet phldrT="[Text]" custT="1"/>
      <dgm:spPr>
        <a:solidFill>
          <a:schemeClr val="accent5">
            <a:lumMod val="50000"/>
          </a:schemeClr>
        </a:solidFill>
      </dgm:spPr>
      <dgm:t>
        <a:bodyPr/>
        <a:lstStyle/>
        <a:p>
          <a:r>
            <a:rPr lang="en-US" sz="2000" dirty="0"/>
            <a:t>Pharmacy – deductible, then 20% co-insurance up to Out-of-Pocket maximum</a:t>
          </a:r>
        </a:p>
      </dgm:t>
    </dgm:pt>
    <dgm:pt modelId="{A7B8C00B-CB32-41D4-9464-F2A8A3AC715B}" type="parTrans" cxnId="{7D51B5EC-A549-4085-9C58-305B75B0529A}">
      <dgm:prSet/>
      <dgm:spPr/>
      <dgm:t>
        <a:bodyPr/>
        <a:lstStyle/>
        <a:p>
          <a:endParaRPr lang="en-US"/>
        </a:p>
      </dgm:t>
    </dgm:pt>
    <dgm:pt modelId="{12F9B3A6-B1F3-4581-AEF7-F5BB79ECCA6C}" type="sibTrans" cxnId="{7D51B5EC-A549-4085-9C58-305B75B0529A}">
      <dgm:prSet/>
      <dgm:spPr/>
      <dgm:t>
        <a:bodyPr/>
        <a:lstStyle/>
        <a:p>
          <a:endParaRPr lang="en-US"/>
        </a:p>
      </dgm:t>
    </dgm:pt>
    <dgm:pt modelId="{45163E4A-158F-4A44-97A0-734067FF276E}">
      <dgm:prSet phldrT="[Text]" custT="1"/>
      <dgm:spPr/>
      <dgm:t>
        <a:bodyPr/>
        <a:lstStyle/>
        <a:p>
          <a:r>
            <a:rPr lang="en-US" sz="2200" dirty="0"/>
            <a:t>Can still use the Health Center at a reduced cost</a:t>
          </a:r>
        </a:p>
      </dgm:t>
    </dgm:pt>
    <dgm:pt modelId="{D2FD441B-EF8C-4D95-A664-2BC0749E870B}" type="parTrans" cxnId="{DC017872-AE5C-49CA-80CD-EF4A398F979B}">
      <dgm:prSet/>
      <dgm:spPr/>
      <dgm:t>
        <a:bodyPr/>
        <a:lstStyle/>
        <a:p>
          <a:endParaRPr lang="en-US"/>
        </a:p>
      </dgm:t>
    </dgm:pt>
    <dgm:pt modelId="{147D9493-2DFB-4CC4-9CFB-A6082ACA9010}" type="sibTrans" cxnId="{DC017872-AE5C-49CA-80CD-EF4A398F979B}">
      <dgm:prSet/>
      <dgm:spPr/>
      <dgm:t>
        <a:bodyPr/>
        <a:lstStyle/>
        <a:p>
          <a:endParaRPr lang="en-US"/>
        </a:p>
      </dgm:t>
    </dgm:pt>
    <dgm:pt modelId="{E7C42FD8-77C5-4A84-ACFE-B3EADFA32851}">
      <dgm:prSet phldrT="[Text]" custT="1"/>
      <dgm:spPr>
        <a:solidFill>
          <a:schemeClr val="accent5">
            <a:lumMod val="50000"/>
          </a:schemeClr>
        </a:solidFill>
      </dgm:spPr>
      <dgm:t>
        <a:bodyPr/>
        <a:lstStyle/>
        <a:p>
          <a:r>
            <a:rPr lang="en-US" sz="2000" dirty="0"/>
            <a:t>Out of pocket maximums remains at $6,550 individual/$13,000 family</a:t>
          </a:r>
        </a:p>
      </dgm:t>
    </dgm:pt>
    <dgm:pt modelId="{28FD9CE0-743B-4458-AE30-F603BEDA4612}" type="parTrans" cxnId="{27A82E7A-917C-4414-9E07-14DF7499F577}">
      <dgm:prSet/>
      <dgm:spPr/>
      <dgm:t>
        <a:bodyPr/>
        <a:lstStyle/>
        <a:p>
          <a:endParaRPr lang="en-US"/>
        </a:p>
      </dgm:t>
    </dgm:pt>
    <dgm:pt modelId="{E1EF9B9F-7C47-4C83-A7D8-ED9AA8DEBB5F}" type="sibTrans" cxnId="{27A82E7A-917C-4414-9E07-14DF7499F577}">
      <dgm:prSet/>
      <dgm:spPr/>
      <dgm:t>
        <a:bodyPr/>
        <a:lstStyle/>
        <a:p>
          <a:endParaRPr lang="en-US"/>
        </a:p>
      </dgm:t>
    </dgm:pt>
    <dgm:pt modelId="{AFA08E4D-CC99-46AF-89AE-180D78DA85CE}" type="pres">
      <dgm:prSet presAssocID="{B0EB3D64-D320-4695-BB58-47F20B4D4D92}" presName="linear" presStyleCnt="0">
        <dgm:presLayoutVars>
          <dgm:dir/>
          <dgm:resizeHandles val="exact"/>
        </dgm:presLayoutVars>
      </dgm:prSet>
      <dgm:spPr/>
    </dgm:pt>
    <dgm:pt modelId="{1FA3D519-C17F-4060-BAD7-15137EA2B00A}" type="pres">
      <dgm:prSet presAssocID="{D67CC9D6-CBEB-4260-9D3E-E94F75770FD5}" presName="comp" presStyleCnt="0"/>
      <dgm:spPr/>
    </dgm:pt>
    <dgm:pt modelId="{A4C8456E-AEEA-4384-A245-ECB7C4ADAD8D}" type="pres">
      <dgm:prSet presAssocID="{D67CC9D6-CBEB-4260-9D3E-E94F75770FD5}" presName="box" presStyleLbl="node1" presStyleIdx="0" presStyleCnt="3" custScaleY="110523"/>
      <dgm:spPr/>
    </dgm:pt>
    <dgm:pt modelId="{40BEE99F-7CC2-4B45-B120-5AACAC1B937F}" type="pres">
      <dgm:prSet presAssocID="{D67CC9D6-CBEB-4260-9D3E-E94F75770FD5}" presName="img" presStyleLbl="fgImgPlace1" presStyleIdx="0" presStyleCnt="3"/>
      <dgm:spPr>
        <a:blipFill>
          <a:blip xmlns:r="http://schemas.openxmlformats.org/officeDocument/2006/relationships" r:embed="rId1">
            <a:duotone>
              <a:schemeClr val="accent2">
                <a:shade val="45000"/>
                <a:satMod val="135000"/>
              </a:schemeClr>
              <a:prstClr val="white"/>
            </a:duotone>
            <a:extLst>
              <a:ext uri="{28A0092B-C50C-407E-A947-70E740481C1C}">
                <a14:useLocalDpi xmlns:a14="http://schemas.microsoft.com/office/drawing/2010/main" val="0"/>
              </a:ext>
            </a:extLst>
          </a:blip>
          <a:srcRect/>
          <a:stretch>
            <a:fillRect t="-4000" b="-4000"/>
          </a:stretch>
        </a:blipFill>
      </dgm:spPr>
    </dgm:pt>
    <dgm:pt modelId="{40C37107-C8D6-41A7-8FD0-EA109FC0B87D}" type="pres">
      <dgm:prSet presAssocID="{D67CC9D6-CBEB-4260-9D3E-E94F75770FD5}" presName="text" presStyleLbl="node1" presStyleIdx="0" presStyleCnt="3">
        <dgm:presLayoutVars>
          <dgm:bulletEnabled val="1"/>
        </dgm:presLayoutVars>
      </dgm:prSet>
      <dgm:spPr/>
    </dgm:pt>
    <dgm:pt modelId="{D46131AD-3937-47AE-881A-1473FB2B628D}" type="pres">
      <dgm:prSet presAssocID="{55273C4B-51DA-48B3-9E87-82771692FC31}" presName="spacer" presStyleCnt="0"/>
      <dgm:spPr/>
    </dgm:pt>
    <dgm:pt modelId="{07427A89-0512-474A-9F62-26B1BB8E4168}" type="pres">
      <dgm:prSet presAssocID="{0985444A-D68A-4623-88CE-0D94439F88BB}" presName="comp" presStyleCnt="0"/>
      <dgm:spPr/>
    </dgm:pt>
    <dgm:pt modelId="{1DF2398B-62D3-4CBD-A98A-63EBFCAB0417}" type="pres">
      <dgm:prSet presAssocID="{0985444A-D68A-4623-88CE-0D94439F88BB}" presName="box" presStyleLbl="node1" presStyleIdx="1" presStyleCnt="3" custScaleY="128582" custLinFactNeighborY="1138"/>
      <dgm:spPr/>
    </dgm:pt>
    <dgm:pt modelId="{D3187B12-4C1B-40A8-B8C1-BACC733DC598}" type="pres">
      <dgm:prSet presAssocID="{0985444A-D68A-4623-88CE-0D94439F88BB}" presName="img" presStyleLbl="fgImgPlace1" presStyleIdx="1" presStyleCnt="3"/>
      <dgm:spPr>
        <a:blipFill>
          <a:blip xmlns:r="http://schemas.openxmlformats.org/officeDocument/2006/relationships"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t="-31000" b="-31000"/>
          </a:stretch>
        </a:blipFill>
      </dgm:spPr>
    </dgm:pt>
    <dgm:pt modelId="{A4CF8088-BDC4-484C-A354-F024EC4AD0E5}" type="pres">
      <dgm:prSet presAssocID="{0985444A-D68A-4623-88CE-0D94439F88BB}" presName="text" presStyleLbl="node1" presStyleIdx="1" presStyleCnt="3">
        <dgm:presLayoutVars>
          <dgm:bulletEnabled val="1"/>
        </dgm:presLayoutVars>
      </dgm:prSet>
      <dgm:spPr/>
    </dgm:pt>
    <dgm:pt modelId="{1C83E869-A099-4978-ACB7-093104702D41}" type="pres">
      <dgm:prSet presAssocID="{A48621B7-797B-4BBC-82B0-9835FCFEF095}" presName="spacer" presStyleCnt="0"/>
      <dgm:spPr/>
    </dgm:pt>
    <dgm:pt modelId="{73AD532A-33AD-4240-B3B5-826FD17ADC71}" type="pres">
      <dgm:prSet presAssocID="{83538B19-A31B-4391-9D16-786DC72F611A}" presName="comp" presStyleCnt="0"/>
      <dgm:spPr/>
    </dgm:pt>
    <dgm:pt modelId="{CC86B5A7-569A-4892-B4F3-1300C4EA5D04}" type="pres">
      <dgm:prSet presAssocID="{83538B19-A31B-4391-9D16-786DC72F611A}" presName="box" presStyleLbl="node1" presStyleIdx="2" presStyleCnt="3" custScaleY="92975"/>
      <dgm:spPr/>
    </dgm:pt>
    <dgm:pt modelId="{77442109-6A09-46DA-9865-ACE531895550}" type="pres">
      <dgm:prSet presAssocID="{83538B19-A31B-4391-9D16-786DC72F611A}" presName="img" presStyleLbl="fgImgPlace1" presStyleIdx="2" presStyleCnt="3"/>
      <dgm:spPr>
        <a:blipFill>
          <a:blip xmlns:r="http://schemas.openxmlformats.org/officeDocument/2006/relationships"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t="-7000" b="-7000"/>
          </a:stretch>
        </a:blipFill>
      </dgm:spPr>
    </dgm:pt>
    <dgm:pt modelId="{BB87E746-8B1B-46A4-ABDA-9A4A14471A67}" type="pres">
      <dgm:prSet presAssocID="{83538B19-A31B-4391-9D16-786DC72F611A}" presName="text" presStyleLbl="node1" presStyleIdx="2" presStyleCnt="3">
        <dgm:presLayoutVars>
          <dgm:bulletEnabled val="1"/>
        </dgm:presLayoutVars>
      </dgm:prSet>
      <dgm:spPr/>
    </dgm:pt>
  </dgm:ptLst>
  <dgm:cxnLst>
    <dgm:cxn modelId="{82E08105-A227-4583-8316-CEFBDA79DE56}" srcId="{D67CC9D6-CBEB-4260-9D3E-E94F75770FD5}" destId="{8AA25250-F560-4005-A508-3BD7A7A87569}" srcOrd="0" destOrd="0" parTransId="{9EFF8208-782F-4DA6-9EB1-F94DF3084C35}" sibTransId="{8E3AE8C7-C63B-42DE-8819-787AE0DD8F09}"/>
    <dgm:cxn modelId="{B45BA90D-2737-4DBE-9249-3FF721BD0FAE}" type="presOf" srcId="{E7C42FD8-77C5-4A84-ACFE-B3EADFA32851}" destId="{A4CF8088-BDC4-484C-A354-F024EC4AD0E5}" srcOrd="1" destOrd="2" presId="urn:microsoft.com/office/officeart/2005/8/layout/vList4"/>
    <dgm:cxn modelId="{896A180E-9808-4EA7-9FD5-50F7C80383B4}" type="presOf" srcId="{CE311C13-6571-44F5-AA3F-B770D2C24279}" destId="{1DF2398B-62D3-4CBD-A98A-63EBFCAB0417}" srcOrd="0" destOrd="1" presId="urn:microsoft.com/office/officeart/2005/8/layout/vList4"/>
    <dgm:cxn modelId="{8856E510-C6CE-4E8B-AD02-9DF8BE83ED5A}" type="presOf" srcId="{8AA25250-F560-4005-A508-3BD7A7A87569}" destId="{40C37107-C8D6-41A7-8FD0-EA109FC0B87D}" srcOrd="1" destOrd="1" presId="urn:microsoft.com/office/officeart/2005/8/layout/vList4"/>
    <dgm:cxn modelId="{9C13461B-EB5E-45E6-BB69-F855046605B3}" type="presOf" srcId="{45163E4A-158F-4A44-97A0-734067FF276E}" destId="{A4C8456E-AEEA-4384-A245-ECB7C4ADAD8D}" srcOrd="0" destOrd="3" presId="urn:microsoft.com/office/officeart/2005/8/layout/vList4"/>
    <dgm:cxn modelId="{974EDB24-8130-43C9-AF47-7FD9D15DBCDE}" type="presOf" srcId="{D67CC9D6-CBEB-4260-9D3E-E94F75770FD5}" destId="{A4C8456E-AEEA-4384-A245-ECB7C4ADAD8D}" srcOrd="0" destOrd="0" presId="urn:microsoft.com/office/officeart/2005/8/layout/vList4"/>
    <dgm:cxn modelId="{BE5D982C-878F-4A47-B97A-94B50FF0BCD7}" type="presOf" srcId="{0985444A-D68A-4623-88CE-0D94439F88BB}" destId="{A4CF8088-BDC4-484C-A354-F024EC4AD0E5}" srcOrd="1" destOrd="0" presId="urn:microsoft.com/office/officeart/2005/8/layout/vList4"/>
    <dgm:cxn modelId="{9155E731-F187-41FB-99D5-89F39C5CC6ED}" type="presOf" srcId="{8EB0ECEA-DB7D-4AD9-AA54-6D22A65F0729}" destId="{BB87E746-8B1B-46A4-ABDA-9A4A14471A67}" srcOrd="1" destOrd="2" presId="urn:microsoft.com/office/officeart/2005/8/layout/vList4"/>
    <dgm:cxn modelId="{8E3BC636-077C-46B1-A716-27EA273F3F9E}" srcId="{D67CC9D6-CBEB-4260-9D3E-E94F75770FD5}" destId="{A363187B-3044-4CCD-B1E8-D80329CFC46F}" srcOrd="1" destOrd="0" parTransId="{74DE07AC-3CA9-4C58-9F0D-1545200E5BAC}" sibTransId="{0FAE40E7-B348-4686-BEF5-E7F25376358C}"/>
    <dgm:cxn modelId="{FB62723D-5C6A-46C9-A527-7CDD562FC738}" type="presOf" srcId="{8AA25250-F560-4005-A508-3BD7A7A87569}" destId="{A4C8456E-AEEA-4384-A245-ECB7C4ADAD8D}" srcOrd="0" destOrd="1" presId="urn:microsoft.com/office/officeart/2005/8/layout/vList4"/>
    <dgm:cxn modelId="{3B520962-2D14-45A3-955F-B2B4A55F4D7D}" srcId="{B0EB3D64-D320-4695-BB58-47F20B4D4D92}" destId="{83538B19-A31B-4391-9D16-786DC72F611A}" srcOrd="2" destOrd="0" parTransId="{D74ED192-3DF3-4707-A643-705B7210FA95}" sibTransId="{D6C90C7D-62A3-4809-ABBD-5A8218D87784}"/>
    <dgm:cxn modelId="{DC017872-AE5C-49CA-80CD-EF4A398F979B}" srcId="{D67CC9D6-CBEB-4260-9D3E-E94F75770FD5}" destId="{45163E4A-158F-4A44-97A0-734067FF276E}" srcOrd="2" destOrd="0" parTransId="{D2FD441B-EF8C-4D95-A664-2BC0749E870B}" sibTransId="{147D9493-2DFB-4CC4-9CFB-A6082ACA9010}"/>
    <dgm:cxn modelId="{27A82E7A-917C-4414-9E07-14DF7499F577}" srcId="{0985444A-D68A-4623-88CE-0D94439F88BB}" destId="{E7C42FD8-77C5-4A84-ACFE-B3EADFA32851}" srcOrd="1" destOrd="0" parTransId="{28FD9CE0-743B-4458-AE30-F603BEDA4612}" sibTransId="{E1EF9B9F-7C47-4C83-A7D8-ED9AA8DEBB5F}"/>
    <dgm:cxn modelId="{16EC6680-F8E6-400C-8CD8-3285D6663A56}" srcId="{B0EB3D64-D320-4695-BB58-47F20B4D4D92}" destId="{D67CC9D6-CBEB-4260-9D3E-E94F75770FD5}" srcOrd="0" destOrd="0" parTransId="{0ABB6E70-80FE-4524-8353-BE751F6EC364}" sibTransId="{55273C4B-51DA-48B3-9E87-82771692FC31}"/>
    <dgm:cxn modelId="{148EFE96-08D0-4DAF-B078-2F6831DA60A6}" type="presOf" srcId="{E7C42FD8-77C5-4A84-ACFE-B3EADFA32851}" destId="{1DF2398B-62D3-4CBD-A98A-63EBFCAB0417}" srcOrd="0" destOrd="2" presId="urn:microsoft.com/office/officeart/2005/8/layout/vList4"/>
    <dgm:cxn modelId="{CB634797-B68A-4891-A8FE-6DB9EB33B5C4}" type="presOf" srcId="{B0EB3D64-D320-4695-BB58-47F20B4D4D92}" destId="{AFA08E4D-CC99-46AF-89AE-180D78DA85CE}" srcOrd="0" destOrd="0" presId="urn:microsoft.com/office/officeart/2005/8/layout/vList4"/>
    <dgm:cxn modelId="{E8793098-205D-4455-B792-21830BCDC259}" srcId="{B0EB3D64-D320-4695-BB58-47F20B4D4D92}" destId="{0985444A-D68A-4623-88CE-0D94439F88BB}" srcOrd="1" destOrd="0" parTransId="{48EA5488-BCA8-447E-92C0-83259D1B3893}" sibTransId="{A48621B7-797B-4BBC-82B0-9835FCFEF095}"/>
    <dgm:cxn modelId="{A907D19C-3C21-4C45-ADEC-17339FA31229}" type="presOf" srcId="{A363187B-3044-4CCD-B1E8-D80329CFC46F}" destId="{A4C8456E-AEEA-4384-A245-ECB7C4ADAD8D}" srcOrd="0" destOrd="2" presId="urn:microsoft.com/office/officeart/2005/8/layout/vList4"/>
    <dgm:cxn modelId="{86F78DA8-55F8-4585-9595-BA7A541CA063}" type="presOf" srcId="{83538B19-A31B-4391-9D16-786DC72F611A}" destId="{CC86B5A7-569A-4892-B4F3-1300C4EA5D04}" srcOrd="0" destOrd="0" presId="urn:microsoft.com/office/officeart/2005/8/layout/vList4"/>
    <dgm:cxn modelId="{9FD8FCAC-17C2-48A3-8FDA-89A040FCAD5C}" type="presOf" srcId="{CA30742C-90BD-4F94-BAB4-BAC72D8887BC}" destId="{CC86B5A7-569A-4892-B4F3-1300C4EA5D04}" srcOrd="0" destOrd="1" presId="urn:microsoft.com/office/officeart/2005/8/layout/vList4"/>
    <dgm:cxn modelId="{6C0107BF-14F7-46DD-A506-92AFC5D12728}" type="presOf" srcId="{45163E4A-158F-4A44-97A0-734067FF276E}" destId="{40C37107-C8D6-41A7-8FD0-EA109FC0B87D}" srcOrd="1" destOrd="3" presId="urn:microsoft.com/office/officeart/2005/8/layout/vList4"/>
    <dgm:cxn modelId="{9E4F7CC5-08E2-4AE9-82FB-9F1E95142D0E}" type="presOf" srcId="{A363187B-3044-4CCD-B1E8-D80329CFC46F}" destId="{40C37107-C8D6-41A7-8FD0-EA109FC0B87D}" srcOrd="1" destOrd="2" presId="urn:microsoft.com/office/officeart/2005/8/layout/vList4"/>
    <dgm:cxn modelId="{6B2FEBC9-246E-4368-A74E-A75C7CB7272F}" type="presOf" srcId="{D67CC9D6-CBEB-4260-9D3E-E94F75770FD5}" destId="{40C37107-C8D6-41A7-8FD0-EA109FC0B87D}" srcOrd="1" destOrd="0" presId="urn:microsoft.com/office/officeart/2005/8/layout/vList4"/>
    <dgm:cxn modelId="{D9DBA7D1-BEA6-4DBE-98E8-6EEA43203FB3}" type="presOf" srcId="{83538B19-A31B-4391-9D16-786DC72F611A}" destId="{BB87E746-8B1B-46A4-ABDA-9A4A14471A67}" srcOrd="1" destOrd="0" presId="urn:microsoft.com/office/officeart/2005/8/layout/vList4"/>
    <dgm:cxn modelId="{EB5F8AD6-0B6B-449A-B70E-3ED9CB6AE322}" srcId="{0985444A-D68A-4623-88CE-0D94439F88BB}" destId="{CE311C13-6571-44F5-AA3F-B770D2C24279}" srcOrd="0" destOrd="0" parTransId="{2F8F0563-D8C3-4993-8B99-6CA03D9CDB43}" sibTransId="{AEA5CADA-B8FC-4A20-AC84-AD7B024F1146}"/>
    <dgm:cxn modelId="{6FC6D8D6-A8B9-4739-9E9B-32FAA1ADE57E}" srcId="{83538B19-A31B-4391-9D16-786DC72F611A}" destId="{8EB0ECEA-DB7D-4AD9-AA54-6D22A65F0729}" srcOrd="1" destOrd="0" parTransId="{D55ADD08-8C13-47C1-868B-3301A8AEAFD1}" sibTransId="{FA075BB7-9368-4C5E-BFB6-32464FEEB386}"/>
    <dgm:cxn modelId="{C36B67D7-E87F-4ECF-914A-685FAB95A7EB}" srcId="{83538B19-A31B-4391-9D16-786DC72F611A}" destId="{CA30742C-90BD-4F94-BAB4-BAC72D8887BC}" srcOrd="0" destOrd="0" parTransId="{9CE342EC-5000-4150-BB2B-F801CC2E42A4}" sibTransId="{4B5E1F32-4F38-4814-80E2-928E5852CFE8}"/>
    <dgm:cxn modelId="{D2D3ADE9-745D-48D4-B304-A22B5E05CB37}" type="presOf" srcId="{CE311C13-6571-44F5-AA3F-B770D2C24279}" destId="{A4CF8088-BDC4-484C-A354-F024EC4AD0E5}" srcOrd="1" destOrd="1" presId="urn:microsoft.com/office/officeart/2005/8/layout/vList4"/>
    <dgm:cxn modelId="{7D51B5EC-A549-4085-9C58-305B75B0529A}" srcId="{0985444A-D68A-4623-88CE-0D94439F88BB}" destId="{8DDC9FAD-F860-45EF-90F2-0821C0F915A3}" srcOrd="2" destOrd="0" parTransId="{A7B8C00B-CB32-41D4-9464-F2A8A3AC715B}" sibTransId="{12F9B3A6-B1F3-4581-AEF7-F5BB79ECCA6C}"/>
    <dgm:cxn modelId="{623FD9EE-3176-4961-8640-3AC58C14B4E7}" type="presOf" srcId="{8DDC9FAD-F860-45EF-90F2-0821C0F915A3}" destId="{A4CF8088-BDC4-484C-A354-F024EC4AD0E5}" srcOrd="1" destOrd="3" presId="urn:microsoft.com/office/officeart/2005/8/layout/vList4"/>
    <dgm:cxn modelId="{BDEA8EF2-A804-47F3-9909-5F4124442390}" type="presOf" srcId="{0985444A-D68A-4623-88CE-0D94439F88BB}" destId="{1DF2398B-62D3-4CBD-A98A-63EBFCAB0417}" srcOrd="0" destOrd="0" presId="urn:microsoft.com/office/officeart/2005/8/layout/vList4"/>
    <dgm:cxn modelId="{A4C7BFF5-758D-4FAD-92B9-783D4D295021}" type="presOf" srcId="{8DDC9FAD-F860-45EF-90F2-0821C0F915A3}" destId="{1DF2398B-62D3-4CBD-A98A-63EBFCAB0417}" srcOrd="0" destOrd="3" presId="urn:microsoft.com/office/officeart/2005/8/layout/vList4"/>
    <dgm:cxn modelId="{B2AB5FFC-E9D5-4296-80F6-C7B4E438F5AB}" type="presOf" srcId="{8EB0ECEA-DB7D-4AD9-AA54-6D22A65F0729}" destId="{CC86B5A7-569A-4892-B4F3-1300C4EA5D04}" srcOrd="0" destOrd="2" presId="urn:microsoft.com/office/officeart/2005/8/layout/vList4"/>
    <dgm:cxn modelId="{7126F0FE-A1A1-4FC4-B973-04E90F28DE1A}" type="presOf" srcId="{CA30742C-90BD-4F94-BAB4-BAC72D8887BC}" destId="{BB87E746-8B1B-46A4-ABDA-9A4A14471A67}" srcOrd="1" destOrd="1" presId="urn:microsoft.com/office/officeart/2005/8/layout/vList4"/>
    <dgm:cxn modelId="{F42832B4-518C-4950-899E-362A25CCAADE}" type="presParOf" srcId="{AFA08E4D-CC99-46AF-89AE-180D78DA85CE}" destId="{1FA3D519-C17F-4060-BAD7-15137EA2B00A}" srcOrd="0" destOrd="0" presId="urn:microsoft.com/office/officeart/2005/8/layout/vList4"/>
    <dgm:cxn modelId="{4D0253F1-8C39-46A5-9835-2AD7ECA5D449}" type="presParOf" srcId="{1FA3D519-C17F-4060-BAD7-15137EA2B00A}" destId="{A4C8456E-AEEA-4384-A245-ECB7C4ADAD8D}" srcOrd="0" destOrd="0" presId="urn:microsoft.com/office/officeart/2005/8/layout/vList4"/>
    <dgm:cxn modelId="{05A7A27F-7A96-426B-B724-51E4DBF8207C}" type="presParOf" srcId="{1FA3D519-C17F-4060-BAD7-15137EA2B00A}" destId="{40BEE99F-7CC2-4B45-B120-5AACAC1B937F}" srcOrd="1" destOrd="0" presId="urn:microsoft.com/office/officeart/2005/8/layout/vList4"/>
    <dgm:cxn modelId="{8CC22E15-5B78-435F-903E-32AF6B0DA605}" type="presParOf" srcId="{1FA3D519-C17F-4060-BAD7-15137EA2B00A}" destId="{40C37107-C8D6-41A7-8FD0-EA109FC0B87D}" srcOrd="2" destOrd="0" presId="urn:microsoft.com/office/officeart/2005/8/layout/vList4"/>
    <dgm:cxn modelId="{C0C1776C-EF89-4ECF-A6C4-BA1A4BC2EB05}" type="presParOf" srcId="{AFA08E4D-CC99-46AF-89AE-180D78DA85CE}" destId="{D46131AD-3937-47AE-881A-1473FB2B628D}" srcOrd="1" destOrd="0" presId="urn:microsoft.com/office/officeart/2005/8/layout/vList4"/>
    <dgm:cxn modelId="{48AE0046-75FB-46AB-98CD-5545B91F7941}" type="presParOf" srcId="{AFA08E4D-CC99-46AF-89AE-180D78DA85CE}" destId="{07427A89-0512-474A-9F62-26B1BB8E4168}" srcOrd="2" destOrd="0" presId="urn:microsoft.com/office/officeart/2005/8/layout/vList4"/>
    <dgm:cxn modelId="{38BB84FD-9857-442F-842E-7AEE7B1866DD}" type="presParOf" srcId="{07427A89-0512-474A-9F62-26B1BB8E4168}" destId="{1DF2398B-62D3-4CBD-A98A-63EBFCAB0417}" srcOrd="0" destOrd="0" presId="urn:microsoft.com/office/officeart/2005/8/layout/vList4"/>
    <dgm:cxn modelId="{FF425CD0-F90F-457A-A2BA-3542D8F4D636}" type="presParOf" srcId="{07427A89-0512-474A-9F62-26B1BB8E4168}" destId="{D3187B12-4C1B-40A8-B8C1-BACC733DC598}" srcOrd="1" destOrd="0" presId="urn:microsoft.com/office/officeart/2005/8/layout/vList4"/>
    <dgm:cxn modelId="{2638D511-9660-4121-A583-C4A640166C82}" type="presParOf" srcId="{07427A89-0512-474A-9F62-26B1BB8E4168}" destId="{A4CF8088-BDC4-484C-A354-F024EC4AD0E5}" srcOrd="2" destOrd="0" presId="urn:microsoft.com/office/officeart/2005/8/layout/vList4"/>
    <dgm:cxn modelId="{59ADD4BE-1F76-4D69-A9FE-3BEF546D7091}" type="presParOf" srcId="{AFA08E4D-CC99-46AF-89AE-180D78DA85CE}" destId="{1C83E869-A099-4978-ACB7-093104702D41}" srcOrd="3" destOrd="0" presId="urn:microsoft.com/office/officeart/2005/8/layout/vList4"/>
    <dgm:cxn modelId="{4587F6BB-A2F6-47F1-9BBB-7AEC0B2B6AB2}" type="presParOf" srcId="{AFA08E4D-CC99-46AF-89AE-180D78DA85CE}" destId="{73AD532A-33AD-4240-B3B5-826FD17ADC71}" srcOrd="4" destOrd="0" presId="urn:microsoft.com/office/officeart/2005/8/layout/vList4"/>
    <dgm:cxn modelId="{3691B6F4-822A-406F-A8A6-36813773345A}" type="presParOf" srcId="{73AD532A-33AD-4240-B3B5-826FD17ADC71}" destId="{CC86B5A7-569A-4892-B4F3-1300C4EA5D04}" srcOrd="0" destOrd="0" presId="urn:microsoft.com/office/officeart/2005/8/layout/vList4"/>
    <dgm:cxn modelId="{D7359FA7-9D7B-48C3-8DDF-40A5469F62ED}" type="presParOf" srcId="{73AD532A-33AD-4240-B3B5-826FD17ADC71}" destId="{77442109-6A09-46DA-9865-ACE531895550}" srcOrd="1" destOrd="0" presId="urn:microsoft.com/office/officeart/2005/8/layout/vList4"/>
    <dgm:cxn modelId="{ABC6AEBB-8FD5-4949-966E-AEC34082EC3C}" type="presParOf" srcId="{73AD532A-33AD-4240-B3B5-826FD17ADC71}" destId="{BB87E746-8B1B-46A4-ABDA-9A4A14471A67}"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2835ADD-EBE2-461F-BE8B-FE37408CA20F}" type="doc">
      <dgm:prSet loTypeId="urn:microsoft.com/office/officeart/2005/8/layout/hProcess10" loCatId="process" qsTypeId="urn:microsoft.com/office/officeart/2005/8/quickstyle/simple1" qsCatId="simple" csTypeId="urn:microsoft.com/office/officeart/2005/8/colors/colorful1" csCatId="colorful" phldr="1"/>
      <dgm:spPr/>
      <dgm:t>
        <a:bodyPr/>
        <a:lstStyle/>
        <a:p>
          <a:endParaRPr lang="en-US"/>
        </a:p>
      </dgm:t>
    </dgm:pt>
    <dgm:pt modelId="{7FF41B3D-FCF2-4787-8F74-E65370F500A5}">
      <dgm:prSet phldrT="[Text]" custT="1"/>
      <dgm:spPr>
        <a:solidFill>
          <a:schemeClr val="accent2"/>
        </a:solidFill>
      </dgm:spPr>
      <dgm:t>
        <a:bodyPr/>
        <a:lstStyle/>
        <a:p>
          <a:pPr algn="l"/>
          <a:r>
            <a:rPr lang="en-US" sz="2000" b="1" dirty="0"/>
            <a:t>Classes</a:t>
          </a:r>
          <a:r>
            <a:rPr lang="en-US" sz="2100" dirty="0"/>
            <a:t> </a:t>
          </a:r>
        </a:p>
      </dgm:t>
    </dgm:pt>
    <dgm:pt modelId="{D7713051-F654-49EC-B50A-E0E95D17BC36}" type="parTrans" cxnId="{5B5EBFBB-78BC-43DB-A9F2-449070D3B8C6}">
      <dgm:prSet/>
      <dgm:spPr/>
      <dgm:t>
        <a:bodyPr/>
        <a:lstStyle/>
        <a:p>
          <a:endParaRPr lang="en-US"/>
        </a:p>
      </dgm:t>
    </dgm:pt>
    <dgm:pt modelId="{0B22BD9C-721C-49A8-AD81-D09B8AA300C3}" type="sibTrans" cxnId="{5B5EBFBB-78BC-43DB-A9F2-449070D3B8C6}">
      <dgm:prSet/>
      <dgm:spPr>
        <a:solidFill>
          <a:schemeClr val="accent2"/>
        </a:solidFill>
      </dgm:spPr>
      <dgm:t>
        <a:bodyPr/>
        <a:lstStyle/>
        <a:p>
          <a:endParaRPr lang="en-US"/>
        </a:p>
      </dgm:t>
    </dgm:pt>
    <dgm:pt modelId="{78455A19-0DEF-4FCE-BDBE-8D8DB2011B58}">
      <dgm:prSet phldrT="[Text]" custT="1"/>
      <dgm:spPr>
        <a:solidFill>
          <a:schemeClr val="accent2"/>
        </a:solidFill>
      </dgm:spPr>
      <dgm:t>
        <a:bodyPr/>
        <a:lstStyle/>
        <a:p>
          <a:pPr algn="l"/>
          <a:r>
            <a:rPr lang="en-US" sz="2000" dirty="0">
              <a:latin typeface="Calibri" panose="020F0502020204030204" pitchFamily="34" charset="0"/>
              <a:ea typeface="Calibri" panose="020F0502020204030204" pitchFamily="34" charset="0"/>
              <a:cs typeface="Times New Roman" panose="02020603050405020304" pitchFamily="18" charset="0"/>
            </a:rPr>
            <a:t>Fit Camp </a:t>
          </a:r>
          <a:endParaRPr lang="en-US" sz="2000" dirty="0"/>
        </a:p>
      </dgm:t>
    </dgm:pt>
    <dgm:pt modelId="{3FA7ABBD-A8DC-4087-A513-9C01176C881F}" type="parTrans" cxnId="{B4156E73-847B-4DA2-AAFD-59A5E71E8575}">
      <dgm:prSet/>
      <dgm:spPr/>
      <dgm:t>
        <a:bodyPr/>
        <a:lstStyle/>
        <a:p>
          <a:endParaRPr lang="en-US"/>
        </a:p>
      </dgm:t>
    </dgm:pt>
    <dgm:pt modelId="{921BF9D6-E838-4683-A340-333FBF741B41}" type="sibTrans" cxnId="{B4156E73-847B-4DA2-AAFD-59A5E71E8575}">
      <dgm:prSet/>
      <dgm:spPr/>
      <dgm:t>
        <a:bodyPr/>
        <a:lstStyle/>
        <a:p>
          <a:endParaRPr lang="en-US"/>
        </a:p>
      </dgm:t>
    </dgm:pt>
    <dgm:pt modelId="{F32B38D0-C8A7-4CF6-B6C6-6B0C520369A2}">
      <dgm:prSet phldrT="[Text]" custT="1"/>
      <dgm:spPr>
        <a:solidFill>
          <a:schemeClr val="accent6"/>
        </a:solidFill>
      </dgm:spPr>
      <dgm:t>
        <a:bodyPr/>
        <a:lstStyle/>
        <a:p>
          <a:r>
            <a:rPr lang="en-US" sz="2000" b="1" dirty="0"/>
            <a:t>Lunch N Learns</a:t>
          </a:r>
        </a:p>
      </dgm:t>
    </dgm:pt>
    <dgm:pt modelId="{9358FCBF-9640-4A1E-A619-1F3F2F44DE1F}" type="parTrans" cxnId="{C4BBCC77-37DC-4194-B173-C17030D3AD6D}">
      <dgm:prSet/>
      <dgm:spPr/>
      <dgm:t>
        <a:bodyPr/>
        <a:lstStyle/>
        <a:p>
          <a:endParaRPr lang="en-US"/>
        </a:p>
      </dgm:t>
    </dgm:pt>
    <dgm:pt modelId="{6C791781-58DE-4B7D-A58F-BFA6F40A973A}" type="sibTrans" cxnId="{C4BBCC77-37DC-4194-B173-C17030D3AD6D}">
      <dgm:prSet/>
      <dgm:spPr>
        <a:solidFill>
          <a:schemeClr val="accent6"/>
        </a:solidFill>
      </dgm:spPr>
      <dgm:t>
        <a:bodyPr/>
        <a:lstStyle/>
        <a:p>
          <a:endParaRPr lang="en-US"/>
        </a:p>
      </dgm:t>
    </dgm:pt>
    <dgm:pt modelId="{1FB9A905-A41E-4F91-BD2D-AC9C7DD6B6BF}">
      <dgm:prSet phldrT="[Text]" custT="1"/>
      <dgm:spPr>
        <a:solidFill>
          <a:schemeClr val="accent5">
            <a:lumMod val="50000"/>
          </a:schemeClr>
        </a:solidFill>
      </dgm:spPr>
      <dgm:t>
        <a:bodyPr/>
        <a:lstStyle/>
        <a:p>
          <a:r>
            <a:rPr lang="en-US" sz="2000" b="1" dirty="0"/>
            <a:t>Seminars/Webinars </a:t>
          </a:r>
        </a:p>
      </dgm:t>
    </dgm:pt>
    <dgm:pt modelId="{836ADC6C-26A4-4FD5-ADE7-17783F6B84ED}" type="parTrans" cxnId="{7F5641FA-C71F-4461-95F3-78B062392690}">
      <dgm:prSet/>
      <dgm:spPr/>
      <dgm:t>
        <a:bodyPr/>
        <a:lstStyle/>
        <a:p>
          <a:endParaRPr lang="en-US"/>
        </a:p>
      </dgm:t>
    </dgm:pt>
    <dgm:pt modelId="{67438FC8-C763-421E-BE8A-7528F11D4D43}" type="sibTrans" cxnId="{7F5641FA-C71F-4461-95F3-78B062392690}">
      <dgm:prSet/>
      <dgm:spPr>
        <a:solidFill>
          <a:schemeClr val="accent4"/>
        </a:solidFill>
      </dgm:spPr>
      <dgm:t>
        <a:bodyPr/>
        <a:lstStyle/>
        <a:p>
          <a:endParaRPr lang="en-US" dirty="0"/>
        </a:p>
      </dgm:t>
    </dgm:pt>
    <dgm:pt modelId="{9F0C5AB4-CD8E-4A4E-8ED9-839513DCDF78}">
      <dgm:prSet phldrT="[Text]" custT="1"/>
      <dgm:spPr>
        <a:solidFill>
          <a:schemeClr val="accent4"/>
        </a:solidFill>
      </dgm:spPr>
      <dgm:t>
        <a:bodyPr/>
        <a:lstStyle/>
        <a:p>
          <a:r>
            <a:rPr lang="en-US" sz="2000" b="1" dirty="0"/>
            <a:t>Special Challenges &amp; Events  </a:t>
          </a:r>
        </a:p>
      </dgm:t>
    </dgm:pt>
    <dgm:pt modelId="{93030EAE-8F45-4C9C-B9B6-4FA00646925B}" type="parTrans" cxnId="{3C3901BC-3B82-40C4-AA20-63882AB5685C}">
      <dgm:prSet/>
      <dgm:spPr/>
      <dgm:t>
        <a:bodyPr/>
        <a:lstStyle/>
        <a:p>
          <a:endParaRPr lang="en-US"/>
        </a:p>
      </dgm:t>
    </dgm:pt>
    <dgm:pt modelId="{5CB8D030-8334-4276-8984-835964C17699}" type="sibTrans" cxnId="{3C3901BC-3B82-40C4-AA20-63882AB5685C}">
      <dgm:prSet/>
      <dgm:spPr/>
      <dgm:t>
        <a:bodyPr/>
        <a:lstStyle/>
        <a:p>
          <a:endParaRPr lang="en-US"/>
        </a:p>
      </dgm:t>
    </dgm:pt>
    <dgm:pt modelId="{AEF182B6-52AD-4883-8BFC-31984041687A}">
      <dgm:prSet phldrT="[Text]" custT="1"/>
      <dgm:spPr>
        <a:solidFill>
          <a:schemeClr val="accent5">
            <a:lumMod val="50000"/>
          </a:schemeClr>
        </a:solidFill>
      </dgm:spPr>
      <dgm:t>
        <a:bodyPr/>
        <a:lstStyle/>
        <a:p>
          <a:r>
            <a:rPr lang="en-US" sz="1800" dirty="0"/>
            <a:t>Airrosti – Musculoskeletal</a:t>
          </a:r>
        </a:p>
      </dgm:t>
    </dgm:pt>
    <dgm:pt modelId="{1ADACA15-4487-4E7B-9D4D-7B0F3F3F9755}" type="parTrans" cxnId="{FAB3CD00-FDB5-4AA6-BBD1-2B2E7BF72006}">
      <dgm:prSet/>
      <dgm:spPr/>
      <dgm:t>
        <a:bodyPr/>
        <a:lstStyle/>
        <a:p>
          <a:endParaRPr lang="en-US"/>
        </a:p>
      </dgm:t>
    </dgm:pt>
    <dgm:pt modelId="{5FFD3D04-11D3-49A1-83F6-261A0A2DE2B5}" type="sibTrans" cxnId="{FAB3CD00-FDB5-4AA6-BBD1-2B2E7BF72006}">
      <dgm:prSet/>
      <dgm:spPr/>
      <dgm:t>
        <a:bodyPr/>
        <a:lstStyle/>
        <a:p>
          <a:endParaRPr lang="en-US"/>
        </a:p>
      </dgm:t>
    </dgm:pt>
    <dgm:pt modelId="{BE4929BD-FCA0-495F-8DF0-8EC254E7336B}">
      <dgm:prSet phldrT="[Text]" custT="1"/>
      <dgm:spPr>
        <a:solidFill>
          <a:schemeClr val="accent5">
            <a:lumMod val="50000"/>
          </a:schemeClr>
        </a:solidFill>
      </dgm:spPr>
      <dgm:t>
        <a:bodyPr/>
        <a:lstStyle/>
        <a:p>
          <a:r>
            <a:rPr lang="en-US" sz="1800" dirty="0"/>
            <a:t>Healthy Challenge Stress Management </a:t>
          </a:r>
        </a:p>
      </dgm:t>
    </dgm:pt>
    <dgm:pt modelId="{799FEB4C-1226-49FF-8CFD-64985776F87A}" type="parTrans" cxnId="{D458CB57-D745-4062-ADF1-2855C68277A9}">
      <dgm:prSet/>
      <dgm:spPr/>
      <dgm:t>
        <a:bodyPr/>
        <a:lstStyle/>
        <a:p>
          <a:endParaRPr lang="en-US"/>
        </a:p>
      </dgm:t>
    </dgm:pt>
    <dgm:pt modelId="{42549094-FFF4-4B10-89B4-352DE908CF93}" type="sibTrans" cxnId="{D458CB57-D745-4062-ADF1-2855C68277A9}">
      <dgm:prSet/>
      <dgm:spPr/>
      <dgm:t>
        <a:bodyPr/>
        <a:lstStyle/>
        <a:p>
          <a:endParaRPr lang="en-US"/>
        </a:p>
      </dgm:t>
    </dgm:pt>
    <dgm:pt modelId="{A4248CB8-8634-4DEB-815C-82E92C3CC256}">
      <dgm:prSet phldrT="[Text]" custT="1"/>
      <dgm:spPr>
        <a:solidFill>
          <a:schemeClr val="accent5">
            <a:lumMod val="50000"/>
          </a:schemeClr>
        </a:solidFill>
      </dgm:spPr>
      <dgm:t>
        <a:bodyPr/>
        <a:lstStyle/>
        <a:p>
          <a:r>
            <a:rPr lang="en-US" sz="1800" dirty="0"/>
            <a:t>Right Step – Opioids in the Workplace</a:t>
          </a:r>
        </a:p>
      </dgm:t>
    </dgm:pt>
    <dgm:pt modelId="{411D7074-85F2-4C56-8DE7-BDFAD4CC81A8}" type="parTrans" cxnId="{FF02C714-DF90-40F5-81EB-26C876A6A5AB}">
      <dgm:prSet/>
      <dgm:spPr/>
      <dgm:t>
        <a:bodyPr/>
        <a:lstStyle/>
        <a:p>
          <a:endParaRPr lang="en-US"/>
        </a:p>
      </dgm:t>
    </dgm:pt>
    <dgm:pt modelId="{6195494A-8446-488D-8BC7-5271E5AE2E0C}" type="sibTrans" cxnId="{FF02C714-DF90-40F5-81EB-26C876A6A5AB}">
      <dgm:prSet/>
      <dgm:spPr/>
      <dgm:t>
        <a:bodyPr/>
        <a:lstStyle/>
        <a:p>
          <a:endParaRPr lang="en-US"/>
        </a:p>
      </dgm:t>
    </dgm:pt>
    <dgm:pt modelId="{365070D4-1547-4BA3-9A7C-8B1003C75260}">
      <dgm:prSet phldrT="[Text]" custT="1"/>
      <dgm:spPr>
        <a:solidFill>
          <a:schemeClr val="accent6"/>
        </a:solidFill>
      </dgm:spPr>
      <dgm:t>
        <a:bodyPr/>
        <a:lstStyle/>
        <a:p>
          <a:r>
            <a:rPr lang="en-US" sz="1800" dirty="0"/>
            <a:t>TIAA – Financial Wellness</a:t>
          </a:r>
        </a:p>
      </dgm:t>
    </dgm:pt>
    <dgm:pt modelId="{54F60736-ECDF-4CF1-B21F-1E9CC12827D1}" type="parTrans" cxnId="{B34EBBA2-F7A0-46AF-9937-1D8279243099}">
      <dgm:prSet/>
      <dgm:spPr/>
      <dgm:t>
        <a:bodyPr/>
        <a:lstStyle/>
        <a:p>
          <a:endParaRPr lang="en-US"/>
        </a:p>
      </dgm:t>
    </dgm:pt>
    <dgm:pt modelId="{8ABA9C05-4FD5-4AD8-8D7B-1511D4780B4D}" type="sibTrans" cxnId="{B34EBBA2-F7A0-46AF-9937-1D8279243099}">
      <dgm:prSet/>
      <dgm:spPr/>
      <dgm:t>
        <a:bodyPr/>
        <a:lstStyle/>
        <a:p>
          <a:endParaRPr lang="en-US"/>
        </a:p>
      </dgm:t>
    </dgm:pt>
    <dgm:pt modelId="{E5A0C1E8-A6D0-4D47-9AA6-667AC7DA34A8}">
      <dgm:prSet phldrT="[Text]" custT="1"/>
      <dgm:spPr>
        <a:solidFill>
          <a:schemeClr val="accent4"/>
        </a:solidFill>
      </dgm:spPr>
      <dgm:t>
        <a:bodyPr/>
        <a:lstStyle/>
        <a:p>
          <a:r>
            <a:rPr lang="en-US" sz="2000" dirty="0"/>
            <a:t>Blood Drives </a:t>
          </a:r>
        </a:p>
      </dgm:t>
    </dgm:pt>
    <dgm:pt modelId="{7B4C59D5-3DDC-4276-BDE0-504EE5B9EE79}" type="parTrans" cxnId="{FF6BFED6-2CF5-47AF-AA68-FE83BA73DC26}">
      <dgm:prSet/>
      <dgm:spPr/>
      <dgm:t>
        <a:bodyPr/>
        <a:lstStyle/>
        <a:p>
          <a:endParaRPr lang="en-US"/>
        </a:p>
      </dgm:t>
    </dgm:pt>
    <dgm:pt modelId="{E957D8A3-BE46-4CF3-8409-984D526A452D}" type="sibTrans" cxnId="{FF6BFED6-2CF5-47AF-AA68-FE83BA73DC26}">
      <dgm:prSet/>
      <dgm:spPr/>
      <dgm:t>
        <a:bodyPr/>
        <a:lstStyle/>
        <a:p>
          <a:endParaRPr lang="en-US"/>
        </a:p>
      </dgm:t>
    </dgm:pt>
    <dgm:pt modelId="{E787C436-98F6-4723-B3C6-890738DA1DD2}">
      <dgm:prSet phldrT="[Text]" custT="1"/>
      <dgm:spPr>
        <a:solidFill>
          <a:schemeClr val="accent2"/>
        </a:solidFill>
      </dgm:spPr>
      <dgm:t>
        <a:bodyPr/>
        <a:lstStyle/>
        <a:p>
          <a:pPr algn="l"/>
          <a:r>
            <a:rPr lang="en-US" sz="2000" dirty="0"/>
            <a:t>Total Body Blast </a:t>
          </a:r>
        </a:p>
      </dgm:t>
    </dgm:pt>
    <dgm:pt modelId="{D866E143-C446-4AC5-9A1B-84171D3A9511}" type="parTrans" cxnId="{AD0D4163-6E8D-4BB3-A13B-E4DE12519160}">
      <dgm:prSet/>
      <dgm:spPr/>
      <dgm:t>
        <a:bodyPr/>
        <a:lstStyle/>
        <a:p>
          <a:endParaRPr lang="en-US"/>
        </a:p>
      </dgm:t>
    </dgm:pt>
    <dgm:pt modelId="{DC249872-8794-4A4A-AB08-072B57CB4E72}" type="sibTrans" cxnId="{AD0D4163-6E8D-4BB3-A13B-E4DE12519160}">
      <dgm:prSet/>
      <dgm:spPr/>
      <dgm:t>
        <a:bodyPr/>
        <a:lstStyle/>
        <a:p>
          <a:endParaRPr lang="en-US"/>
        </a:p>
      </dgm:t>
    </dgm:pt>
    <dgm:pt modelId="{917B16BC-8C45-46E9-ACAD-BE54F59B5B6D}">
      <dgm:prSet phldrT="[Text]" custT="1"/>
      <dgm:spPr>
        <a:solidFill>
          <a:schemeClr val="accent4"/>
        </a:solidFill>
      </dgm:spPr>
      <dgm:t>
        <a:bodyPr/>
        <a:lstStyle/>
        <a:p>
          <a:r>
            <a:rPr lang="en-US" sz="2000" dirty="0"/>
            <a:t>Health, Safety &amp; Benefits (HSBF)</a:t>
          </a:r>
        </a:p>
      </dgm:t>
    </dgm:pt>
    <dgm:pt modelId="{662C02E3-F32A-4D2B-AFE7-7C9A121B4FF3}" type="parTrans" cxnId="{4D56BB16-F80F-4B8F-8C60-ADC87F5BD55B}">
      <dgm:prSet/>
      <dgm:spPr/>
      <dgm:t>
        <a:bodyPr/>
        <a:lstStyle/>
        <a:p>
          <a:endParaRPr lang="en-US"/>
        </a:p>
      </dgm:t>
    </dgm:pt>
    <dgm:pt modelId="{F6134B4B-E290-466E-8B46-1FB5BFDACDEB}" type="sibTrans" cxnId="{4D56BB16-F80F-4B8F-8C60-ADC87F5BD55B}">
      <dgm:prSet/>
      <dgm:spPr/>
      <dgm:t>
        <a:bodyPr/>
        <a:lstStyle/>
        <a:p>
          <a:endParaRPr lang="en-US"/>
        </a:p>
      </dgm:t>
    </dgm:pt>
    <dgm:pt modelId="{475D3278-FAFA-4442-8165-4905AAE8A85F}">
      <dgm:prSet phldrT="[Text]" custT="1"/>
      <dgm:spPr>
        <a:solidFill>
          <a:schemeClr val="accent4"/>
        </a:solidFill>
      </dgm:spPr>
      <dgm:t>
        <a:bodyPr/>
        <a:lstStyle/>
        <a:p>
          <a:r>
            <a:rPr lang="en-US" sz="2000" dirty="0"/>
            <a:t>Heart Walk </a:t>
          </a:r>
        </a:p>
      </dgm:t>
    </dgm:pt>
    <dgm:pt modelId="{718C15D3-63DB-42FE-9505-40E4B8D1607F}" type="parTrans" cxnId="{2D23EA02-4FC8-492E-B591-075AEB01341D}">
      <dgm:prSet/>
      <dgm:spPr/>
      <dgm:t>
        <a:bodyPr/>
        <a:lstStyle/>
        <a:p>
          <a:endParaRPr lang="en-US"/>
        </a:p>
      </dgm:t>
    </dgm:pt>
    <dgm:pt modelId="{4F57CD2A-DC16-4927-9875-41D7255A60E0}" type="sibTrans" cxnId="{2D23EA02-4FC8-492E-B591-075AEB01341D}">
      <dgm:prSet/>
      <dgm:spPr/>
      <dgm:t>
        <a:bodyPr/>
        <a:lstStyle/>
        <a:p>
          <a:endParaRPr lang="en-US"/>
        </a:p>
      </dgm:t>
    </dgm:pt>
    <dgm:pt modelId="{83965377-BA7E-448A-B470-EB693C8B6205}">
      <dgm:prSet phldrT="[Text]" custT="1"/>
      <dgm:spPr>
        <a:solidFill>
          <a:schemeClr val="accent6"/>
        </a:solidFill>
      </dgm:spPr>
      <dgm:t>
        <a:bodyPr/>
        <a:lstStyle/>
        <a:p>
          <a:r>
            <a:rPr lang="en-US" sz="1800" dirty="0"/>
            <a:t>Free Form Chiropractic </a:t>
          </a:r>
        </a:p>
      </dgm:t>
    </dgm:pt>
    <dgm:pt modelId="{D9153B7D-37EB-434F-9024-386C530CB679}" type="parTrans" cxnId="{A6EAFCCE-1DFF-40ED-9F4A-EB75EBE2E995}">
      <dgm:prSet/>
      <dgm:spPr/>
    </dgm:pt>
    <dgm:pt modelId="{691A8DE8-E17D-4CAC-A0DF-8D4957CBE2A9}" type="sibTrans" cxnId="{A6EAFCCE-1DFF-40ED-9F4A-EB75EBE2E995}">
      <dgm:prSet/>
      <dgm:spPr/>
    </dgm:pt>
    <dgm:pt modelId="{757C7246-863B-468A-831C-F08BB1063EDD}">
      <dgm:prSet phldrT="[Text]" custT="1"/>
      <dgm:spPr>
        <a:solidFill>
          <a:schemeClr val="accent6"/>
        </a:solidFill>
      </dgm:spPr>
      <dgm:t>
        <a:bodyPr/>
        <a:lstStyle/>
        <a:p>
          <a:r>
            <a:rPr lang="en-US" sz="1800" dirty="0"/>
            <a:t>Lantern (formerly SurgeryPlus)</a:t>
          </a:r>
        </a:p>
      </dgm:t>
    </dgm:pt>
    <dgm:pt modelId="{17ABC607-E115-47E7-850E-16CBED85008B}" type="parTrans" cxnId="{4A9C265B-03EE-4E86-AEF0-F5F22BDB71FC}">
      <dgm:prSet/>
      <dgm:spPr/>
    </dgm:pt>
    <dgm:pt modelId="{B67BC61C-1E46-4267-90C1-926EAE3F1F83}" type="sibTrans" cxnId="{4A9C265B-03EE-4E86-AEF0-F5F22BDB71FC}">
      <dgm:prSet/>
      <dgm:spPr/>
    </dgm:pt>
    <dgm:pt modelId="{98745E93-7C21-4378-B551-D2C59AD85592}" type="pres">
      <dgm:prSet presAssocID="{32835ADD-EBE2-461F-BE8B-FE37408CA20F}" presName="Name0" presStyleCnt="0">
        <dgm:presLayoutVars>
          <dgm:dir/>
          <dgm:resizeHandles val="exact"/>
        </dgm:presLayoutVars>
      </dgm:prSet>
      <dgm:spPr/>
    </dgm:pt>
    <dgm:pt modelId="{5211002B-45F1-482C-8820-C404C1DE29C2}" type="pres">
      <dgm:prSet presAssocID="{7FF41B3D-FCF2-4787-8F74-E65370F500A5}" presName="composite" presStyleCnt="0"/>
      <dgm:spPr/>
    </dgm:pt>
    <dgm:pt modelId="{7D86CA3A-606E-46DA-BB23-5C440522E5CF}" type="pres">
      <dgm:prSet presAssocID="{7FF41B3D-FCF2-4787-8F74-E65370F500A5}" presName="imagSh" presStyleLbl="bgImgPlace1" presStyleIdx="0" presStyleCnt="4" custScaleX="148908" custScaleY="119131" custLinFactNeighborX="-4819" custLinFactNeighborY="-30217"/>
      <dgm:spPr>
        <a:blipFill>
          <a:blip xmlns:r="http://schemas.openxmlformats.org/officeDocument/2006/relationships" r:embed="rId1">
            <a:duotone>
              <a:schemeClr val="accent2">
                <a:shade val="45000"/>
                <a:satMod val="135000"/>
              </a:schemeClr>
              <a:prstClr val="white"/>
            </a:duotone>
            <a:extLst>
              <a:ext uri="{28A0092B-C50C-407E-A947-70E740481C1C}">
                <a14:useLocalDpi xmlns:a14="http://schemas.microsoft.com/office/drawing/2010/main" val="0"/>
              </a:ext>
            </a:extLst>
          </a:blip>
          <a:srcRect/>
          <a:stretch>
            <a:fillRect l="-10000" r="-10000"/>
          </a:stretch>
        </a:blipFill>
      </dgm:spPr>
    </dgm:pt>
    <dgm:pt modelId="{DAFD36CB-BB0C-464C-9253-0A517ED4510E}" type="pres">
      <dgm:prSet presAssocID="{7FF41B3D-FCF2-4787-8F74-E65370F500A5}" presName="txNode" presStyleLbl="node1" presStyleIdx="0" presStyleCnt="4" custScaleX="206189" custScaleY="206589" custLinFactNeighborX="11909" custLinFactNeighborY="57557">
        <dgm:presLayoutVars>
          <dgm:bulletEnabled val="1"/>
        </dgm:presLayoutVars>
      </dgm:prSet>
      <dgm:spPr/>
    </dgm:pt>
    <dgm:pt modelId="{68387D42-1257-4B1D-8A75-87DBDADB68E3}" type="pres">
      <dgm:prSet presAssocID="{0B22BD9C-721C-49A8-AD81-D09B8AA300C3}" presName="sibTrans" presStyleLbl="sibTrans2D1" presStyleIdx="0" presStyleCnt="3" custLinFactNeighborX="-58257" custLinFactNeighborY="78620"/>
      <dgm:spPr/>
    </dgm:pt>
    <dgm:pt modelId="{6E25F2E3-C5D6-4AAB-BCEE-35F4FE4E5064}" type="pres">
      <dgm:prSet presAssocID="{0B22BD9C-721C-49A8-AD81-D09B8AA300C3}" presName="connTx" presStyleLbl="sibTrans2D1" presStyleIdx="0" presStyleCnt="3"/>
      <dgm:spPr/>
    </dgm:pt>
    <dgm:pt modelId="{DE3E4BEE-5F04-44B1-B7D9-C3B4EFA6509A}" type="pres">
      <dgm:prSet presAssocID="{F32B38D0-C8A7-4CF6-B6C6-6B0C520369A2}" presName="composite" presStyleCnt="0"/>
      <dgm:spPr/>
    </dgm:pt>
    <dgm:pt modelId="{73E8DE2C-26E1-48CF-92BF-8DFBA529AE97}" type="pres">
      <dgm:prSet presAssocID="{F32B38D0-C8A7-4CF6-B6C6-6B0C520369A2}" presName="imagSh" presStyleLbl="bgImgPlace1" presStyleIdx="1" presStyleCnt="4" custScaleX="124768" custScaleY="116598" custLinFactNeighborX="7236" custLinFactNeighborY="-51420"/>
      <dgm:spPr>
        <a:blipFill>
          <a:blip xmlns:r="http://schemas.openxmlformats.org/officeDocument/2006/relationships"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a:blipFill>
      </dgm:spPr>
    </dgm:pt>
    <dgm:pt modelId="{E37EDCE9-ECF1-4138-812C-3EBF68B5A2BC}" type="pres">
      <dgm:prSet presAssocID="{F32B38D0-C8A7-4CF6-B6C6-6B0C520369A2}" presName="txNode" presStyleLbl="node1" presStyleIdx="1" presStyleCnt="4" custScaleX="233593" custScaleY="239998" custLinFactNeighborX="6099" custLinFactNeighborY="51986">
        <dgm:presLayoutVars>
          <dgm:bulletEnabled val="1"/>
        </dgm:presLayoutVars>
      </dgm:prSet>
      <dgm:spPr/>
    </dgm:pt>
    <dgm:pt modelId="{E9C3DE64-DE68-4EC2-8326-A85F5C702C76}" type="pres">
      <dgm:prSet presAssocID="{6C791781-58DE-4B7D-A58F-BFA6F40A973A}" presName="sibTrans" presStyleLbl="sibTrans2D1" presStyleIdx="1" presStyleCnt="3" custAng="840683"/>
      <dgm:spPr/>
    </dgm:pt>
    <dgm:pt modelId="{F0D6A27B-4640-4E17-8E88-478EFC00FFBC}" type="pres">
      <dgm:prSet presAssocID="{6C791781-58DE-4B7D-A58F-BFA6F40A973A}" presName="connTx" presStyleLbl="sibTrans2D1" presStyleIdx="1" presStyleCnt="3"/>
      <dgm:spPr/>
    </dgm:pt>
    <dgm:pt modelId="{9A2B278C-24A4-4093-866F-0A9FAC5AB5D1}" type="pres">
      <dgm:prSet presAssocID="{1FB9A905-A41E-4F91-BD2D-AC9C7DD6B6BF}" presName="composite" presStyleCnt="0"/>
      <dgm:spPr/>
    </dgm:pt>
    <dgm:pt modelId="{8437AFC5-D0C3-4F44-AEC6-FD8C1FA30131}" type="pres">
      <dgm:prSet presAssocID="{1FB9A905-A41E-4F91-BD2D-AC9C7DD6B6BF}" presName="imagSh" presStyleLbl="bgImgPlace1" presStyleIdx="2" presStyleCnt="4" custScaleX="129328" custScaleY="119916" custLinFactNeighborX="12591" custLinFactNeighborY="-95770"/>
      <dgm:spPr>
        <a:blipFill>
          <a:blip xmlns:r="http://schemas.openxmlformats.org/officeDocument/2006/relationships" r:embed="rId3">
            <a:duotone>
              <a:prstClr val="black"/>
              <a:schemeClr val="accent5">
                <a:tint val="45000"/>
                <a:satMod val="400000"/>
              </a:schemeClr>
            </a:duotone>
            <a:extLst>
              <a:ext uri="{28A0092B-C50C-407E-A947-70E740481C1C}">
                <a14:useLocalDpi xmlns:a14="http://schemas.microsoft.com/office/drawing/2010/main" val="0"/>
              </a:ext>
            </a:extLst>
          </a:blip>
          <a:srcRect/>
          <a:stretch>
            <a:fillRect l="-7000" r="-7000"/>
          </a:stretch>
        </a:blipFill>
      </dgm:spPr>
    </dgm:pt>
    <dgm:pt modelId="{8D740C5E-93E1-4059-85E3-A63D027B467C}" type="pres">
      <dgm:prSet presAssocID="{1FB9A905-A41E-4F91-BD2D-AC9C7DD6B6BF}" presName="txNode" presStyleLbl="node1" presStyleIdx="2" presStyleCnt="4" custScaleX="297552" custScaleY="299162" custLinFactNeighborX="5451" custLinFactNeighborY="39014">
        <dgm:presLayoutVars>
          <dgm:bulletEnabled val="1"/>
        </dgm:presLayoutVars>
      </dgm:prSet>
      <dgm:spPr/>
    </dgm:pt>
    <dgm:pt modelId="{93FD382B-7307-499C-B6F5-F077EC3E5B73}" type="pres">
      <dgm:prSet presAssocID="{67438FC8-C763-421E-BE8A-7528F11D4D43}" presName="sibTrans" presStyleLbl="sibTrans2D1" presStyleIdx="2" presStyleCnt="3"/>
      <dgm:spPr/>
    </dgm:pt>
    <dgm:pt modelId="{D94CBF0E-72CD-42F0-9D57-363DF41D7E69}" type="pres">
      <dgm:prSet presAssocID="{67438FC8-C763-421E-BE8A-7528F11D4D43}" presName="connTx" presStyleLbl="sibTrans2D1" presStyleIdx="2" presStyleCnt="3"/>
      <dgm:spPr/>
    </dgm:pt>
    <dgm:pt modelId="{51B16EB8-D45A-4BC6-AFE4-6B8141E78AF8}" type="pres">
      <dgm:prSet presAssocID="{9F0C5AB4-CD8E-4A4E-8ED9-839513DCDF78}" presName="composite" presStyleCnt="0"/>
      <dgm:spPr/>
    </dgm:pt>
    <dgm:pt modelId="{38028300-178B-49E0-B00C-3196777FAD78}" type="pres">
      <dgm:prSet presAssocID="{9F0C5AB4-CD8E-4A4E-8ED9-839513DCDF78}" presName="imagSh" presStyleLbl="bgImgPlace1" presStyleIdx="3" presStyleCnt="4" custScaleX="135089" custScaleY="108194" custLinFactNeighborX="7161" custLinFactNeighborY="-54396"/>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5000" r="-5000"/>
          </a:stretch>
        </a:blipFill>
      </dgm:spPr>
    </dgm:pt>
    <dgm:pt modelId="{35C26547-82E6-409C-91D5-97540918E7CF}" type="pres">
      <dgm:prSet presAssocID="{9F0C5AB4-CD8E-4A4E-8ED9-839513DCDF78}" presName="txNode" presStyleLbl="node1" presStyleIdx="3" presStyleCnt="4" custScaleX="253915" custScaleY="266943" custLinFactNeighborX="55" custLinFactNeighborY="60716">
        <dgm:presLayoutVars>
          <dgm:bulletEnabled val="1"/>
        </dgm:presLayoutVars>
      </dgm:prSet>
      <dgm:spPr/>
    </dgm:pt>
  </dgm:ptLst>
  <dgm:cxnLst>
    <dgm:cxn modelId="{FAB3CD00-FDB5-4AA6-BBD1-2B2E7BF72006}" srcId="{1FB9A905-A41E-4F91-BD2D-AC9C7DD6B6BF}" destId="{AEF182B6-52AD-4883-8BFC-31984041687A}" srcOrd="0" destOrd="0" parTransId="{1ADACA15-4487-4E7B-9D4D-7B0F3F3F9755}" sibTransId="{5FFD3D04-11D3-49A1-83F6-261A0A2DE2B5}"/>
    <dgm:cxn modelId="{9DAEE101-842D-44C9-ABDB-92E0DE1EB3C0}" type="presOf" srcId="{0B22BD9C-721C-49A8-AD81-D09B8AA300C3}" destId="{68387D42-1257-4B1D-8A75-87DBDADB68E3}" srcOrd="0" destOrd="0" presId="urn:microsoft.com/office/officeart/2005/8/layout/hProcess10"/>
    <dgm:cxn modelId="{2D23EA02-4FC8-492E-B591-075AEB01341D}" srcId="{9F0C5AB4-CD8E-4A4E-8ED9-839513DCDF78}" destId="{475D3278-FAFA-4442-8165-4905AAE8A85F}" srcOrd="2" destOrd="0" parTransId="{718C15D3-63DB-42FE-9505-40E4B8D1607F}" sibTransId="{4F57CD2A-DC16-4927-9875-41D7255A60E0}"/>
    <dgm:cxn modelId="{21B29C0A-4289-4CF8-99CB-A3CDBD1C4BA1}" type="presOf" srcId="{6C791781-58DE-4B7D-A58F-BFA6F40A973A}" destId="{E9C3DE64-DE68-4EC2-8326-A85F5C702C76}" srcOrd="0" destOrd="0" presId="urn:microsoft.com/office/officeart/2005/8/layout/hProcess10"/>
    <dgm:cxn modelId="{F7D72E0B-C0D2-4C79-ACCD-89245F5B99C0}" type="presOf" srcId="{1FB9A905-A41E-4F91-BD2D-AC9C7DD6B6BF}" destId="{8D740C5E-93E1-4059-85E3-A63D027B467C}" srcOrd="0" destOrd="0" presId="urn:microsoft.com/office/officeart/2005/8/layout/hProcess10"/>
    <dgm:cxn modelId="{FF02C714-DF90-40F5-81EB-26C876A6A5AB}" srcId="{1FB9A905-A41E-4F91-BD2D-AC9C7DD6B6BF}" destId="{A4248CB8-8634-4DEB-815C-82E92C3CC256}" srcOrd="1" destOrd="0" parTransId="{411D7074-85F2-4C56-8DE7-BDFAD4CC81A8}" sibTransId="{6195494A-8446-488D-8BC7-5271E5AE2E0C}"/>
    <dgm:cxn modelId="{4D56BB16-F80F-4B8F-8C60-ADC87F5BD55B}" srcId="{9F0C5AB4-CD8E-4A4E-8ED9-839513DCDF78}" destId="{917B16BC-8C45-46E9-ACAD-BE54F59B5B6D}" srcOrd="1" destOrd="0" parTransId="{662C02E3-F32A-4D2B-AFE7-7C9A121B4FF3}" sibTransId="{F6134B4B-E290-466E-8B46-1FB5BFDACDEB}"/>
    <dgm:cxn modelId="{7F3EA41E-7CE1-4CB1-A316-0DA0B9BA8ED4}" type="presOf" srcId="{7FF41B3D-FCF2-4787-8F74-E65370F500A5}" destId="{DAFD36CB-BB0C-464C-9253-0A517ED4510E}" srcOrd="0" destOrd="0" presId="urn:microsoft.com/office/officeart/2005/8/layout/hProcess10"/>
    <dgm:cxn modelId="{A06C851F-4127-437A-80A0-37252BBA22A4}" type="presOf" srcId="{F32B38D0-C8A7-4CF6-B6C6-6B0C520369A2}" destId="{E37EDCE9-ECF1-4138-812C-3EBF68B5A2BC}" srcOrd="0" destOrd="0" presId="urn:microsoft.com/office/officeart/2005/8/layout/hProcess10"/>
    <dgm:cxn modelId="{3EEC2527-3FC5-4E76-9711-103758D952B2}" type="presOf" srcId="{83965377-BA7E-448A-B470-EB693C8B6205}" destId="{E37EDCE9-ECF1-4138-812C-3EBF68B5A2BC}" srcOrd="0" destOrd="2" presId="urn:microsoft.com/office/officeart/2005/8/layout/hProcess10"/>
    <dgm:cxn modelId="{28A36C35-3E38-44C1-86D9-52FC4BFCA480}" type="presOf" srcId="{917B16BC-8C45-46E9-ACAD-BE54F59B5B6D}" destId="{35C26547-82E6-409C-91D5-97540918E7CF}" srcOrd="0" destOrd="2" presId="urn:microsoft.com/office/officeart/2005/8/layout/hProcess10"/>
    <dgm:cxn modelId="{122F7A35-D8C1-4168-9175-E6C0B4D91517}" type="presOf" srcId="{0B22BD9C-721C-49A8-AD81-D09B8AA300C3}" destId="{6E25F2E3-C5D6-4AAB-BCEE-35F4FE4E5064}" srcOrd="1" destOrd="0" presId="urn:microsoft.com/office/officeart/2005/8/layout/hProcess10"/>
    <dgm:cxn modelId="{F9FB913D-8BF0-49CC-B65D-93F267E8461B}" type="presOf" srcId="{BE4929BD-FCA0-495F-8DF0-8EC254E7336B}" destId="{8D740C5E-93E1-4059-85E3-A63D027B467C}" srcOrd="0" destOrd="3" presId="urn:microsoft.com/office/officeart/2005/8/layout/hProcess10"/>
    <dgm:cxn modelId="{4A9C265B-03EE-4E86-AEF0-F5F22BDB71FC}" srcId="{F32B38D0-C8A7-4CF6-B6C6-6B0C520369A2}" destId="{757C7246-863B-468A-831C-F08BB1063EDD}" srcOrd="2" destOrd="0" parTransId="{17ABC607-E115-47E7-850E-16CBED85008B}" sibTransId="{B67BC61C-1E46-4267-90C1-926EAE3F1F83}"/>
    <dgm:cxn modelId="{AD0D4163-6E8D-4BB3-A13B-E4DE12519160}" srcId="{7FF41B3D-FCF2-4787-8F74-E65370F500A5}" destId="{E787C436-98F6-4723-B3C6-890738DA1DD2}" srcOrd="1" destOrd="0" parTransId="{D866E143-C446-4AC5-9A1B-84171D3A9511}" sibTransId="{DC249872-8794-4A4A-AB08-072B57CB4E72}"/>
    <dgm:cxn modelId="{7CB7E447-5946-4013-95C8-929EAE7E84EA}" type="presOf" srcId="{365070D4-1547-4BA3-9A7C-8B1003C75260}" destId="{E37EDCE9-ECF1-4138-812C-3EBF68B5A2BC}" srcOrd="0" destOrd="1" presId="urn:microsoft.com/office/officeart/2005/8/layout/hProcess10"/>
    <dgm:cxn modelId="{AB704F4A-BB65-45D0-9568-45D232043406}" type="presOf" srcId="{475D3278-FAFA-4442-8165-4905AAE8A85F}" destId="{35C26547-82E6-409C-91D5-97540918E7CF}" srcOrd="0" destOrd="3" presId="urn:microsoft.com/office/officeart/2005/8/layout/hProcess10"/>
    <dgm:cxn modelId="{13AD5F4E-D137-4FBE-B9F3-2D085866CB02}" type="presOf" srcId="{AEF182B6-52AD-4883-8BFC-31984041687A}" destId="{8D740C5E-93E1-4059-85E3-A63D027B467C}" srcOrd="0" destOrd="1" presId="urn:microsoft.com/office/officeart/2005/8/layout/hProcess10"/>
    <dgm:cxn modelId="{3DC70953-78DF-4D1D-8F30-C20C7F9FC597}" type="presOf" srcId="{32835ADD-EBE2-461F-BE8B-FE37408CA20F}" destId="{98745E93-7C21-4378-B551-D2C59AD85592}" srcOrd="0" destOrd="0" presId="urn:microsoft.com/office/officeart/2005/8/layout/hProcess10"/>
    <dgm:cxn modelId="{B4156E73-847B-4DA2-AAFD-59A5E71E8575}" srcId="{7FF41B3D-FCF2-4787-8F74-E65370F500A5}" destId="{78455A19-0DEF-4FCE-BDBE-8D8DB2011B58}" srcOrd="0" destOrd="0" parTransId="{3FA7ABBD-A8DC-4087-A513-9C01176C881F}" sibTransId="{921BF9D6-E838-4683-A340-333FBF741B41}"/>
    <dgm:cxn modelId="{9C777D53-F8F0-4B38-86E6-2A2F94B950AB}" type="presOf" srcId="{67438FC8-C763-421E-BE8A-7528F11D4D43}" destId="{D94CBF0E-72CD-42F0-9D57-363DF41D7E69}" srcOrd="1" destOrd="0" presId="urn:microsoft.com/office/officeart/2005/8/layout/hProcess10"/>
    <dgm:cxn modelId="{D458CB57-D745-4062-ADF1-2855C68277A9}" srcId="{1FB9A905-A41E-4F91-BD2D-AC9C7DD6B6BF}" destId="{BE4929BD-FCA0-495F-8DF0-8EC254E7336B}" srcOrd="2" destOrd="0" parTransId="{799FEB4C-1226-49FF-8CFD-64985776F87A}" sibTransId="{42549094-FFF4-4B10-89B4-352DE908CF93}"/>
    <dgm:cxn modelId="{C4BBCC77-37DC-4194-B173-C17030D3AD6D}" srcId="{32835ADD-EBE2-461F-BE8B-FE37408CA20F}" destId="{F32B38D0-C8A7-4CF6-B6C6-6B0C520369A2}" srcOrd="1" destOrd="0" parTransId="{9358FCBF-9640-4A1E-A619-1F3F2F44DE1F}" sibTransId="{6C791781-58DE-4B7D-A58F-BFA6F40A973A}"/>
    <dgm:cxn modelId="{FBD50B7A-CA1C-4B3C-AE69-DA8118D8A1A0}" type="presOf" srcId="{757C7246-863B-468A-831C-F08BB1063EDD}" destId="{E37EDCE9-ECF1-4138-812C-3EBF68B5A2BC}" srcOrd="0" destOrd="3" presId="urn:microsoft.com/office/officeart/2005/8/layout/hProcess10"/>
    <dgm:cxn modelId="{D109F88A-A799-486E-AA1E-BAD19CEF1CC6}" type="presOf" srcId="{9F0C5AB4-CD8E-4A4E-8ED9-839513DCDF78}" destId="{35C26547-82E6-409C-91D5-97540918E7CF}" srcOrd="0" destOrd="0" presId="urn:microsoft.com/office/officeart/2005/8/layout/hProcess10"/>
    <dgm:cxn modelId="{7C3AC791-40C9-4197-BC42-94053CA5E1CD}" type="presOf" srcId="{67438FC8-C763-421E-BE8A-7528F11D4D43}" destId="{93FD382B-7307-499C-B6F5-F077EC3E5B73}" srcOrd="0" destOrd="0" presId="urn:microsoft.com/office/officeart/2005/8/layout/hProcess10"/>
    <dgm:cxn modelId="{D7AD28A0-4D14-4925-95B9-F1CD71BCF85E}" type="presOf" srcId="{6C791781-58DE-4B7D-A58F-BFA6F40A973A}" destId="{F0D6A27B-4640-4E17-8E88-478EFC00FFBC}" srcOrd="1" destOrd="0" presId="urn:microsoft.com/office/officeart/2005/8/layout/hProcess10"/>
    <dgm:cxn modelId="{B34EBBA2-F7A0-46AF-9937-1D8279243099}" srcId="{F32B38D0-C8A7-4CF6-B6C6-6B0C520369A2}" destId="{365070D4-1547-4BA3-9A7C-8B1003C75260}" srcOrd="0" destOrd="0" parTransId="{54F60736-ECDF-4CF1-B21F-1E9CC12827D1}" sibTransId="{8ABA9C05-4FD5-4AD8-8D7B-1511D4780B4D}"/>
    <dgm:cxn modelId="{1E0C5DA7-A449-4C1C-AC10-EB2E23A02FCF}" type="presOf" srcId="{78455A19-0DEF-4FCE-BDBE-8D8DB2011B58}" destId="{DAFD36CB-BB0C-464C-9253-0A517ED4510E}" srcOrd="0" destOrd="1" presId="urn:microsoft.com/office/officeart/2005/8/layout/hProcess10"/>
    <dgm:cxn modelId="{5233FEAE-27FB-451E-B010-397CF3C7AED5}" type="presOf" srcId="{A4248CB8-8634-4DEB-815C-82E92C3CC256}" destId="{8D740C5E-93E1-4059-85E3-A63D027B467C}" srcOrd="0" destOrd="2" presId="urn:microsoft.com/office/officeart/2005/8/layout/hProcess10"/>
    <dgm:cxn modelId="{56AEF2BA-C593-4AA5-9C1F-1A79A30FCFD8}" type="presOf" srcId="{E787C436-98F6-4723-B3C6-890738DA1DD2}" destId="{DAFD36CB-BB0C-464C-9253-0A517ED4510E}" srcOrd="0" destOrd="2" presId="urn:microsoft.com/office/officeart/2005/8/layout/hProcess10"/>
    <dgm:cxn modelId="{5B5EBFBB-78BC-43DB-A9F2-449070D3B8C6}" srcId="{32835ADD-EBE2-461F-BE8B-FE37408CA20F}" destId="{7FF41B3D-FCF2-4787-8F74-E65370F500A5}" srcOrd="0" destOrd="0" parTransId="{D7713051-F654-49EC-B50A-E0E95D17BC36}" sibTransId="{0B22BD9C-721C-49A8-AD81-D09B8AA300C3}"/>
    <dgm:cxn modelId="{3C3901BC-3B82-40C4-AA20-63882AB5685C}" srcId="{32835ADD-EBE2-461F-BE8B-FE37408CA20F}" destId="{9F0C5AB4-CD8E-4A4E-8ED9-839513DCDF78}" srcOrd="3" destOrd="0" parTransId="{93030EAE-8F45-4C9C-B9B6-4FA00646925B}" sibTransId="{5CB8D030-8334-4276-8984-835964C17699}"/>
    <dgm:cxn modelId="{A6EAFCCE-1DFF-40ED-9F4A-EB75EBE2E995}" srcId="{F32B38D0-C8A7-4CF6-B6C6-6B0C520369A2}" destId="{83965377-BA7E-448A-B470-EB693C8B6205}" srcOrd="1" destOrd="0" parTransId="{D9153B7D-37EB-434F-9024-386C530CB679}" sibTransId="{691A8DE8-E17D-4CAC-A0DF-8D4957CBE2A9}"/>
    <dgm:cxn modelId="{FF6BFED6-2CF5-47AF-AA68-FE83BA73DC26}" srcId="{9F0C5AB4-CD8E-4A4E-8ED9-839513DCDF78}" destId="{E5A0C1E8-A6D0-4D47-9AA6-667AC7DA34A8}" srcOrd="0" destOrd="0" parTransId="{7B4C59D5-3DDC-4276-BDE0-504EE5B9EE79}" sibTransId="{E957D8A3-BE46-4CF3-8409-984D526A452D}"/>
    <dgm:cxn modelId="{D4D073D7-81F8-42FF-9D56-D954F521F62A}" type="presOf" srcId="{E5A0C1E8-A6D0-4D47-9AA6-667AC7DA34A8}" destId="{35C26547-82E6-409C-91D5-97540918E7CF}" srcOrd="0" destOrd="1" presId="urn:microsoft.com/office/officeart/2005/8/layout/hProcess10"/>
    <dgm:cxn modelId="{7F5641FA-C71F-4461-95F3-78B062392690}" srcId="{32835ADD-EBE2-461F-BE8B-FE37408CA20F}" destId="{1FB9A905-A41E-4F91-BD2D-AC9C7DD6B6BF}" srcOrd="2" destOrd="0" parTransId="{836ADC6C-26A4-4FD5-ADE7-17783F6B84ED}" sibTransId="{67438FC8-C763-421E-BE8A-7528F11D4D43}"/>
    <dgm:cxn modelId="{0A6E10F3-361B-4303-96EB-B4D8F531AF81}" type="presParOf" srcId="{98745E93-7C21-4378-B551-D2C59AD85592}" destId="{5211002B-45F1-482C-8820-C404C1DE29C2}" srcOrd="0" destOrd="0" presId="urn:microsoft.com/office/officeart/2005/8/layout/hProcess10"/>
    <dgm:cxn modelId="{4DEA538C-365D-4B82-9E41-6F7AD6F7632E}" type="presParOf" srcId="{5211002B-45F1-482C-8820-C404C1DE29C2}" destId="{7D86CA3A-606E-46DA-BB23-5C440522E5CF}" srcOrd="0" destOrd="0" presId="urn:microsoft.com/office/officeart/2005/8/layout/hProcess10"/>
    <dgm:cxn modelId="{ECB675B1-4DEF-49C6-BFB8-3E4BFB8A3346}" type="presParOf" srcId="{5211002B-45F1-482C-8820-C404C1DE29C2}" destId="{DAFD36CB-BB0C-464C-9253-0A517ED4510E}" srcOrd="1" destOrd="0" presId="urn:microsoft.com/office/officeart/2005/8/layout/hProcess10"/>
    <dgm:cxn modelId="{52ACC5FD-18D7-45DD-9282-8CC878BAB8EA}" type="presParOf" srcId="{98745E93-7C21-4378-B551-D2C59AD85592}" destId="{68387D42-1257-4B1D-8A75-87DBDADB68E3}" srcOrd="1" destOrd="0" presId="urn:microsoft.com/office/officeart/2005/8/layout/hProcess10"/>
    <dgm:cxn modelId="{3F74DDA7-6138-47D4-B219-109CD522B846}" type="presParOf" srcId="{68387D42-1257-4B1D-8A75-87DBDADB68E3}" destId="{6E25F2E3-C5D6-4AAB-BCEE-35F4FE4E5064}" srcOrd="0" destOrd="0" presId="urn:microsoft.com/office/officeart/2005/8/layout/hProcess10"/>
    <dgm:cxn modelId="{3724DD8C-0757-49F4-A8E4-BF85834EC952}" type="presParOf" srcId="{98745E93-7C21-4378-B551-D2C59AD85592}" destId="{DE3E4BEE-5F04-44B1-B7D9-C3B4EFA6509A}" srcOrd="2" destOrd="0" presId="urn:microsoft.com/office/officeart/2005/8/layout/hProcess10"/>
    <dgm:cxn modelId="{97B63E15-92C7-4597-A1F3-C7BD3DBFC9E9}" type="presParOf" srcId="{DE3E4BEE-5F04-44B1-B7D9-C3B4EFA6509A}" destId="{73E8DE2C-26E1-48CF-92BF-8DFBA529AE97}" srcOrd="0" destOrd="0" presId="urn:microsoft.com/office/officeart/2005/8/layout/hProcess10"/>
    <dgm:cxn modelId="{E0693A23-51A4-4337-BED5-6D2850CFB4D3}" type="presParOf" srcId="{DE3E4BEE-5F04-44B1-B7D9-C3B4EFA6509A}" destId="{E37EDCE9-ECF1-4138-812C-3EBF68B5A2BC}" srcOrd="1" destOrd="0" presId="urn:microsoft.com/office/officeart/2005/8/layout/hProcess10"/>
    <dgm:cxn modelId="{5C007EF8-4A36-4C57-BB01-8FCBF36997BF}" type="presParOf" srcId="{98745E93-7C21-4378-B551-D2C59AD85592}" destId="{E9C3DE64-DE68-4EC2-8326-A85F5C702C76}" srcOrd="3" destOrd="0" presId="urn:microsoft.com/office/officeart/2005/8/layout/hProcess10"/>
    <dgm:cxn modelId="{7F0D160D-5CE3-47EF-AE1F-0D69756C69F2}" type="presParOf" srcId="{E9C3DE64-DE68-4EC2-8326-A85F5C702C76}" destId="{F0D6A27B-4640-4E17-8E88-478EFC00FFBC}" srcOrd="0" destOrd="0" presId="urn:microsoft.com/office/officeart/2005/8/layout/hProcess10"/>
    <dgm:cxn modelId="{9A68B8C7-D5E1-4B43-8E88-8A337EC59FAC}" type="presParOf" srcId="{98745E93-7C21-4378-B551-D2C59AD85592}" destId="{9A2B278C-24A4-4093-866F-0A9FAC5AB5D1}" srcOrd="4" destOrd="0" presId="urn:microsoft.com/office/officeart/2005/8/layout/hProcess10"/>
    <dgm:cxn modelId="{BC62ED86-DFEC-4779-B472-6C45F24D36AD}" type="presParOf" srcId="{9A2B278C-24A4-4093-866F-0A9FAC5AB5D1}" destId="{8437AFC5-D0C3-4F44-AEC6-FD8C1FA30131}" srcOrd="0" destOrd="0" presId="urn:microsoft.com/office/officeart/2005/8/layout/hProcess10"/>
    <dgm:cxn modelId="{86125D92-259C-4DC3-930C-EDFCD69CBE07}" type="presParOf" srcId="{9A2B278C-24A4-4093-866F-0A9FAC5AB5D1}" destId="{8D740C5E-93E1-4059-85E3-A63D027B467C}" srcOrd="1" destOrd="0" presId="urn:microsoft.com/office/officeart/2005/8/layout/hProcess10"/>
    <dgm:cxn modelId="{FF1F5264-8A9B-4992-A15F-76708F5912EE}" type="presParOf" srcId="{98745E93-7C21-4378-B551-D2C59AD85592}" destId="{93FD382B-7307-499C-B6F5-F077EC3E5B73}" srcOrd="5" destOrd="0" presId="urn:microsoft.com/office/officeart/2005/8/layout/hProcess10"/>
    <dgm:cxn modelId="{59324CE2-721C-4633-8BEB-04C5370DAE18}" type="presParOf" srcId="{93FD382B-7307-499C-B6F5-F077EC3E5B73}" destId="{D94CBF0E-72CD-42F0-9D57-363DF41D7E69}" srcOrd="0" destOrd="0" presId="urn:microsoft.com/office/officeart/2005/8/layout/hProcess10"/>
    <dgm:cxn modelId="{B05432F9-7ED4-493D-88EC-0B5767D1165C}" type="presParOf" srcId="{98745E93-7C21-4378-B551-D2C59AD85592}" destId="{51B16EB8-D45A-4BC6-AFE4-6B8141E78AF8}" srcOrd="6" destOrd="0" presId="urn:microsoft.com/office/officeart/2005/8/layout/hProcess10"/>
    <dgm:cxn modelId="{5CE5E489-444B-4438-A589-0DAAA9CE0312}" type="presParOf" srcId="{51B16EB8-D45A-4BC6-AFE4-6B8141E78AF8}" destId="{38028300-178B-49E0-B00C-3196777FAD78}" srcOrd="0" destOrd="0" presId="urn:microsoft.com/office/officeart/2005/8/layout/hProcess10"/>
    <dgm:cxn modelId="{25EA1753-06EB-43B0-AA08-D35B43256AD6}" type="presParOf" srcId="{51B16EB8-D45A-4BC6-AFE4-6B8141E78AF8}" destId="{35C26547-82E6-409C-91D5-97540918E7CF}"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418419A-70CC-41AB-9DCB-7E965653EB9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06F0611-5EC4-449B-BF1D-EA783FF1B9E8}" type="pres">
      <dgm:prSet presAssocID="{7418419A-70CC-41AB-9DCB-7E965653EB9B}" presName="diagram" presStyleCnt="0">
        <dgm:presLayoutVars>
          <dgm:dir/>
          <dgm:resizeHandles val="exact"/>
        </dgm:presLayoutVars>
      </dgm:prSet>
      <dgm:spPr/>
    </dgm:pt>
  </dgm:ptLst>
  <dgm:cxnLst>
    <dgm:cxn modelId="{DEE7CF6D-0CEA-4D41-B8C5-097AD2D80F38}" type="presOf" srcId="{7418419A-70CC-41AB-9DCB-7E965653EB9B}" destId="{906F0611-5EC4-449B-BF1D-EA783FF1B9E8}"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9E9EF5-C3CF-4D7C-8745-E39EFF12364E}">
      <dsp:nvSpPr>
        <dsp:cNvPr id="0" name=""/>
        <dsp:cNvSpPr/>
      </dsp:nvSpPr>
      <dsp:spPr>
        <a:xfrm>
          <a:off x="0" y="0"/>
          <a:ext cx="8521265" cy="1360414"/>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Online Access To Enroll via our online system cfwbenefits.com Starts October 13, 2025</a:t>
          </a:r>
        </a:p>
      </dsp:txBody>
      <dsp:txXfrm>
        <a:off x="39845" y="39845"/>
        <a:ext cx="7053272" cy="1280724"/>
      </dsp:txXfrm>
    </dsp:sp>
    <dsp:sp modelId="{4B9347BB-DC53-4A81-9FA3-BA476AE28800}">
      <dsp:nvSpPr>
        <dsp:cNvPr id="0" name=""/>
        <dsp:cNvSpPr/>
      </dsp:nvSpPr>
      <dsp:spPr>
        <a:xfrm>
          <a:off x="751876" y="1587150"/>
          <a:ext cx="8521265" cy="1360414"/>
        </a:xfrm>
        <a:prstGeom prst="roundRect">
          <a:avLst>
            <a:gd name="adj" fmla="val 10000"/>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Open Enrollment Deadline for </a:t>
          </a:r>
          <a:r>
            <a:rPr lang="en-US" sz="2900" b="1" u="sng" kern="1200" dirty="0"/>
            <a:t>ALL</a:t>
          </a:r>
          <a:r>
            <a:rPr lang="en-US" sz="2900" kern="1200" dirty="0"/>
            <a:t> Plans is October 31, 2025, 11:59 pm</a:t>
          </a:r>
        </a:p>
      </dsp:txBody>
      <dsp:txXfrm>
        <a:off x="791721" y="1626995"/>
        <a:ext cx="6805429" cy="1280724"/>
      </dsp:txXfrm>
    </dsp:sp>
    <dsp:sp modelId="{BBBC8BF9-5B83-4177-A86E-1D05DF953D38}">
      <dsp:nvSpPr>
        <dsp:cNvPr id="0" name=""/>
        <dsp:cNvSpPr/>
      </dsp:nvSpPr>
      <dsp:spPr>
        <a:xfrm>
          <a:off x="1503752" y="3174300"/>
          <a:ext cx="8521265" cy="1360414"/>
        </a:xfrm>
        <a:prstGeom prst="roundRect">
          <a:avLst>
            <a:gd name="adj" fmla="val 1000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Changes Are Effective January 1, 2026</a:t>
          </a:r>
        </a:p>
      </dsp:txBody>
      <dsp:txXfrm>
        <a:off x="1543597" y="3214145"/>
        <a:ext cx="6805429" cy="1280724"/>
      </dsp:txXfrm>
    </dsp:sp>
    <dsp:sp modelId="{7EBA8043-EF5F-4DD2-9630-554D66B542A2}">
      <dsp:nvSpPr>
        <dsp:cNvPr id="0" name=""/>
        <dsp:cNvSpPr/>
      </dsp:nvSpPr>
      <dsp:spPr>
        <a:xfrm>
          <a:off x="7636995" y="1031647"/>
          <a:ext cx="884269" cy="884269"/>
        </a:xfrm>
        <a:prstGeom prst="downArrow">
          <a:avLst>
            <a:gd name="adj1" fmla="val 55000"/>
            <a:gd name="adj2" fmla="val 45000"/>
          </a:avLst>
        </a:prstGeom>
        <a:solidFill>
          <a:schemeClr val="accent6">
            <a:lumMod val="20000"/>
            <a:lumOff val="80000"/>
            <a:alpha val="90000"/>
          </a:schemeClr>
        </a:solidFill>
        <a:ln w="12700" cap="flat" cmpd="sng" algn="ctr">
          <a:solidFill>
            <a:schemeClr val="accent6">
              <a:lumMod val="20000"/>
              <a:lumOff val="8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7835956" y="1031647"/>
        <a:ext cx="486347" cy="665412"/>
      </dsp:txXfrm>
    </dsp:sp>
    <dsp:sp modelId="{790B5D5E-F855-4A79-B2A8-A4FD139BC65B}">
      <dsp:nvSpPr>
        <dsp:cNvPr id="0" name=""/>
        <dsp:cNvSpPr/>
      </dsp:nvSpPr>
      <dsp:spPr>
        <a:xfrm>
          <a:off x="8388872" y="2609728"/>
          <a:ext cx="884269" cy="884269"/>
        </a:xfrm>
        <a:prstGeom prst="downArrow">
          <a:avLst>
            <a:gd name="adj1" fmla="val 55000"/>
            <a:gd name="adj2" fmla="val 45000"/>
          </a:avLst>
        </a:prstGeom>
        <a:solidFill>
          <a:schemeClr val="accent1">
            <a:lumMod val="20000"/>
            <a:lumOff val="80000"/>
            <a:alpha val="90000"/>
          </a:schemeClr>
        </a:solidFill>
        <a:ln w="12700" cap="flat" cmpd="sng" algn="ctr">
          <a:solidFill>
            <a:schemeClr val="accent1">
              <a:lumMod val="20000"/>
              <a:lumOff val="80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587833" y="2609728"/>
        <a:ext cx="486347" cy="6654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1C098F-0203-459D-B956-9BFBD201ABB8}">
      <dsp:nvSpPr>
        <dsp:cNvPr id="0" name=""/>
        <dsp:cNvSpPr/>
      </dsp:nvSpPr>
      <dsp:spPr>
        <a:xfrm rot="16200000">
          <a:off x="141884" y="4184"/>
          <a:ext cx="3925481" cy="4205781"/>
        </a:xfrm>
        <a:prstGeom prst="roundRect">
          <a:avLst/>
        </a:prstGeom>
        <a:solidFill>
          <a:schemeClr val="accent3">
            <a:lumMod val="40000"/>
            <a:lumOff val="60000"/>
          </a:schemeClr>
        </a:solidFill>
        <a:ln w="12700" cap="flat" cmpd="sng" algn="ctr">
          <a:solidFill>
            <a:schemeClr val="accent5">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0" tIns="0" rIns="203200" bIns="0" numCol="1" spcCol="1270" anchor="t" anchorCtr="0">
          <a:noAutofit/>
        </a:bodyPr>
        <a:lstStyle/>
        <a:p>
          <a:pPr marL="0" lvl="0" indent="0" algn="l" defTabSz="1422400">
            <a:lnSpc>
              <a:spcPct val="90000"/>
            </a:lnSpc>
            <a:spcBef>
              <a:spcPct val="0"/>
            </a:spcBef>
            <a:spcAft>
              <a:spcPct val="35000"/>
            </a:spcAft>
            <a:buNone/>
          </a:pPr>
          <a:r>
            <a:rPr lang="en-US" sz="3200" b="1" kern="1200" dirty="0">
              <a:solidFill>
                <a:schemeClr val="accent5">
                  <a:lumMod val="50000"/>
                </a:schemeClr>
              </a:solidFill>
            </a:rPr>
            <a:t>Health Center Plan </a:t>
          </a:r>
        </a:p>
        <a:p>
          <a:pPr marL="228600" lvl="1" indent="-228600" algn="l" defTabSz="889000">
            <a:lnSpc>
              <a:spcPct val="90000"/>
            </a:lnSpc>
            <a:spcBef>
              <a:spcPct val="0"/>
            </a:spcBef>
            <a:spcAft>
              <a:spcPct val="15000"/>
            </a:spcAft>
            <a:buChar char="•"/>
          </a:pPr>
          <a:r>
            <a:rPr lang="en-US" sz="2000" kern="1200" dirty="0">
              <a:solidFill>
                <a:schemeClr val="accent5">
                  <a:lumMod val="50000"/>
                </a:schemeClr>
              </a:solidFill>
            </a:rPr>
            <a:t>Free primary physician (PCP) care at City Designated health centers</a:t>
          </a:r>
        </a:p>
        <a:p>
          <a:pPr marL="228600" lvl="1" indent="-228600" algn="l" defTabSz="889000">
            <a:lnSpc>
              <a:spcPct val="90000"/>
            </a:lnSpc>
            <a:spcBef>
              <a:spcPct val="0"/>
            </a:spcBef>
            <a:spcAft>
              <a:spcPct val="15000"/>
            </a:spcAft>
            <a:buChar char="•"/>
          </a:pPr>
          <a:r>
            <a:rPr lang="en-US" sz="2000" kern="1200" dirty="0">
              <a:solidFill>
                <a:schemeClr val="accent5">
                  <a:lumMod val="50000"/>
                </a:schemeClr>
              </a:solidFill>
            </a:rPr>
            <a:t>Copays for Specialists, Non-Health Center PCPs, OBGYN, Pediatricians and Prescriptions</a:t>
          </a:r>
        </a:p>
        <a:p>
          <a:pPr marL="228600" lvl="1" indent="-228600" algn="l" defTabSz="889000">
            <a:lnSpc>
              <a:spcPct val="90000"/>
            </a:lnSpc>
            <a:spcBef>
              <a:spcPct val="0"/>
            </a:spcBef>
            <a:spcAft>
              <a:spcPct val="15000"/>
            </a:spcAft>
            <a:buChar char="•"/>
          </a:pPr>
          <a:r>
            <a:rPr lang="en-US" sz="2000" kern="1200" dirty="0">
              <a:solidFill>
                <a:schemeClr val="accent5">
                  <a:lumMod val="50000"/>
                </a:schemeClr>
              </a:solidFill>
            </a:rPr>
            <a:t>Lower deductibles and out of pocket costs</a:t>
          </a:r>
        </a:p>
        <a:p>
          <a:pPr marL="228600" lvl="1" indent="-228600" algn="l" defTabSz="889000">
            <a:lnSpc>
              <a:spcPct val="90000"/>
            </a:lnSpc>
            <a:spcBef>
              <a:spcPct val="0"/>
            </a:spcBef>
            <a:spcAft>
              <a:spcPct val="15000"/>
            </a:spcAft>
            <a:buChar char="•"/>
          </a:pPr>
          <a:r>
            <a:rPr lang="en-US" sz="2000" kern="1200" dirty="0">
              <a:solidFill>
                <a:schemeClr val="accent5">
                  <a:lumMod val="50000"/>
                </a:schemeClr>
              </a:solidFill>
            </a:rPr>
            <a:t>Deductible &amp; Coinsurance for complex imaging &amp; surgery</a:t>
          </a:r>
        </a:p>
        <a:p>
          <a:pPr marL="228600" lvl="1" indent="-228600" algn="l" defTabSz="889000">
            <a:lnSpc>
              <a:spcPct val="90000"/>
            </a:lnSpc>
            <a:spcBef>
              <a:spcPct val="0"/>
            </a:spcBef>
            <a:spcAft>
              <a:spcPct val="15000"/>
            </a:spcAft>
            <a:buChar char="•"/>
          </a:pPr>
          <a:endParaRPr lang="en-US" sz="2000" kern="1200" dirty="0">
            <a:solidFill>
              <a:schemeClr val="accent5">
                <a:lumMod val="50000"/>
              </a:schemeClr>
            </a:solidFill>
          </a:endParaRPr>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endParaRPr lang="en-US" sz="1600" kern="1200" dirty="0"/>
        </a:p>
      </dsp:txBody>
      <dsp:txXfrm rot="5400000">
        <a:off x="193360" y="335960"/>
        <a:ext cx="3822529" cy="3542229"/>
      </dsp:txXfrm>
    </dsp:sp>
    <dsp:sp modelId="{F0B2BFAE-A087-48A6-B727-428EC6FC3549}">
      <dsp:nvSpPr>
        <dsp:cNvPr id="0" name=""/>
        <dsp:cNvSpPr/>
      </dsp:nvSpPr>
      <dsp:spPr>
        <a:xfrm rot="16200000">
          <a:off x="4656309" y="23066"/>
          <a:ext cx="3889492" cy="4168018"/>
        </a:xfrm>
        <a:prstGeom prst="roundRect">
          <a:avLst/>
        </a:prstGeom>
        <a:solidFill>
          <a:schemeClr val="accent6">
            <a:lumMod val="40000"/>
            <a:lumOff val="60000"/>
          </a:schemeClr>
        </a:solidFill>
        <a:ln w="12700" cap="flat" cmpd="sng" algn="ctr">
          <a:solidFill>
            <a:schemeClr val="accent5">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0" tIns="0" rIns="203200" bIns="0" numCol="1" spcCol="1270" anchor="t" anchorCtr="0">
          <a:noAutofit/>
        </a:bodyPr>
        <a:lstStyle/>
        <a:p>
          <a:pPr marL="0" lvl="0" indent="0" algn="l" defTabSz="1422400">
            <a:lnSpc>
              <a:spcPct val="90000"/>
            </a:lnSpc>
            <a:spcBef>
              <a:spcPct val="0"/>
            </a:spcBef>
            <a:spcAft>
              <a:spcPct val="35000"/>
            </a:spcAft>
            <a:buNone/>
          </a:pPr>
          <a:r>
            <a:rPr lang="en-US" sz="3200" b="1" kern="1200" dirty="0">
              <a:solidFill>
                <a:schemeClr val="accent5">
                  <a:lumMod val="50000"/>
                </a:schemeClr>
              </a:solidFill>
            </a:rPr>
            <a:t>Consumer Choice Plan </a:t>
          </a:r>
        </a:p>
        <a:p>
          <a:pPr marL="228600" lvl="1" indent="-228600" algn="l" defTabSz="889000">
            <a:lnSpc>
              <a:spcPct val="90000"/>
            </a:lnSpc>
            <a:spcBef>
              <a:spcPct val="0"/>
            </a:spcBef>
            <a:spcAft>
              <a:spcPct val="15000"/>
            </a:spcAft>
            <a:buChar char="•"/>
          </a:pPr>
          <a:r>
            <a:rPr lang="en-US" sz="2000" kern="1200" dirty="0">
              <a:solidFill>
                <a:schemeClr val="accent5">
                  <a:lumMod val="50000"/>
                </a:schemeClr>
              </a:solidFill>
            </a:rPr>
            <a:t>High-deductible</a:t>
          </a:r>
        </a:p>
        <a:p>
          <a:pPr marL="228600" lvl="1" indent="-228600" algn="l" defTabSz="889000">
            <a:lnSpc>
              <a:spcPct val="90000"/>
            </a:lnSpc>
            <a:spcBef>
              <a:spcPct val="0"/>
            </a:spcBef>
            <a:spcAft>
              <a:spcPct val="15000"/>
            </a:spcAft>
            <a:buChar char="•"/>
          </a:pPr>
          <a:r>
            <a:rPr lang="en-US" sz="2000" kern="1200" dirty="0">
              <a:solidFill>
                <a:schemeClr val="accent5">
                  <a:lumMod val="50000"/>
                </a:schemeClr>
              </a:solidFill>
            </a:rPr>
            <a:t>Health Savings Account (HSA)</a:t>
          </a:r>
        </a:p>
        <a:p>
          <a:pPr marL="228600" lvl="1" indent="-228600" algn="l" defTabSz="889000">
            <a:lnSpc>
              <a:spcPct val="90000"/>
            </a:lnSpc>
            <a:spcBef>
              <a:spcPct val="0"/>
            </a:spcBef>
            <a:spcAft>
              <a:spcPct val="15000"/>
            </a:spcAft>
            <a:buChar char="•"/>
          </a:pPr>
          <a:r>
            <a:rPr lang="en-US" sz="2000" kern="1200" dirty="0">
              <a:solidFill>
                <a:schemeClr val="accent5">
                  <a:lumMod val="50000"/>
                </a:schemeClr>
              </a:solidFill>
            </a:rPr>
            <a:t>Members will be able to use the health centers at a discounted rate</a:t>
          </a:r>
        </a:p>
        <a:p>
          <a:pPr marL="228600" lvl="1" indent="-228600" algn="l" defTabSz="889000">
            <a:lnSpc>
              <a:spcPct val="90000"/>
            </a:lnSpc>
            <a:spcBef>
              <a:spcPct val="0"/>
            </a:spcBef>
            <a:spcAft>
              <a:spcPct val="15000"/>
            </a:spcAft>
            <a:buChar char="•"/>
          </a:pPr>
          <a:r>
            <a:rPr lang="en-US" sz="2000" b="1" kern="1200" dirty="0">
              <a:solidFill>
                <a:schemeClr val="accent5">
                  <a:lumMod val="50000"/>
                </a:schemeClr>
              </a:solidFill>
            </a:rPr>
            <a:t>ALL</a:t>
          </a:r>
          <a:r>
            <a:rPr lang="en-US" sz="2000" kern="1200" dirty="0">
              <a:solidFill>
                <a:schemeClr val="accent5">
                  <a:lumMod val="50000"/>
                </a:schemeClr>
              </a:solidFill>
            </a:rPr>
            <a:t> Services apply to deductible except preventive care</a:t>
          </a:r>
        </a:p>
      </dsp:txBody>
      <dsp:txXfrm rot="5400000">
        <a:off x="4706915" y="352198"/>
        <a:ext cx="3788280" cy="35097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C8456E-AEEA-4384-A245-ECB7C4ADAD8D}">
      <dsp:nvSpPr>
        <dsp:cNvPr id="0" name=""/>
        <dsp:cNvSpPr/>
      </dsp:nvSpPr>
      <dsp:spPr>
        <a:xfrm>
          <a:off x="0" y="0"/>
          <a:ext cx="11141894" cy="160533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Physicians Network </a:t>
          </a:r>
        </a:p>
        <a:p>
          <a:pPr marL="228600" lvl="1" indent="-228600" algn="l" defTabSz="977900">
            <a:lnSpc>
              <a:spcPct val="90000"/>
            </a:lnSpc>
            <a:spcBef>
              <a:spcPct val="0"/>
            </a:spcBef>
            <a:spcAft>
              <a:spcPct val="15000"/>
            </a:spcAft>
            <a:buChar char="•"/>
          </a:pPr>
          <a:r>
            <a:rPr lang="en-US" sz="2200" kern="1200" dirty="0"/>
            <a:t>Full access to Blue Choice PPO</a:t>
          </a:r>
        </a:p>
        <a:p>
          <a:pPr marL="228600" lvl="1" indent="-228600" algn="l" defTabSz="977900">
            <a:lnSpc>
              <a:spcPct val="90000"/>
            </a:lnSpc>
            <a:spcBef>
              <a:spcPct val="0"/>
            </a:spcBef>
            <a:spcAft>
              <a:spcPct val="15000"/>
            </a:spcAft>
            <a:buChar char="•"/>
          </a:pPr>
          <a:r>
            <a:rPr lang="en-US" sz="2200" kern="1200" dirty="0"/>
            <a:t>No referrals needed for specialists</a:t>
          </a:r>
        </a:p>
        <a:p>
          <a:pPr marL="228600" lvl="1" indent="-228600" algn="l" defTabSz="977900">
            <a:lnSpc>
              <a:spcPct val="90000"/>
            </a:lnSpc>
            <a:spcBef>
              <a:spcPct val="0"/>
            </a:spcBef>
            <a:spcAft>
              <a:spcPct val="15000"/>
            </a:spcAft>
            <a:buChar char="•"/>
          </a:pPr>
          <a:r>
            <a:rPr lang="en-US" sz="2200" kern="1200" dirty="0"/>
            <a:t>Can still use the Health Center at a reduced cost</a:t>
          </a:r>
        </a:p>
      </dsp:txBody>
      <dsp:txXfrm>
        <a:off x="2373627" y="0"/>
        <a:ext cx="8768266" cy="1605331"/>
      </dsp:txXfrm>
    </dsp:sp>
    <dsp:sp modelId="{40BEE99F-7CC2-4B45-B120-5AACAC1B937F}">
      <dsp:nvSpPr>
        <dsp:cNvPr id="0" name=""/>
        <dsp:cNvSpPr/>
      </dsp:nvSpPr>
      <dsp:spPr>
        <a:xfrm>
          <a:off x="145248" y="221671"/>
          <a:ext cx="2228378" cy="1161989"/>
        </a:xfrm>
        <a:prstGeom prst="roundRect">
          <a:avLst>
            <a:gd name="adj" fmla="val 10000"/>
          </a:avLst>
        </a:prstGeom>
        <a:blipFill>
          <a:blip xmlns:r="http://schemas.openxmlformats.org/officeDocument/2006/relationships" r:embed="rId1">
            <a:duotone>
              <a:schemeClr val="accent2">
                <a:shade val="45000"/>
                <a:satMod val="135000"/>
              </a:schemeClr>
              <a:prstClr val="white"/>
            </a:duotone>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F2398B-62D3-4CBD-A98A-63EBFCAB0417}">
      <dsp:nvSpPr>
        <dsp:cNvPr id="0" name=""/>
        <dsp:cNvSpPr/>
      </dsp:nvSpPr>
      <dsp:spPr>
        <a:xfrm>
          <a:off x="0" y="1767109"/>
          <a:ext cx="11141894" cy="1867636"/>
        </a:xfrm>
        <a:prstGeom prst="roundRect">
          <a:avLst>
            <a:gd name="adj" fmla="val 10000"/>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Co-pay/Co-insurance</a:t>
          </a:r>
        </a:p>
        <a:p>
          <a:pPr marL="228600" lvl="1" indent="-228600" algn="l" defTabSz="889000">
            <a:lnSpc>
              <a:spcPct val="90000"/>
            </a:lnSpc>
            <a:spcBef>
              <a:spcPct val="0"/>
            </a:spcBef>
            <a:spcAft>
              <a:spcPct val="15000"/>
            </a:spcAft>
            <a:buChar char="•"/>
          </a:pPr>
          <a:r>
            <a:rPr lang="en-US" sz="2000" kern="1200" dirty="0"/>
            <a:t>Deductible increased to </a:t>
          </a:r>
          <a:r>
            <a:rPr lang="en-US" sz="2000" b="1" kern="1200" dirty="0"/>
            <a:t>$3,400</a:t>
          </a:r>
          <a:r>
            <a:rPr lang="en-US" sz="2000" kern="1200" dirty="0"/>
            <a:t> </a:t>
          </a:r>
          <a:r>
            <a:rPr lang="en-US" sz="2000" b="1" kern="1200" dirty="0"/>
            <a:t>individual</a:t>
          </a:r>
          <a:r>
            <a:rPr lang="en-US" sz="2000" kern="1200" dirty="0"/>
            <a:t>/$5,400 family</a:t>
          </a:r>
        </a:p>
        <a:p>
          <a:pPr marL="228600" lvl="1" indent="-228600" algn="l" defTabSz="889000">
            <a:lnSpc>
              <a:spcPct val="90000"/>
            </a:lnSpc>
            <a:spcBef>
              <a:spcPct val="0"/>
            </a:spcBef>
            <a:spcAft>
              <a:spcPct val="15000"/>
            </a:spcAft>
            <a:buChar char="•"/>
          </a:pPr>
          <a:r>
            <a:rPr lang="en-US" sz="2000" kern="1200" dirty="0"/>
            <a:t>Out of pocket maximums remains at $6,550 individual/$13,000 family</a:t>
          </a:r>
        </a:p>
        <a:p>
          <a:pPr marL="228600" lvl="1" indent="-228600" algn="l" defTabSz="889000">
            <a:lnSpc>
              <a:spcPct val="90000"/>
            </a:lnSpc>
            <a:spcBef>
              <a:spcPct val="0"/>
            </a:spcBef>
            <a:spcAft>
              <a:spcPct val="15000"/>
            </a:spcAft>
            <a:buChar char="•"/>
          </a:pPr>
          <a:r>
            <a:rPr lang="en-US" sz="2000" kern="1200" dirty="0"/>
            <a:t>Pharmacy – deductible, then 20% co-insurance up to Out-of-Pocket maximum</a:t>
          </a:r>
        </a:p>
      </dsp:txBody>
      <dsp:txXfrm>
        <a:off x="2373627" y="1767109"/>
        <a:ext cx="8768266" cy="1867636"/>
      </dsp:txXfrm>
    </dsp:sp>
    <dsp:sp modelId="{D3187B12-4C1B-40A8-B8C1-BACC733DC598}">
      <dsp:nvSpPr>
        <dsp:cNvPr id="0" name=""/>
        <dsp:cNvSpPr/>
      </dsp:nvSpPr>
      <dsp:spPr>
        <a:xfrm>
          <a:off x="145248" y="2103403"/>
          <a:ext cx="2228378" cy="1161989"/>
        </a:xfrm>
        <a:prstGeom prst="roundRect">
          <a:avLst>
            <a:gd name="adj" fmla="val 10000"/>
          </a:avLst>
        </a:prstGeom>
        <a:blipFill>
          <a:blip xmlns:r="http://schemas.openxmlformats.org/officeDocument/2006/relationships"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t="-31000" b="-3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86B5A7-569A-4892-B4F3-1300C4EA5D04}">
      <dsp:nvSpPr>
        <dsp:cNvPr id="0" name=""/>
        <dsp:cNvSpPr/>
      </dsp:nvSpPr>
      <dsp:spPr>
        <a:xfrm>
          <a:off x="0" y="3763464"/>
          <a:ext cx="11141894" cy="1350449"/>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Health Savings Account </a:t>
          </a:r>
          <a:r>
            <a:rPr lang="en-US" sz="2700" kern="1200" dirty="0"/>
            <a:t> </a:t>
          </a:r>
        </a:p>
        <a:p>
          <a:pPr marL="228600" lvl="1" indent="-228600" algn="l" defTabSz="977900">
            <a:lnSpc>
              <a:spcPct val="90000"/>
            </a:lnSpc>
            <a:spcBef>
              <a:spcPct val="0"/>
            </a:spcBef>
            <a:spcAft>
              <a:spcPct val="15000"/>
            </a:spcAft>
            <a:buChar char="•"/>
          </a:pPr>
          <a:r>
            <a:rPr lang="en-US" sz="2200" kern="1200" dirty="0"/>
            <a:t>City contributes $610/$1,000</a:t>
          </a:r>
        </a:p>
        <a:p>
          <a:pPr marL="228600" lvl="1" indent="-228600" algn="l" defTabSz="977900">
            <a:lnSpc>
              <a:spcPct val="90000"/>
            </a:lnSpc>
            <a:spcBef>
              <a:spcPct val="0"/>
            </a:spcBef>
            <a:spcAft>
              <a:spcPct val="15000"/>
            </a:spcAft>
            <a:buChar char="•"/>
          </a:pPr>
          <a:r>
            <a:rPr lang="en-US" sz="2200" kern="1200" dirty="0"/>
            <a:t>Premiums lower than Health Center Plan</a:t>
          </a:r>
        </a:p>
      </dsp:txBody>
      <dsp:txXfrm>
        <a:off x="2373627" y="3763464"/>
        <a:ext cx="8768266" cy="1350449"/>
      </dsp:txXfrm>
    </dsp:sp>
    <dsp:sp modelId="{77442109-6A09-46DA-9865-ACE531895550}">
      <dsp:nvSpPr>
        <dsp:cNvPr id="0" name=""/>
        <dsp:cNvSpPr/>
      </dsp:nvSpPr>
      <dsp:spPr>
        <a:xfrm>
          <a:off x="145248" y="3857694"/>
          <a:ext cx="2228378" cy="1161989"/>
        </a:xfrm>
        <a:prstGeom prst="roundRect">
          <a:avLst>
            <a:gd name="adj" fmla="val 10000"/>
          </a:avLst>
        </a:prstGeom>
        <a:blipFill>
          <a:blip xmlns:r="http://schemas.openxmlformats.org/officeDocument/2006/relationships"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6CA3A-606E-46DA-BB23-5C440522E5CF}">
      <dsp:nvSpPr>
        <dsp:cNvPr id="0" name=""/>
        <dsp:cNvSpPr/>
      </dsp:nvSpPr>
      <dsp:spPr>
        <a:xfrm>
          <a:off x="80962" y="1199787"/>
          <a:ext cx="1586926" cy="1269590"/>
        </a:xfrm>
        <a:prstGeom prst="roundRect">
          <a:avLst>
            <a:gd name="adj" fmla="val 10000"/>
          </a:avLst>
        </a:prstGeom>
        <a:blipFill>
          <a:blip xmlns:r="http://schemas.openxmlformats.org/officeDocument/2006/relationships" r:embed="rId1">
            <a:duotone>
              <a:schemeClr val="accent2">
                <a:shade val="45000"/>
                <a:satMod val="135000"/>
              </a:schemeClr>
              <a:prstClr val="white"/>
            </a:duotone>
            <a:extLst>
              <a:ext uri="{28A0092B-C50C-407E-A947-70E740481C1C}">
                <a14:useLocalDpi xmlns:a14="http://schemas.microsoft.com/office/drawing/2010/main" val="0"/>
              </a:ext>
            </a:extLst>
          </a:blip>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FD36CB-BB0C-464C-9253-0A517ED4510E}">
      <dsp:nvSpPr>
        <dsp:cNvPr id="0" name=""/>
        <dsp:cNvSpPr/>
      </dsp:nvSpPr>
      <dsp:spPr>
        <a:xfrm>
          <a:off x="127497" y="2308605"/>
          <a:ext cx="2197375" cy="2201638"/>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Classes</a:t>
          </a:r>
          <a:r>
            <a:rPr lang="en-US" sz="2100" kern="1200" dirty="0"/>
            <a:t> </a:t>
          </a:r>
        </a:p>
        <a:p>
          <a:pPr marL="228600" lvl="1" indent="-228600" algn="l" defTabSz="889000">
            <a:lnSpc>
              <a:spcPct val="90000"/>
            </a:lnSpc>
            <a:spcBef>
              <a:spcPct val="0"/>
            </a:spcBef>
            <a:spcAft>
              <a:spcPct val="15000"/>
            </a:spcAft>
            <a:buChar char="•"/>
          </a:pPr>
          <a:r>
            <a:rPr lang="en-US" sz="2000" kern="1200" dirty="0">
              <a:latin typeface="Calibri" panose="020F0502020204030204" pitchFamily="34" charset="0"/>
              <a:ea typeface="Calibri" panose="020F0502020204030204" pitchFamily="34" charset="0"/>
              <a:cs typeface="Times New Roman" panose="02020603050405020304" pitchFamily="18" charset="0"/>
            </a:rPr>
            <a:t>Fit Camp </a:t>
          </a:r>
          <a:endParaRPr lang="en-US" sz="2000" kern="1200" dirty="0"/>
        </a:p>
        <a:p>
          <a:pPr marL="228600" lvl="1" indent="-228600" algn="l" defTabSz="889000">
            <a:lnSpc>
              <a:spcPct val="90000"/>
            </a:lnSpc>
            <a:spcBef>
              <a:spcPct val="0"/>
            </a:spcBef>
            <a:spcAft>
              <a:spcPct val="15000"/>
            </a:spcAft>
            <a:buChar char="•"/>
          </a:pPr>
          <a:r>
            <a:rPr lang="en-US" sz="2000" kern="1200" dirty="0"/>
            <a:t>Total Body Blast </a:t>
          </a:r>
        </a:p>
      </dsp:txBody>
      <dsp:txXfrm>
        <a:off x="191856" y="2372964"/>
        <a:ext cx="2068657" cy="2072920"/>
      </dsp:txXfrm>
    </dsp:sp>
    <dsp:sp modelId="{68387D42-1257-4B1D-8A75-87DBDADB68E3}">
      <dsp:nvSpPr>
        <dsp:cNvPr id="0" name=""/>
        <dsp:cNvSpPr/>
      </dsp:nvSpPr>
      <dsp:spPr>
        <a:xfrm rot="21228868">
          <a:off x="1873151" y="1740704"/>
          <a:ext cx="502233" cy="256075"/>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873375" y="1796058"/>
        <a:ext cx="425411" cy="153645"/>
      </dsp:txXfrm>
    </dsp:sp>
    <dsp:sp modelId="{73E8DE2C-26E1-48CF-92BF-8DFBA529AE97}">
      <dsp:nvSpPr>
        <dsp:cNvPr id="0" name=""/>
        <dsp:cNvSpPr/>
      </dsp:nvSpPr>
      <dsp:spPr>
        <a:xfrm>
          <a:off x="3094488" y="900621"/>
          <a:ext cx="1329664" cy="1242595"/>
        </a:xfrm>
        <a:prstGeom prst="roundRect">
          <a:avLst>
            <a:gd name="adj" fmla="val 10000"/>
          </a:avLst>
        </a:prstGeom>
        <a:blipFill>
          <a:blip xmlns:r="http://schemas.openxmlformats.org/officeDocument/2006/relationships"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7EDCE9-ECF1-4138-812C-3EBF68B5A2BC}">
      <dsp:nvSpPr>
        <dsp:cNvPr id="0" name=""/>
        <dsp:cNvSpPr/>
      </dsp:nvSpPr>
      <dsp:spPr>
        <a:xfrm>
          <a:off x="2675980" y="1984512"/>
          <a:ext cx="2489422" cy="2557681"/>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Lunch N Learns</a:t>
          </a:r>
        </a:p>
        <a:p>
          <a:pPr marL="171450" lvl="1" indent="-171450" algn="l" defTabSz="800100">
            <a:lnSpc>
              <a:spcPct val="90000"/>
            </a:lnSpc>
            <a:spcBef>
              <a:spcPct val="0"/>
            </a:spcBef>
            <a:spcAft>
              <a:spcPct val="15000"/>
            </a:spcAft>
            <a:buChar char="•"/>
          </a:pPr>
          <a:r>
            <a:rPr lang="en-US" sz="1800" kern="1200" dirty="0"/>
            <a:t>TIAA – Financial Wellness</a:t>
          </a:r>
        </a:p>
        <a:p>
          <a:pPr marL="171450" lvl="1" indent="-171450" algn="l" defTabSz="800100">
            <a:lnSpc>
              <a:spcPct val="90000"/>
            </a:lnSpc>
            <a:spcBef>
              <a:spcPct val="0"/>
            </a:spcBef>
            <a:spcAft>
              <a:spcPct val="15000"/>
            </a:spcAft>
            <a:buChar char="•"/>
          </a:pPr>
          <a:r>
            <a:rPr lang="en-US" sz="1800" kern="1200" dirty="0"/>
            <a:t>Free Form Chiropractic </a:t>
          </a:r>
        </a:p>
        <a:p>
          <a:pPr marL="171450" lvl="1" indent="-171450" algn="l" defTabSz="800100">
            <a:lnSpc>
              <a:spcPct val="90000"/>
            </a:lnSpc>
            <a:spcBef>
              <a:spcPct val="0"/>
            </a:spcBef>
            <a:spcAft>
              <a:spcPct val="15000"/>
            </a:spcAft>
            <a:buChar char="•"/>
          </a:pPr>
          <a:r>
            <a:rPr lang="en-US" sz="1800" kern="1200" dirty="0"/>
            <a:t>Lantern (formerly SurgeryPlus)</a:t>
          </a:r>
        </a:p>
      </dsp:txBody>
      <dsp:txXfrm>
        <a:off x="2748893" y="2057425"/>
        <a:ext cx="2343596" cy="2411855"/>
      </dsp:txXfrm>
    </dsp:sp>
    <dsp:sp modelId="{E9C3DE64-DE68-4EC2-8326-A85F5C702C76}">
      <dsp:nvSpPr>
        <dsp:cNvPr id="0" name=""/>
        <dsp:cNvSpPr/>
      </dsp:nvSpPr>
      <dsp:spPr>
        <a:xfrm rot="351685">
          <a:off x="5101904" y="1152332"/>
          <a:ext cx="688176" cy="256075"/>
        </a:xfrm>
        <a:prstGeom prst="rightArrow">
          <a:avLst>
            <a:gd name="adj1" fmla="val 60000"/>
            <a:gd name="adj2" fmla="val 50000"/>
          </a:avLst>
        </a:prstGeom>
        <a:solidFill>
          <a:schemeClr val="accent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5102105" y="1199624"/>
        <a:ext cx="611354" cy="153645"/>
      </dsp:txXfrm>
    </dsp:sp>
    <dsp:sp modelId="{8437AFC5-D0C3-4F44-AEC6-FD8C1FA30131}">
      <dsp:nvSpPr>
        <dsp:cNvPr id="0" name=""/>
        <dsp:cNvSpPr/>
      </dsp:nvSpPr>
      <dsp:spPr>
        <a:xfrm>
          <a:off x="6370515" y="410299"/>
          <a:ext cx="1378260" cy="1277956"/>
        </a:xfrm>
        <a:prstGeom prst="roundRect">
          <a:avLst>
            <a:gd name="adj" fmla="val 10000"/>
          </a:avLst>
        </a:prstGeom>
        <a:blipFill>
          <a:blip xmlns:r="http://schemas.openxmlformats.org/officeDocument/2006/relationships" r:embed="rId3">
            <a:duotone>
              <a:prstClr val="black"/>
              <a:schemeClr val="accent5">
                <a:tint val="45000"/>
                <a:satMod val="400000"/>
              </a:schemeClr>
            </a:duotone>
            <a:extLst>
              <a:ext uri="{28A0092B-C50C-407E-A947-70E740481C1C}">
                <a14:useLocalDpi xmlns:a14="http://schemas.microsoft.com/office/drawing/2010/main" val="0"/>
              </a:ext>
            </a:extLst>
          </a:blip>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740C5E-93E1-4059-85E3-A63D027B467C}">
      <dsp:nvSpPr>
        <dsp:cNvPr id="0" name=""/>
        <dsp:cNvSpPr/>
      </dsp:nvSpPr>
      <dsp:spPr>
        <a:xfrm>
          <a:off x="5571521" y="1531010"/>
          <a:ext cx="3171039" cy="3188197"/>
        </a:xfrm>
        <a:prstGeom prst="roundRect">
          <a:avLst>
            <a:gd name="adj" fmla="val 10000"/>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Seminars/Webinars </a:t>
          </a:r>
        </a:p>
        <a:p>
          <a:pPr marL="171450" lvl="1" indent="-171450" algn="l" defTabSz="800100">
            <a:lnSpc>
              <a:spcPct val="90000"/>
            </a:lnSpc>
            <a:spcBef>
              <a:spcPct val="0"/>
            </a:spcBef>
            <a:spcAft>
              <a:spcPct val="15000"/>
            </a:spcAft>
            <a:buChar char="•"/>
          </a:pPr>
          <a:r>
            <a:rPr lang="en-US" sz="1800" kern="1200" dirty="0"/>
            <a:t>Airrosti – Musculoskeletal</a:t>
          </a:r>
        </a:p>
        <a:p>
          <a:pPr marL="171450" lvl="1" indent="-171450" algn="l" defTabSz="800100">
            <a:lnSpc>
              <a:spcPct val="90000"/>
            </a:lnSpc>
            <a:spcBef>
              <a:spcPct val="0"/>
            </a:spcBef>
            <a:spcAft>
              <a:spcPct val="15000"/>
            </a:spcAft>
            <a:buChar char="•"/>
          </a:pPr>
          <a:r>
            <a:rPr lang="en-US" sz="1800" kern="1200" dirty="0"/>
            <a:t>Right Step – Opioids in the Workplace</a:t>
          </a:r>
        </a:p>
        <a:p>
          <a:pPr marL="171450" lvl="1" indent="-171450" algn="l" defTabSz="800100">
            <a:lnSpc>
              <a:spcPct val="90000"/>
            </a:lnSpc>
            <a:spcBef>
              <a:spcPct val="0"/>
            </a:spcBef>
            <a:spcAft>
              <a:spcPct val="15000"/>
            </a:spcAft>
            <a:buChar char="•"/>
          </a:pPr>
          <a:r>
            <a:rPr lang="en-US" sz="1800" kern="1200" dirty="0"/>
            <a:t>Healthy Challenge Stress Management </a:t>
          </a:r>
        </a:p>
      </dsp:txBody>
      <dsp:txXfrm>
        <a:off x="5664398" y="1623887"/>
        <a:ext cx="2985285" cy="3002443"/>
      </dsp:txXfrm>
    </dsp:sp>
    <dsp:sp modelId="{93FD382B-7307-499C-B6F5-F077EC3E5B73}">
      <dsp:nvSpPr>
        <dsp:cNvPr id="0" name=""/>
        <dsp:cNvSpPr/>
      </dsp:nvSpPr>
      <dsp:spPr>
        <a:xfrm rot="457494">
          <a:off x="8405484" y="1145956"/>
          <a:ext cx="665535" cy="256075"/>
        </a:xfrm>
        <a:prstGeom prst="rightArrow">
          <a:avLst>
            <a:gd name="adj1" fmla="val 60000"/>
            <a:gd name="adj2" fmla="val 50000"/>
          </a:avLst>
        </a:prstGeom>
        <a:solidFill>
          <a:schemeClr val="accent4"/>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8405824" y="1192074"/>
        <a:ext cx="588713" cy="153645"/>
      </dsp:txXfrm>
    </dsp:sp>
    <dsp:sp modelId="{38028300-178B-49E0-B00C-3196777FAD78}">
      <dsp:nvSpPr>
        <dsp:cNvPr id="0" name=""/>
        <dsp:cNvSpPr/>
      </dsp:nvSpPr>
      <dsp:spPr>
        <a:xfrm>
          <a:off x="9633492" y="913687"/>
          <a:ext cx="1439656" cy="1153033"/>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C26547-82E6-409C-91D5-97540918E7CF}">
      <dsp:nvSpPr>
        <dsp:cNvPr id="0" name=""/>
        <dsp:cNvSpPr/>
      </dsp:nvSpPr>
      <dsp:spPr>
        <a:xfrm>
          <a:off x="9098076" y="1933971"/>
          <a:ext cx="2705996" cy="2844836"/>
        </a:xfrm>
        <a:prstGeom prst="roundRect">
          <a:avLst>
            <a:gd name="adj" fmla="val 1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Special Challenges &amp; Events  </a:t>
          </a:r>
        </a:p>
        <a:p>
          <a:pPr marL="228600" lvl="1" indent="-228600" algn="l" defTabSz="889000">
            <a:lnSpc>
              <a:spcPct val="90000"/>
            </a:lnSpc>
            <a:spcBef>
              <a:spcPct val="0"/>
            </a:spcBef>
            <a:spcAft>
              <a:spcPct val="15000"/>
            </a:spcAft>
            <a:buChar char="•"/>
          </a:pPr>
          <a:r>
            <a:rPr lang="en-US" sz="2000" kern="1200" dirty="0"/>
            <a:t>Blood Drives </a:t>
          </a:r>
        </a:p>
        <a:p>
          <a:pPr marL="228600" lvl="1" indent="-228600" algn="l" defTabSz="889000">
            <a:lnSpc>
              <a:spcPct val="90000"/>
            </a:lnSpc>
            <a:spcBef>
              <a:spcPct val="0"/>
            </a:spcBef>
            <a:spcAft>
              <a:spcPct val="15000"/>
            </a:spcAft>
            <a:buChar char="•"/>
          </a:pPr>
          <a:r>
            <a:rPr lang="en-US" sz="2000" kern="1200" dirty="0"/>
            <a:t>Health, Safety &amp; Benefits (HSBF)</a:t>
          </a:r>
        </a:p>
        <a:p>
          <a:pPr marL="228600" lvl="1" indent="-228600" algn="l" defTabSz="889000">
            <a:lnSpc>
              <a:spcPct val="90000"/>
            </a:lnSpc>
            <a:spcBef>
              <a:spcPct val="0"/>
            </a:spcBef>
            <a:spcAft>
              <a:spcPct val="15000"/>
            </a:spcAft>
            <a:buChar char="•"/>
          </a:pPr>
          <a:r>
            <a:rPr lang="en-US" sz="2000" kern="1200" dirty="0"/>
            <a:t>Heart Walk </a:t>
          </a:r>
        </a:p>
      </dsp:txBody>
      <dsp:txXfrm>
        <a:off x="9177332" y="2013227"/>
        <a:ext cx="2547484" cy="26863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92A9D99-9AF5-4B14-B93E-04AEF44FA86A}" type="datetimeFigureOut">
              <a:rPr lang="en-US" smtClean="0"/>
              <a:t>10/7/2025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6BA491A-4242-497A-A6B7-54CB6D64B801}" type="slidenum">
              <a:rPr lang="en-US" smtClean="0"/>
              <a:t>‹#›</a:t>
            </a:fld>
            <a:endParaRPr lang="en-US" dirty="0"/>
          </a:p>
        </p:txBody>
      </p:sp>
    </p:spTree>
    <p:extLst>
      <p:ext uri="{BB962C8B-B14F-4D97-AF65-F5344CB8AC3E}">
        <p14:creationId xmlns:p14="http://schemas.microsoft.com/office/powerpoint/2010/main" val="110942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BA491A-4242-497A-A6B7-54CB6D64B801}"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4097639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C19190-3D59-46C0-8C75-8D01175A45AD}"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491275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C19190-3D59-46C0-8C75-8D01175A45AD}"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143236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A491A-4242-497A-A6B7-54CB6D64B80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5586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C19190-3D59-46C0-8C75-8D01175A45AD}" type="slidenum">
              <a:rPr lang="en-US" smtClean="0"/>
              <a:pPr/>
              <a:t>8</a:t>
            </a:fld>
            <a:endParaRPr lang="en-US"/>
          </a:p>
        </p:txBody>
      </p:sp>
    </p:spTree>
    <p:extLst>
      <p:ext uri="{BB962C8B-B14F-4D97-AF65-F5344CB8AC3E}">
        <p14:creationId xmlns:p14="http://schemas.microsoft.com/office/powerpoint/2010/main" val="375454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Laurie</a:t>
            </a:r>
            <a:r>
              <a:rPr lang="en-US" sz="1100" baseline="0" dirty="0"/>
              <a:t> </a:t>
            </a:r>
          </a:p>
          <a:p>
            <a:pPr marL="0" marR="0" lvl="0" indent="0" algn="l" defTabSz="1304925" rtl="0" eaLnBrk="0" fontAlgn="base" latinLnBrk="0" hangingPunct="0">
              <a:lnSpc>
                <a:spcPct val="100000"/>
              </a:lnSpc>
              <a:spcBef>
                <a:spcPct val="30000"/>
              </a:spcBef>
              <a:spcAft>
                <a:spcPct val="0"/>
              </a:spcAft>
              <a:buClrTx/>
              <a:buSzTx/>
              <a:buFontTx/>
              <a:buNone/>
              <a:tabLst/>
              <a:defRPr/>
            </a:pPr>
            <a:r>
              <a:rPr lang="en-US" sz="1100" b="0" baseline="0" dirty="0">
                <a:solidFill>
                  <a:schemeClr val="tx2"/>
                </a:solidFill>
                <a:ea typeface="Arial" charset="0"/>
                <a:cs typeface="Arial" charset="0"/>
              </a:rPr>
              <a:t>Your Health Assistants &amp; Front Line Care Team have a huge impact on savings - by helping members understand how to use their benefits and coordinating needs.  </a:t>
            </a:r>
            <a:r>
              <a:rPr lang="en-US" sz="1100" b="0" dirty="0">
                <a:solidFill>
                  <a:schemeClr val="tx2"/>
                </a:solidFill>
                <a:ea typeface="Arial" charset="0"/>
                <a:cs typeface="Arial" charset="0"/>
              </a:rPr>
              <a:t>members receive more preventive services– immunizations, well visits</a:t>
            </a:r>
            <a:r>
              <a:rPr lang="en-US" sz="1100" b="0" baseline="0" dirty="0">
                <a:solidFill>
                  <a:schemeClr val="tx2"/>
                </a:solidFill>
                <a:ea typeface="Arial" charset="0"/>
                <a:cs typeface="Arial" charset="0"/>
              </a:rPr>
              <a:t> for children and adults at their PCP</a:t>
            </a:r>
            <a:r>
              <a:rPr lang="en-US" sz="1100" b="0" dirty="0">
                <a:solidFill>
                  <a:schemeClr val="tx2"/>
                </a:solidFill>
                <a:ea typeface="Arial" charset="0"/>
                <a:cs typeface="Arial" charset="0"/>
              </a:rPr>
              <a:t>, recommended</a:t>
            </a:r>
            <a:r>
              <a:rPr lang="en-US" sz="1100" b="0" baseline="0" dirty="0">
                <a:solidFill>
                  <a:schemeClr val="tx2"/>
                </a:solidFill>
                <a:ea typeface="Arial" charset="0"/>
                <a:cs typeface="Arial" charset="0"/>
              </a:rPr>
              <a:t> screenings - All increase as a result of Health Assistants providing the exact education and resource each member needs, and always with a lens toward any clinical need that a nurse or BH specialist can support. . All while providing benefits education, claims support, logistics and more, for the whole family. </a:t>
            </a:r>
            <a:endParaRPr lang="en-US" sz="1100" b="0" kern="1200" dirty="0">
              <a:solidFill>
                <a:schemeClr val="tx2"/>
              </a:solidFill>
              <a:ea typeface="Arial" charset="0"/>
              <a:cs typeface="Arial" charset="0"/>
            </a:endParaRPr>
          </a:p>
          <a:p>
            <a:endParaRPr lang="en-US" sz="1100" baseline="0" dirty="0"/>
          </a:p>
          <a:p>
            <a:r>
              <a:rPr lang="en-US" sz="1100" dirty="0"/>
              <a:t>A 2015 study into </a:t>
            </a:r>
            <a:r>
              <a:rPr lang="en-US" sz="1100" b="0" i="0" kern="1200" dirty="0">
                <a:solidFill>
                  <a:schemeClr val="tx1"/>
                </a:solidFill>
                <a:effectLst/>
              </a:rPr>
              <a:t>Health Care Advocacy concluded that the most important principle</a:t>
            </a:r>
            <a:r>
              <a:rPr lang="en-US" sz="1100" b="0" i="0" kern="1200" baseline="0" dirty="0">
                <a:solidFill>
                  <a:schemeClr val="tx1"/>
                </a:solidFill>
                <a:effectLst/>
              </a:rPr>
              <a:t> to engaging consumers is supporting their ability </a:t>
            </a:r>
            <a:r>
              <a:rPr lang="en-US" sz="1100" b="1" i="0" kern="1200" dirty="0">
                <a:solidFill>
                  <a:schemeClr val="tx1"/>
                </a:solidFill>
                <a:effectLst/>
              </a:rPr>
              <a:t>understand</a:t>
            </a:r>
            <a:r>
              <a:rPr lang="en-US" sz="1100" b="0" i="0" kern="1200" dirty="0">
                <a:solidFill>
                  <a:schemeClr val="tx1"/>
                </a:solidFill>
                <a:effectLst/>
              </a:rPr>
              <a:t> and</a:t>
            </a:r>
            <a:r>
              <a:rPr lang="en-US" sz="1100" b="1" i="0" kern="1200" dirty="0">
                <a:solidFill>
                  <a:schemeClr val="tx1"/>
                </a:solidFill>
                <a:effectLst/>
              </a:rPr>
              <a:t> act </a:t>
            </a:r>
            <a:r>
              <a:rPr lang="en-US" sz="1100" b="0" i="0" kern="1200" dirty="0">
                <a:solidFill>
                  <a:schemeClr val="tx1"/>
                </a:solidFill>
                <a:effectLst/>
              </a:rPr>
              <a:t>on health information. Accolade is built on the </a:t>
            </a:r>
            <a:r>
              <a:rPr lang="en-US" sz="1100" b="0" i="0" kern="1200" baseline="0" dirty="0">
                <a:solidFill>
                  <a:schemeClr val="tx1"/>
                </a:solidFill>
                <a:effectLst/>
              </a:rPr>
              <a:t>principle of putting the member at the center of care, which is why the role of the Health Assistant is so broad &amp; so  vital</a:t>
            </a:r>
          </a:p>
          <a:p>
            <a:pPr marL="0" marR="0" lvl="0" indent="0" algn="l" defTabSz="1304925"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sz="1100" b="0" i="0" kern="1200" baseline="0" dirty="0">
              <a:solidFill>
                <a:schemeClr val="tx1"/>
              </a:solidFill>
              <a:effectLst/>
            </a:endParaRPr>
          </a:p>
          <a:p>
            <a:pPr marL="0" marR="0" lvl="0" indent="0" algn="l" defTabSz="1304925"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100" b="0" i="0" kern="1200" baseline="0" dirty="0">
                <a:solidFill>
                  <a:schemeClr val="tx1"/>
                </a:solidFill>
                <a:effectLst/>
              </a:rPr>
              <a:t>Your Accolade</a:t>
            </a:r>
            <a:r>
              <a:rPr lang="en-US" sz="1100" baseline="0" dirty="0"/>
              <a:t> platform provides a comprehensive view of each member by first ingesting, then integrating data that typically is not brought together, to build member profiles. Accolade’s front line care team review data on conditions,  medications the member is taking, self service provider searches to name a few.  We view claims so we understand how the member is using healthcare. And all this data is refreshed on a nightly basis &amp; up to date.  We use this data in really smart ways – creating a series of triggers and alerts to draw the Health Assistant’s attention to a variety of opportunities to personalize interactions.  Answering transactional questions and needs but with the ability to probe and assist further all for the purpose of creating a simpler healthcare experience for your members. </a:t>
            </a:r>
            <a:endParaRPr lang="en-US" sz="1100" b="1" dirty="0">
              <a:solidFill>
                <a:srgbClr val="FFFFFF"/>
              </a:solidFill>
            </a:endParaRPr>
          </a:p>
        </p:txBody>
      </p:sp>
    </p:spTree>
    <p:extLst>
      <p:ext uri="{BB962C8B-B14F-4D97-AF65-F5344CB8AC3E}">
        <p14:creationId xmlns:p14="http://schemas.microsoft.com/office/powerpoint/2010/main" val="4100846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C19190-3D59-46C0-8C75-8D01175A45AD}" type="slidenum">
              <a:rPr lang="en-US" smtClean="0"/>
              <a:pPr/>
              <a:t>25</a:t>
            </a:fld>
            <a:endParaRPr lang="en-US"/>
          </a:p>
        </p:txBody>
      </p:sp>
    </p:spTree>
    <p:extLst>
      <p:ext uri="{BB962C8B-B14F-4D97-AF65-F5344CB8AC3E}">
        <p14:creationId xmlns:p14="http://schemas.microsoft.com/office/powerpoint/2010/main" val="114292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C19190-3D59-46C0-8C75-8D01175A45AD}"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479802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DC4FCA7-0DF2-450D-B35E-798EEBD244B0}" type="datetime1">
              <a:rPr lang="en-US" smtClean="0"/>
              <a:t>10/7/2025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1151176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BD64AE-44EC-41CC-A799-5268D9CEED5C}" type="datetime1">
              <a:rPr lang="en-US" smtClean="0"/>
              <a:t>10/7/2025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192641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AF78A3-C69A-47CB-92CC-8216A1097087}" type="datetime1">
              <a:rPr lang="en-US" smtClean="0"/>
              <a:t>10/7/2025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1843258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7" name="Rectangle 6"/>
          <p:cNvSpPr/>
          <p:nvPr userDrawn="1"/>
        </p:nvSpPr>
        <p:spPr>
          <a:xfrm>
            <a:off x="2" y="-30791"/>
            <a:ext cx="12358903" cy="6934971"/>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4000" dirty="0">
              <a:solidFill>
                <a:prstClr val="white"/>
              </a:solidFill>
            </a:endParaRPr>
          </a:p>
        </p:txBody>
      </p:sp>
      <p:sp>
        <p:nvSpPr>
          <p:cNvPr id="8" name="Title 1"/>
          <p:cNvSpPr>
            <a:spLocks noGrp="1"/>
          </p:cNvSpPr>
          <p:nvPr>
            <p:ph type="title" hasCustomPrompt="1"/>
          </p:nvPr>
        </p:nvSpPr>
        <p:spPr>
          <a:xfrm>
            <a:off x="609600" y="827405"/>
            <a:ext cx="10972800" cy="1143000"/>
          </a:xfrm>
        </p:spPr>
        <p:txBody>
          <a:bodyPr>
            <a:normAutofit/>
          </a:bodyPr>
          <a:lstStyle>
            <a:lvl1pPr algn="ctr">
              <a:defRPr sz="4000">
                <a:solidFill>
                  <a:srgbClr val="595959"/>
                </a:solidFill>
              </a:defRPr>
            </a:lvl1pPr>
          </a:lstStyle>
          <a:p>
            <a:r>
              <a:rPr lang="en-US" dirty="0"/>
              <a:t>Click to Edit Title</a:t>
            </a:r>
          </a:p>
        </p:txBody>
      </p:sp>
      <p:sp>
        <p:nvSpPr>
          <p:cNvPr id="10" name="Slide Number Placeholder 11"/>
          <p:cNvSpPr>
            <a:spLocks noGrp="1"/>
          </p:cNvSpPr>
          <p:nvPr>
            <p:ph type="sldNum" sz="quarter" idx="4"/>
          </p:nvPr>
        </p:nvSpPr>
        <p:spPr>
          <a:xfrm>
            <a:off x="11582400" y="6461541"/>
            <a:ext cx="481744" cy="366183"/>
          </a:xfrm>
          <a:prstGeom prst="rect">
            <a:avLst/>
          </a:prstGeom>
          <a:ln>
            <a:noFill/>
          </a:ln>
        </p:spPr>
        <p:txBody>
          <a:bodyPr vert="horz" lIns="91440" tIns="45720" rIns="91440" bIns="45720" rtlCol="0" anchor="ctr"/>
          <a:lstStyle>
            <a:lvl1pPr algn="r">
              <a:defRPr sz="800">
                <a:solidFill>
                  <a:srgbClr val="595959"/>
                </a:solidFill>
                <a:latin typeface="Century Gothic"/>
                <a:cs typeface="Century Gothic"/>
              </a:defRPr>
            </a:lvl1pPr>
          </a:lstStyle>
          <a:p>
            <a:fld id="{B3D87A09-FA4F-C841-A71E-05407FCA2FDC}" type="slidenum">
              <a:rPr lang="en-US" smtClean="0"/>
              <a:pPr/>
              <a:t>‹#›</a:t>
            </a:fld>
            <a:endParaRPr lang="en-US" dirty="0"/>
          </a:p>
        </p:txBody>
      </p:sp>
      <p:sp>
        <p:nvSpPr>
          <p:cNvPr id="3" name="Text Placeholder 2"/>
          <p:cNvSpPr>
            <a:spLocks noGrp="1"/>
          </p:cNvSpPr>
          <p:nvPr>
            <p:ph type="body" sz="quarter" idx="12"/>
          </p:nvPr>
        </p:nvSpPr>
        <p:spPr>
          <a:xfrm>
            <a:off x="1128186" y="2324482"/>
            <a:ext cx="9935633" cy="554567"/>
          </a:xfrm>
          <a:prstGeom prst="rect">
            <a:avLst/>
          </a:prstGeom>
        </p:spPr>
        <p:txBody>
          <a:bodyPr vert="horz"/>
          <a:lstStyle>
            <a:lvl1pPr marL="0" indent="0" algn="ctr">
              <a:buNone/>
              <a:defRPr sz="1600">
                <a:solidFill>
                  <a:srgbClr val="595959"/>
                </a:solidFill>
                <a:latin typeface="Century Gothic"/>
                <a:cs typeface="Century Gothic"/>
              </a:defRPr>
            </a:lvl1pPr>
          </a:lstStyle>
          <a:p>
            <a:pPr lvl="0"/>
            <a:r>
              <a:rPr lang="en-US" dirty="0"/>
              <a:t>Click to edit Master text style</a:t>
            </a:r>
          </a:p>
        </p:txBody>
      </p:sp>
      <p:sp>
        <p:nvSpPr>
          <p:cNvPr id="15" name="Text Placeholder 16"/>
          <p:cNvSpPr>
            <a:spLocks noGrp="1"/>
          </p:cNvSpPr>
          <p:nvPr>
            <p:ph type="body" sz="quarter" idx="11"/>
          </p:nvPr>
        </p:nvSpPr>
        <p:spPr>
          <a:xfrm>
            <a:off x="1129127" y="3197807"/>
            <a:ext cx="9934692" cy="2322045"/>
          </a:xfrm>
          <a:prstGeom prst="rect">
            <a:avLst/>
          </a:prstGeom>
        </p:spPr>
        <p:txBody>
          <a:bodyPr vert="horz"/>
          <a:lstStyle>
            <a:lvl1pPr>
              <a:lnSpc>
                <a:spcPct val="100000"/>
              </a:lnSpc>
              <a:buClr>
                <a:schemeClr val="accent6"/>
              </a:buClr>
              <a:defRPr sz="1600">
                <a:solidFill>
                  <a:srgbClr val="595959"/>
                </a:solidFill>
                <a:latin typeface="Century Gothic"/>
                <a:cs typeface="Century Gothic"/>
              </a:defRPr>
            </a:lvl1pPr>
            <a:lvl2pPr>
              <a:lnSpc>
                <a:spcPct val="100000"/>
              </a:lnSpc>
              <a:buClr>
                <a:schemeClr val="accent6"/>
              </a:buClr>
              <a:defRPr sz="1400">
                <a:solidFill>
                  <a:srgbClr val="595959"/>
                </a:solidFill>
                <a:latin typeface="Century Gothic"/>
                <a:cs typeface="Century Gothic"/>
              </a:defRPr>
            </a:lvl2pPr>
            <a:lvl3pPr>
              <a:lnSpc>
                <a:spcPct val="100000"/>
              </a:lnSpc>
              <a:buClr>
                <a:schemeClr val="accent6"/>
              </a:buClr>
              <a:defRPr sz="1200">
                <a:solidFill>
                  <a:srgbClr val="595959"/>
                </a:solidFill>
                <a:latin typeface="Century Gothic"/>
                <a:cs typeface="Century Gothic"/>
              </a:defRPr>
            </a:lvl3pPr>
            <a:lvl4pPr>
              <a:lnSpc>
                <a:spcPct val="100000"/>
              </a:lnSpc>
              <a:buClr>
                <a:schemeClr val="accent6"/>
              </a:buClr>
              <a:defRPr sz="1000">
                <a:solidFill>
                  <a:srgbClr val="595959"/>
                </a:solidFill>
                <a:latin typeface="Century Gothic"/>
                <a:cs typeface="Century Gothic"/>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352470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4 Images">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8471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A9597CA-8D14-453E-B617-8C14A4A672FC}" type="datetime1">
              <a:rPr lang="en-US" smtClean="0">
                <a:solidFill>
                  <a:prstClr val="black">
                    <a:tint val="75000"/>
                  </a:prstClr>
                </a:solidFill>
              </a:rPr>
              <a:pPr/>
              <a:t>10/7/2025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68219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68C48D-38DB-4D46-9EA7-94919BD78BD5}" type="datetime1">
              <a:rPr lang="en-US" smtClean="0">
                <a:solidFill>
                  <a:prstClr val="black">
                    <a:tint val="75000"/>
                  </a:prstClr>
                </a:solidFill>
              </a:rPr>
              <a:pPr/>
              <a:t>10/7/2025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457379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BC341E-C0C1-407E-91C5-22FF09B6BB6E}" type="datetime1">
              <a:rPr lang="en-US" smtClean="0">
                <a:solidFill>
                  <a:prstClr val="black">
                    <a:tint val="75000"/>
                  </a:prstClr>
                </a:solidFill>
              </a:rPr>
              <a:pPr/>
              <a:t>10/7/2025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28212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93D6CD-3B73-4CED-8BBB-629E111AD569}" type="datetime1">
              <a:rPr lang="en-US" smtClean="0">
                <a:solidFill>
                  <a:prstClr val="black">
                    <a:tint val="75000"/>
                  </a:prstClr>
                </a:solidFill>
              </a:rPr>
              <a:pPr/>
              <a:t>10/7/2025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06782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5A411C-EE97-4DE1-B21A-5AD2BD4754AE}" type="datetime1">
              <a:rPr lang="en-US" smtClean="0">
                <a:solidFill>
                  <a:prstClr val="black">
                    <a:tint val="75000"/>
                  </a:prstClr>
                </a:solidFill>
              </a:rPr>
              <a:pPr/>
              <a:t>10/7/2025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367808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1718CA-4201-410C-BCF8-D2C8949AD496}" type="datetime1">
              <a:rPr lang="en-US" smtClean="0">
                <a:solidFill>
                  <a:prstClr val="black">
                    <a:tint val="75000"/>
                  </a:prstClr>
                </a:solidFill>
              </a:rPr>
              <a:pPr/>
              <a:t>10/7/2025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55639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631194-732A-4CDB-86DC-363971E0928E}" type="datetime1">
              <a:rPr lang="en-US" smtClean="0"/>
              <a:t>10/7/2025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11498648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EACED9-5B7F-48E3-8A5A-DB2654FB4CED}" type="datetime1">
              <a:rPr lang="en-US" smtClean="0">
                <a:solidFill>
                  <a:prstClr val="black">
                    <a:tint val="75000"/>
                  </a:prstClr>
                </a:solidFill>
              </a:rPr>
              <a:pPr/>
              <a:t>10/7/2025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21620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00AD88-24BE-42C4-9CD0-C00C6CF033B6}" type="datetime1">
              <a:rPr lang="en-US" smtClean="0">
                <a:solidFill>
                  <a:prstClr val="black">
                    <a:tint val="75000"/>
                  </a:prstClr>
                </a:solidFill>
              </a:rPr>
              <a:pPr/>
              <a:t>10/7/2025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441202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73F428C-8FAD-475E-82C3-C59BAC07318A}" type="datetime1">
              <a:rPr lang="en-US" smtClean="0">
                <a:solidFill>
                  <a:prstClr val="black">
                    <a:tint val="75000"/>
                  </a:prstClr>
                </a:solidFill>
              </a:rPr>
              <a:pPr/>
              <a:t>10/7/2025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674831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2584B5-F68C-4508-9B63-C3A8A82C4999}" type="datetime1">
              <a:rPr lang="en-US" smtClean="0">
                <a:solidFill>
                  <a:prstClr val="black">
                    <a:tint val="75000"/>
                  </a:prstClr>
                </a:solidFill>
              </a:rPr>
              <a:pPr/>
              <a:t>10/7/2025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939459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4920BE-1448-49DC-ABCF-71F2849C9D99}" type="datetime1">
              <a:rPr lang="en-US" smtClean="0">
                <a:solidFill>
                  <a:prstClr val="black">
                    <a:tint val="75000"/>
                  </a:prstClr>
                </a:solidFill>
              </a:rPr>
              <a:pPr/>
              <a:t>10/7/2025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93A5F3A-C1DE-424A-9F3D-AD4AB00002E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952317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7" name="Rectangle 6"/>
          <p:cNvSpPr/>
          <p:nvPr userDrawn="1"/>
        </p:nvSpPr>
        <p:spPr>
          <a:xfrm>
            <a:off x="2" y="-30791"/>
            <a:ext cx="12358903" cy="6934971"/>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4000" dirty="0">
              <a:solidFill>
                <a:prstClr val="white"/>
              </a:solidFill>
            </a:endParaRPr>
          </a:p>
        </p:txBody>
      </p:sp>
      <p:sp>
        <p:nvSpPr>
          <p:cNvPr id="8" name="Title 1"/>
          <p:cNvSpPr>
            <a:spLocks noGrp="1"/>
          </p:cNvSpPr>
          <p:nvPr>
            <p:ph type="title" hasCustomPrompt="1"/>
          </p:nvPr>
        </p:nvSpPr>
        <p:spPr>
          <a:xfrm>
            <a:off x="609600" y="827405"/>
            <a:ext cx="10972800" cy="1143000"/>
          </a:xfrm>
        </p:spPr>
        <p:txBody>
          <a:bodyPr>
            <a:normAutofit/>
          </a:bodyPr>
          <a:lstStyle>
            <a:lvl1pPr algn="ctr">
              <a:defRPr sz="4000">
                <a:solidFill>
                  <a:srgbClr val="595959"/>
                </a:solidFill>
              </a:defRPr>
            </a:lvl1pPr>
          </a:lstStyle>
          <a:p>
            <a:r>
              <a:rPr lang="en-US" dirty="0"/>
              <a:t>Click to Edit Title</a:t>
            </a:r>
          </a:p>
        </p:txBody>
      </p:sp>
      <p:sp>
        <p:nvSpPr>
          <p:cNvPr id="10" name="Slide Number Placeholder 11"/>
          <p:cNvSpPr>
            <a:spLocks noGrp="1"/>
          </p:cNvSpPr>
          <p:nvPr>
            <p:ph type="sldNum" sz="quarter" idx="4"/>
          </p:nvPr>
        </p:nvSpPr>
        <p:spPr>
          <a:xfrm>
            <a:off x="11582400" y="6461541"/>
            <a:ext cx="481744" cy="366183"/>
          </a:xfrm>
          <a:prstGeom prst="rect">
            <a:avLst/>
          </a:prstGeom>
          <a:ln>
            <a:noFill/>
          </a:ln>
        </p:spPr>
        <p:txBody>
          <a:bodyPr vert="horz" lIns="91440" tIns="45720" rIns="91440" bIns="45720" rtlCol="0" anchor="ctr"/>
          <a:lstStyle>
            <a:lvl1pPr algn="r">
              <a:defRPr sz="800">
                <a:solidFill>
                  <a:srgbClr val="595959"/>
                </a:solidFill>
                <a:latin typeface="Century Gothic"/>
                <a:cs typeface="Century Gothic"/>
              </a:defRPr>
            </a:lvl1pPr>
          </a:lstStyle>
          <a:p>
            <a:fld id="{B3D87A09-FA4F-C841-A71E-05407FCA2FDC}" type="slidenum">
              <a:rPr lang="en-US" smtClean="0"/>
              <a:pPr/>
              <a:t>‹#›</a:t>
            </a:fld>
            <a:endParaRPr lang="en-US" dirty="0"/>
          </a:p>
        </p:txBody>
      </p:sp>
      <p:sp>
        <p:nvSpPr>
          <p:cNvPr id="3" name="Text Placeholder 2"/>
          <p:cNvSpPr>
            <a:spLocks noGrp="1"/>
          </p:cNvSpPr>
          <p:nvPr>
            <p:ph type="body" sz="quarter" idx="12"/>
          </p:nvPr>
        </p:nvSpPr>
        <p:spPr>
          <a:xfrm>
            <a:off x="1128186" y="2324482"/>
            <a:ext cx="9935633" cy="554567"/>
          </a:xfrm>
          <a:prstGeom prst="rect">
            <a:avLst/>
          </a:prstGeom>
        </p:spPr>
        <p:txBody>
          <a:bodyPr vert="horz"/>
          <a:lstStyle>
            <a:lvl1pPr marL="0" indent="0" algn="ctr">
              <a:buNone/>
              <a:defRPr sz="1600">
                <a:solidFill>
                  <a:srgbClr val="595959"/>
                </a:solidFill>
                <a:latin typeface="Century Gothic"/>
                <a:cs typeface="Century Gothic"/>
              </a:defRPr>
            </a:lvl1pPr>
          </a:lstStyle>
          <a:p>
            <a:pPr lvl="0"/>
            <a:r>
              <a:rPr lang="en-US" dirty="0"/>
              <a:t>Click to edit Master text style</a:t>
            </a:r>
          </a:p>
        </p:txBody>
      </p:sp>
      <p:sp>
        <p:nvSpPr>
          <p:cNvPr id="15" name="Text Placeholder 16"/>
          <p:cNvSpPr>
            <a:spLocks noGrp="1"/>
          </p:cNvSpPr>
          <p:nvPr>
            <p:ph type="body" sz="quarter" idx="11"/>
          </p:nvPr>
        </p:nvSpPr>
        <p:spPr>
          <a:xfrm>
            <a:off x="1129127" y="3197807"/>
            <a:ext cx="9934692" cy="2322045"/>
          </a:xfrm>
          <a:prstGeom prst="rect">
            <a:avLst/>
          </a:prstGeom>
        </p:spPr>
        <p:txBody>
          <a:bodyPr vert="horz"/>
          <a:lstStyle>
            <a:lvl1pPr>
              <a:lnSpc>
                <a:spcPct val="100000"/>
              </a:lnSpc>
              <a:buClr>
                <a:schemeClr val="accent6"/>
              </a:buClr>
              <a:defRPr sz="1600">
                <a:solidFill>
                  <a:srgbClr val="595959"/>
                </a:solidFill>
                <a:latin typeface="Century Gothic"/>
                <a:cs typeface="Century Gothic"/>
              </a:defRPr>
            </a:lvl1pPr>
            <a:lvl2pPr>
              <a:lnSpc>
                <a:spcPct val="100000"/>
              </a:lnSpc>
              <a:buClr>
                <a:schemeClr val="accent6"/>
              </a:buClr>
              <a:defRPr sz="1400">
                <a:solidFill>
                  <a:srgbClr val="595959"/>
                </a:solidFill>
                <a:latin typeface="Century Gothic"/>
                <a:cs typeface="Century Gothic"/>
              </a:defRPr>
            </a:lvl2pPr>
            <a:lvl3pPr>
              <a:lnSpc>
                <a:spcPct val="100000"/>
              </a:lnSpc>
              <a:buClr>
                <a:schemeClr val="accent6"/>
              </a:buClr>
              <a:defRPr sz="1200">
                <a:solidFill>
                  <a:srgbClr val="595959"/>
                </a:solidFill>
                <a:latin typeface="Century Gothic"/>
                <a:cs typeface="Century Gothic"/>
              </a:defRPr>
            </a:lvl3pPr>
            <a:lvl4pPr>
              <a:lnSpc>
                <a:spcPct val="100000"/>
              </a:lnSpc>
              <a:buClr>
                <a:schemeClr val="accent6"/>
              </a:buClr>
              <a:defRPr sz="1000">
                <a:solidFill>
                  <a:srgbClr val="595959"/>
                </a:solidFill>
                <a:latin typeface="Century Gothic"/>
                <a:cs typeface="Century Gothic"/>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7389198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general bulle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335451" y="1605794"/>
            <a:ext cx="11080751" cy="4975225"/>
          </a:xfrm>
          <a:prstGeom prst="rect">
            <a:avLst/>
          </a:prstGeom>
        </p:spPr>
        <p:txBody>
          <a:bodyPr vert="horz"/>
          <a:lstStyle>
            <a:lvl1pPr>
              <a:defRPr sz="2400"/>
            </a:lvl1pPr>
            <a:lvl2pPr>
              <a:defRPr sz="2200"/>
            </a:lvl2pPr>
            <a:lvl3pPr>
              <a:defRPr sz="2000"/>
            </a:lvl3pPr>
            <a:lvl4pPr>
              <a:defRPr sz="1800"/>
            </a:lvl4pPr>
            <a:lvl5pPr marL="2000250" indent="-17145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07690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sp>
        <p:nvSpPr>
          <p:cNvPr id="5" name="Rectangle 4"/>
          <p:cNvSpPr/>
          <p:nvPr userDrawn="1"/>
        </p:nvSpPr>
        <p:spPr>
          <a:xfrm>
            <a:off x="0" y="6532564"/>
            <a:ext cx="12192000" cy="33178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6"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0767" y="6069013"/>
            <a:ext cx="2241551"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ctrTitle"/>
          </p:nvPr>
        </p:nvSpPr>
        <p:spPr>
          <a:xfrm>
            <a:off x="426753" y="928129"/>
            <a:ext cx="10598311" cy="1470025"/>
          </a:xfrm>
        </p:spPr>
        <p:txBody>
          <a:bodyPr anchor="t">
            <a:normAutofit/>
          </a:bodyPr>
          <a:lstStyle>
            <a:lvl1pPr algn="l">
              <a:defRPr sz="4000" b="0" i="0">
                <a:solidFill>
                  <a:schemeClr val="accent1"/>
                </a:solidFill>
                <a:latin typeface="UHC Sans Light"/>
                <a:cs typeface="UHC Sans Light"/>
              </a:defRPr>
            </a:lvl1pPr>
          </a:lstStyle>
          <a:p>
            <a:r>
              <a:rPr lang="en-US" dirty="0"/>
              <a:t>Click to edit Master title style</a:t>
            </a:r>
          </a:p>
        </p:txBody>
      </p:sp>
      <p:sp>
        <p:nvSpPr>
          <p:cNvPr id="10" name="Text Placeholder 7"/>
          <p:cNvSpPr>
            <a:spLocks noGrp="1"/>
          </p:cNvSpPr>
          <p:nvPr>
            <p:ph type="body" sz="quarter" idx="13"/>
          </p:nvPr>
        </p:nvSpPr>
        <p:spPr>
          <a:xfrm>
            <a:off x="426753" y="400838"/>
            <a:ext cx="6635751" cy="285457"/>
          </a:xfrm>
        </p:spPr>
        <p:txBody>
          <a:bodyPr>
            <a:normAutofit/>
          </a:bodyPr>
          <a:lstStyle>
            <a:lvl1pPr marL="0" indent="0" algn="l">
              <a:buNone/>
              <a:defRPr sz="1200" b="0" i="0" baseline="0">
                <a:solidFill>
                  <a:srgbClr val="003DA1"/>
                </a:solidFill>
                <a:latin typeface="UHC Sans Light"/>
                <a:cs typeface="UHC Sans Light"/>
              </a:defRPr>
            </a:lvl1pPr>
          </a:lstStyle>
          <a:p>
            <a:pPr lvl="0"/>
            <a:r>
              <a:rPr lang="en-US"/>
              <a:t>Click to edit Master text styles</a:t>
            </a:r>
          </a:p>
        </p:txBody>
      </p:sp>
      <p:sp>
        <p:nvSpPr>
          <p:cNvPr id="7" name="Subtitle 2"/>
          <p:cNvSpPr>
            <a:spLocks noGrp="1"/>
          </p:cNvSpPr>
          <p:nvPr>
            <p:ph type="subTitle" idx="1"/>
          </p:nvPr>
        </p:nvSpPr>
        <p:spPr>
          <a:xfrm>
            <a:off x="426752" y="2628744"/>
            <a:ext cx="8534400" cy="1752600"/>
          </a:xfrm>
        </p:spPr>
        <p:txBody>
          <a:bodyPr>
            <a:normAutofit/>
          </a:bodyPr>
          <a:lstStyle>
            <a:lvl1pPr marL="0" indent="0" algn="l">
              <a:buNone/>
              <a:defRPr sz="1500" b="0" i="0">
                <a:solidFill>
                  <a:schemeClr val="tx1"/>
                </a:solidFill>
                <a:latin typeface="UHC Sans Regular"/>
                <a:cs typeface="UHC Sans 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Footer Placeholder 4"/>
          <p:cNvSpPr>
            <a:spLocks noGrp="1"/>
          </p:cNvSpPr>
          <p:nvPr>
            <p:ph type="ftr" sz="quarter" idx="14"/>
          </p:nvPr>
        </p:nvSpPr>
        <p:spPr>
          <a:xfrm>
            <a:off x="4976285" y="6411914"/>
            <a:ext cx="6786033" cy="365125"/>
          </a:xfrm>
        </p:spPr>
        <p:txBody>
          <a:bodyPr anchor="b"/>
          <a:lstStyle>
            <a:lvl1pPr algn="r">
              <a:defRPr sz="700" b="0" i="0">
                <a:solidFill>
                  <a:schemeClr val="bg1"/>
                </a:solidFill>
                <a:latin typeface="UHC Sans Light"/>
                <a:cs typeface="UHC Sans Light"/>
              </a:defRPr>
            </a:lvl1pPr>
          </a:lstStyle>
          <a:p>
            <a:pPr>
              <a:defRPr/>
            </a:pPr>
            <a:endParaRPr lang="en-US">
              <a:solidFill>
                <a:prstClr val="white"/>
              </a:solidFill>
            </a:endParaRPr>
          </a:p>
        </p:txBody>
      </p:sp>
    </p:spTree>
    <p:extLst>
      <p:ext uri="{BB962C8B-B14F-4D97-AF65-F5344CB8AC3E}">
        <p14:creationId xmlns:p14="http://schemas.microsoft.com/office/powerpoint/2010/main" val="19419521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4 Images">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1679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789A52D-4839-41ED-A857-8C37BCA57CAB}"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754CC-6008-44CE-B9DA-AB7F94E10F23}" type="slidenum">
              <a:rPr lang="en-US" smtClean="0"/>
              <a:t>‹#›</a:t>
            </a:fld>
            <a:endParaRPr lang="en-US"/>
          </a:p>
        </p:txBody>
      </p:sp>
    </p:spTree>
    <p:extLst>
      <p:ext uri="{BB962C8B-B14F-4D97-AF65-F5344CB8AC3E}">
        <p14:creationId xmlns:p14="http://schemas.microsoft.com/office/powerpoint/2010/main" val="3153555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010A6E-3053-407B-B03D-7C3A90C07311}" type="datetime1">
              <a:rPr lang="en-US" smtClean="0"/>
              <a:t>10/7/2025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5728248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89A52D-4839-41ED-A857-8C37BCA57CAB}"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754CC-6008-44CE-B9DA-AB7F94E10F23}" type="slidenum">
              <a:rPr lang="en-US" smtClean="0"/>
              <a:t>‹#›</a:t>
            </a:fld>
            <a:endParaRPr lang="en-US"/>
          </a:p>
        </p:txBody>
      </p:sp>
    </p:spTree>
    <p:extLst>
      <p:ext uri="{BB962C8B-B14F-4D97-AF65-F5344CB8AC3E}">
        <p14:creationId xmlns:p14="http://schemas.microsoft.com/office/powerpoint/2010/main" val="27442153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89A52D-4839-41ED-A857-8C37BCA57CAB}"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754CC-6008-44CE-B9DA-AB7F94E10F23}" type="slidenum">
              <a:rPr lang="en-US" smtClean="0"/>
              <a:t>‹#›</a:t>
            </a:fld>
            <a:endParaRPr lang="en-US"/>
          </a:p>
        </p:txBody>
      </p:sp>
    </p:spTree>
    <p:extLst>
      <p:ext uri="{BB962C8B-B14F-4D97-AF65-F5344CB8AC3E}">
        <p14:creationId xmlns:p14="http://schemas.microsoft.com/office/powerpoint/2010/main" val="41677864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89A52D-4839-41ED-A857-8C37BCA57CAB}" type="datetimeFigureOut">
              <a:rPr lang="en-US" smtClean="0"/>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754CC-6008-44CE-B9DA-AB7F94E10F23}" type="slidenum">
              <a:rPr lang="en-US" smtClean="0"/>
              <a:t>‹#›</a:t>
            </a:fld>
            <a:endParaRPr lang="en-US"/>
          </a:p>
        </p:txBody>
      </p:sp>
    </p:spTree>
    <p:extLst>
      <p:ext uri="{BB962C8B-B14F-4D97-AF65-F5344CB8AC3E}">
        <p14:creationId xmlns:p14="http://schemas.microsoft.com/office/powerpoint/2010/main" val="8440006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89A52D-4839-41ED-A857-8C37BCA57CAB}" type="datetimeFigureOut">
              <a:rPr lang="en-US" smtClean="0"/>
              <a:t>10/7/2025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D754CC-6008-44CE-B9DA-AB7F94E10F23}" type="slidenum">
              <a:rPr lang="en-US" smtClean="0"/>
              <a:t>‹#›</a:t>
            </a:fld>
            <a:endParaRPr lang="en-US"/>
          </a:p>
        </p:txBody>
      </p:sp>
    </p:spTree>
    <p:extLst>
      <p:ext uri="{BB962C8B-B14F-4D97-AF65-F5344CB8AC3E}">
        <p14:creationId xmlns:p14="http://schemas.microsoft.com/office/powerpoint/2010/main" val="5552065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89A52D-4839-41ED-A857-8C37BCA57CAB}" type="datetimeFigureOut">
              <a:rPr lang="en-US" smtClean="0"/>
              <a:t>10/7/2025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D754CC-6008-44CE-B9DA-AB7F94E10F23}" type="slidenum">
              <a:rPr lang="en-US" smtClean="0"/>
              <a:t>‹#›</a:t>
            </a:fld>
            <a:endParaRPr lang="en-US"/>
          </a:p>
        </p:txBody>
      </p:sp>
    </p:spTree>
    <p:extLst>
      <p:ext uri="{BB962C8B-B14F-4D97-AF65-F5344CB8AC3E}">
        <p14:creationId xmlns:p14="http://schemas.microsoft.com/office/powerpoint/2010/main" val="19700434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89A52D-4839-41ED-A857-8C37BCA57CAB}" type="datetimeFigureOut">
              <a:rPr lang="en-US" smtClean="0"/>
              <a:t>10/7/2025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D754CC-6008-44CE-B9DA-AB7F94E10F23}" type="slidenum">
              <a:rPr lang="en-US" smtClean="0"/>
              <a:t>‹#›</a:t>
            </a:fld>
            <a:endParaRPr lang="en-US"/>
          </a:p>
        </p:txBody>
      </p:sp>
    </p:spTree>
    <p:extLst>
      <p:ext uri="{BB962C8B-B14F-4D97-AF65-F5344CB8AC3E}">
        <p14:creationId xmlns:p14="http://schemas.microsoft.com/office/powerpoint/2010/main" val="16181556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89A52D-4839-41ED-A857-8C37BCA57CAB}" type="datetimeFigureOut">
              <a:rPr lang="en-US" smtClean="0"/>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754CC-6008-44CE-B9DA-AB7F94E10F23}" type="slidenum">
              <a:rPr lang="en-US" smtClean="0"/>
              <a:t>‹#›</a:t>
            </a:fld>
            <a:endParaRPr lang="en-US"/>
          </a:p>
        </p:txBody>
      </p:sp>
    </p:spTree>
    <p:extLst>
      <p:ext uri="{BB962C8B-B14F-4D97-AF65-F5344CB8AC3E}">
        <p14:creationId xmlns:p14="http://schemas.microsoft.com/office/powerpoint/2010/main" val="33482759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89A52D-4839-41ED-A857-8C37BCA57CAB}" type="datetimeFigureOut">
              <a:rPr lang="en-US" smtClean="0"/>
              <a:t>10/7/2025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D754CC-6008-44CE-B9DA-AB7F94E10F23}" type="slidenum">
              <a:rPr lang="en-US" smtClean="0"/>
              <a:t>‹#›</a:t>
            </a:fld>
            <a:endParaRPr lang="en-US"/>
          </a:p>
        </p:txBody>
      </p:sp>
    </p:spTree>
    <p:extLst>
      <p:ext uri="{BB962C8B-B14F-4D97-AF65-F5344CB8AC3E}">
        <p14:creationId xmlns:p14="http://schemas.microsoft.com/office/powerpoint/2010/main" val="29417768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89A52D-4839-41ED-A857-8C37BCA57CAB}"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754CC-6008-44CE-B9DA-AB7F94E10F23}" type="slidenum">
              <a:rPr lang="en-US" smtClean="0"/>
              <a:t>‹#›</a:t>
            </a:fld>
            <a:endParaRPr lang="en-US"/>
          </a:p>
        </p:txBody>
      </p:sp>
    </p:spTree>
    <p:extLst>
      <p:ext uri="{BB962C8B-B14F-4D97-AF65-F5344CB8AC3E}">
        <p14:creationId xmlns:p14="http://schemas.microsoft.com/office/powerpoint/2010/main" val="24765289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89A52D-4839-41ED-A857-8C37BCA57CAB}" type="datetimeFigureOut">
              <a:rPr lang="en-US" smtClean="0"/>
              <a:t>10/7/2025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754CC-6008-44CE-B9DA-AB7F94E10F23}" type="slidenum">
              <a:rPr lang="en-US" smtClean="0"/>
              <a:t>‹#›</a:t>
            </a:fld>
            <a:endParaRPr lang="en-US"/>
          </a:p>
        </p:txBody>
      </p:sp>
    </p:spTree>
    <p:extLst>
      <p:ext uri="{BB962C8B-B14F-4D97-AF65-F5344CB8AC3E}">
        <p14:creationId xmlns:p14="http://schemas.microsoft.com/office/powerpoint/2010/main" val="2615143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E6FB8CC-D6B5-4134-9098-51735B0A61A0}" type="datetime1">
              <a:rPr lang="en-US" smtClean="0"/>
              <a:t>10/7/2025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2979468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6_Section Header">
    <p:spTree>
      <p:nvGrpSpPr>
        <p:cNvPr id="1" name=""/>
        <p:cNvGrpSpPr/>
        <p:nvPr/>
      </p:nvGrpSpPr>
      <p:grpSpPr>
        <a:xfrm>
          <a:off x="0" y="0"/>
          <a:ext cx="0" cy="0"/>
          <a:chOff x="0" y="0"/>
          <a:chExt cx="0" cy="0"/>
        </a:xfrm>
      </p:grpSpPr>
      <p:sp>
        <p:nvSpPr>
          <p:cNvPr id="5" name="Rectangle 4"/>
          <p:cNvSpPr/>
          <p:nvPr/>
        </p:nvSpPr>
        <p:spPr>
          <a:xfrm>
            <a:off x="0" y="2"/>
            <a:ext cx="12192000" cy="173831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prstClr val="white"/>
              </a:solidFill>
            </a:endParaRPr>
          </a:p>
        </p:txBody>
      </p:sp>
      <p:sp>
        <p:nvSpPr>
          <p:cNvPr id="6" name="Rectangle 5"/>
          <p:cNvSpPr/>
          <p:nvPr/>
        </p:nvSpPr>
        <p:spPr>
          <a:xfrm>
            <a:off x="7711019" y="2108200"/>
            <a:ext cx="4480983" cy="47498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prstClr val="white"/>
              </a:solidFill>
            </a:endParaRPr>
          </a:p>
        </p:txBody>
      </p:sp>
      <p:sp>
        <p:nvSpPr>
          <p:cNvPr id="7" name="Footer Placeholder 4"/>
          <p:cNvSpPr txBox="1">
            <a:spLocks/>
          </p:cNvSpPr>
          <p:nvPr/>
        </p:nvSpPr>
        <p:spPr>
          <a:xfrm>
            <a:off x="427569" y="6356353"/>
            <a:ext cx="6786033" cy="365125"/>
          </a:xfrm>
          <a:prstGeom prst="rect">
            <a:avLst/>
          </a:prstGeom>
        </p:spPr>
        <p:txBody>
          <a:bodyPr anchor="b"/>
          <a:lstStyle>
            <a:defPPr>
              <a:defRPr lang="en-US"/>
            </a:defPPr>
            <a:lvl1pPr marL="0" algn="r" defTabSz="457200" rtl="0" eaLnBrk="1" latinLnBrk="0" hangingPunct="1">
              <a:defRPr sz="700" b="0" i="0" kern="1200">
                <a:solidFill>
                  <a:schemeClr val="tx1">
                    <a:tint val="75000"/>
                  </a:schemeClr>
                </a:solidFill>
                <a:latin typeface="UHC Sans Light"/>
                <a:ea typeface="+mn-ea"/>
                <a:cs typeface="UHC Sans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defRPr/>
            </a:pPr>
            <a:r>
              <a:rPr lang="en-US" sz="525" dirty="0">
                <a:solidFill>
                  <a:prstClr val="black">
                    <a:tint val="75000"/>
                  </a:prstClr>
                </a:solidFill>
              </a:rPr>
              <a:t>Proprietary Information of UnitedHealth Group.  Do not distribute or reproduce without express permission of UnitedHealth Group.</a:t>
            </a:r>
          </a:p>
        </p:txBody>
      </p:sp>
      <p:pic>
        <p:nvPicPr>
          <p:cNvPr id="11"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0769" y="6288088"/>
            <a:ext cx="2241551"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ctrTitle"/>
          </p:nvPr>
        </p:nvSpPr>
        <p:spPr>
          <a:xfrm>
            <a:off x="426752" y="918337"/>
            <a:ext cx="10475709" cy="820589"/>
          </a:xfrm>
        </p:spPr>
        <p:txBody>
          <a:bodyPr anchor="t">
            <a:normAutofit/>
          </a:bodyPr>
          <a:lstStyle>
            <a:lvl1pPr algn="l">
              <a:defRPr sz="3000" b="0" i="0">
                <a:solidFill>
                  <a:schemeClr val="bg1"/>
                </a:solidFill>
                <a:latin typeface="UHC Sans Light"/>
                <a:cs typeface="UHC Sans Light"/>
              </a:defRPr>
            </a:lvl1pPr>
          </a:lstStyle>
          <a:p>
            <a:r>
              <a:rPr lang="en-US"/>
              <a:t>Click to edit Master title style</a:t>
            </a:r>
            <a:endParaRPr lang="en-US" dirty="0"/>
          </a:p>
        </p:txBody>
      </p:sp>
      <p:sp>
        <p:nvSpPr>
          <p:cNvPr id="9" name="Subtitle 2"/>
          <p:cNvSpPr>
            <a:spLocks noGrp="1"/>
          </p:cNvSpPr>
          <p:nvPr>
            <p:ph type="subTitle" idx="1"/>
          </p:nvPr>
        </p:nvSpPr>
        <p:spPr>
          <a:xfrm>
            <a:off x="426754" y="2108044"/>
            <a:ext cx="5070068" cy="1752600"/>
          </a:xfrm>
        </p:spPr>
        <p:txBody>
          <a:bodyPr>
            <a:normAutofit/>
          </a:bodyPr>
          <a:lstStyle>
            <a:lvl1pPr marL="0" indent="0" algn="l">
              <a:buNone/>
              <a:defRPr sz="1125" b="0" i="0">
                <a:solidFill>
                  <a:schemeClr val="tx1"/>
                </a:solidFill>
                <a:latin typeface="UHC Sans Regular"/>
                <a:cs typeface="UHC Sans Regular"/>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10" name="Text Placeholder 7"/>
          <p:cNvSpPr>
            <a:spLocks noGrp="1"/>
          </p:cNvSpPr>
          <p:nvPr>
            <p:ph type="body" sz="quarter" idx="13"/>
          </p:nvPr>
        </p:nvSpPr>
        <p:spPr>
          <a:xfrm>
            <a:off x="426754" y="400840"/>
            <a:ext cx="6635751" cy="285457"/>
          </a:xfrm>
        </p:spPr>
        <p:txBody>
          <a:bodyPr>
            <a:normAutofit/>
          </a:bodyPr>
          <a:lstStyle>
            <a:lvl1pPr marL="0" indent="0" algn="l">
              <a:buNone/>
              <a:defRPr sz="900" b="0" i="0" baseline="0">
                <a:solidFill>
                  <a:srgbClr val="F2F2F2"/>
                </a:solidFill>
                <a:latin typeface="UHC Sans Light"/>
                <a:cs typeface="UHC Sans Light"/>
              </a:defRPr>
            </a:lvl1pPr>
          </a:lstStyle>
          <a:p>
            <a:pPr lvl="0"/>
            <a:r>
              <a:rPr lang="en-US"/>
              <a:t>Click to edit Master text styles</a:t>
            </a:r>
          </a:p>
        </p:txBody>
      </p:sp>
    </p:spTree>
    <p:extLst>
      <p:ext uri="{BB962C8B-B14F-4D97-AF65-F5344CB8AC3E}">
        <p14:creationId xmlns:p14="http://schemas.microsoft.com/office/powerpoint/2010/main" val="18451926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4_Section Header">
    <p:spTree>
      <p:nvGrpSpPr>
        <p:cNvPr id="1" name=""/>
        <p:cNvGrpSpPr/>
        <p:nvPr/>
      </p:nvGrpSpPr>
      <p:grpSpPr>
        <a:xfrm>
          <a:off x="0" y="0"/>
          <a:ext cx="0" cy="0"/>
          <a:chOff x="0" y="0"/>
          <a:chExt cx="0" cy="0"/>
        </a:xfrm>
      </p:grpSpPr>
      <p:sp>
        <p:nvSpPr>
          <p:cNvPr id="5" name="Rectangle 4"/>
          <p:cNvSpPr/>
          <p:nvPr/>
        </p:nvSpPr>
        <p:spPr>
          <a:xfrm>
            <a:off x="0" y="6532566"/>
            <a:ext cx="12192000" cy="33178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solidFill>
                <a:prstClr val="white"/>
              </a:solidFill>
            </a:endParaRPr>
          </a:p>
        </p:txBody>
      </p:sp>
      <p:pic>
        <p:nvPicPr>
          <p:cNvPr id="6"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0769" y="6069013"/>
            <a:ext cx="2241551"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ctrTitle"/>
          </p:nvPr>
        </p:nvSpPr>
        <p:spPr>
          <a:xfrm>
            <a:off x="426754" y="928131"/>
            <a:ext cx="10598311" cy="1470025"/>
          </a:xfrm>
        </p:spPr>
        <p:txBody>
          <a:bodyPr anchor="t">
            <a:normAutofit/>
          </a:bodyPr>
          <a:lstStyle>
            <a:lvl1pPr algn="l">
              <a:defRPr sz="3000" b="0" i="0">
                <a:solidFill>
                  <a:schemeClr val="accent1"/>
                </a:solidFill>
                <a:latin typeface="UHC Sans Light"/>
                <a:cs typeface="UHC Sans Light"/>
              </a:defRPr>
            </a:lvl1pPr>
          </a:lstStyle>
          <a:p>
            <a:r>
              <a:rPr lang="en-US"/>
              <a:t>Click to edit Master title style</a:t>
            </a:r>
            <a:endParaRPr lang="en-US" dirty="0"/>
          </a:p>
        </p:txBody>
      </p:sp>
      <p:sp>
        <p:nvSpPr>
          <p:cNvPr id="10" name="Text Placeholder 7"/>
          <p:cNvSpPr>
            <a:spLocks noGrp="1"/>
          </p:cNvSpPr>
          <p:nvPr>
            <p:ph type="body" sz="quarter" idx="13"/>
          </p:nvPr>
        </p:nvSpPr>
        <p:spPr>
          <a:xfrm>
            <a:off x="426754" y="400840"/>
            <a:ext cx="6635751" cy="285457"/>
          </a:xfrm>
        </p:spPr>
        <p:txBody>
          <a:bodyPr>
            <a:normAutofit/>
          </a:bodyPr>
          <a:lstStyle>
            <a:lvl1pPr marL="0" indent="0" algn="l">
              <a:buNone/>
              <a:defRPr sz="900" b="0" i="0" baseline="0">
                <a:solidFill>
                  <a:srgbClr val="003DA1"/>
                </a:solidFill>
                <a:latin typeface="UHC Sans Light"/>
                <a:cs typeface="UHC Sans Light"/>
              </a:defRPr>
            </a:lvl1pPr>
          </a:lstStyle>
          <a:p>
            <a:pPr lvl="0"/>
            <a:r>
              <a:rPr lang="en-US"/>
              <a:t>Click to edit Master text styles</a:t>
            </a:r>
          </a:p>
        </p:txBody>
      </p:sp>
      <p:sp>
        <p:nvSpPr>
          <p:cNvPr id="7" name="Subtitle 2"/>
          <p:cNvSpPr>
            <a:spLocks noGrp="1"/>
          </p:cNvSpPr>
          <p:nvPr>
            <p:ph type="subTitle" idx="1"/>
          </p:nvPr>
        </p:nvSpPr>
        <p:spPr>
          <a:xfrm>
            <a:off x="426752" y="2628744"/>
            <a:ext cx="8534400" cy="1752600"/>
          </a:xfrm>
        </p:spPr>
        <p:txBody>
          <a:bodyPr>
            <a:normAutofit/>
          </a:bodyPr>
          <a:lstStyle>
            <a:lvl1pPr marL="0" indent="0" algn="l">
              <a:buNone/>
              <a:defRPr sz="1125" b="0" i="0">
                <a:solidFill>
                  <a:schemeClr val="tx1"/>
                </a:solidFill>
                <a:latin typeface="UHC Sans Regular"/>
                <a:cs typeface="UHC Sans Regular"/>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9" name="Footer Placeholder 4"/>
          <p:cNvSpPr>
            <a:spLocks noGrp="1"/>
          </p:cNvSpPr>
          <p:nvPr>
            <p:ph type="ftr" sz="quarter" idx="14"/>
          </p:nvPr>
        </p:nvSpPr>
        <p:spPr>
          <a:xfrm>
            <a:off x="4976286" y="6411916"/>
            <a:ext cx="6786033" cy="365125"/>
          </a:xfrm>
        </p:spPr>
        <p:txBody>
          <a:bodyPr anchor="b"/>
          <a:lstStyle>
            <a:lvl1pPr algn="r">
              <a:defRPr sz="525" b="0" i="0">
                <a:solidFill>
                  <a:schemeClr val="bg1"/>
                </a:solidFill>
                <a:latin typeface="UHC Sans Light"/>
                <a:cs typeface="UHC Sans Light"/>
              </a:defRPr>
            </a:lvl1pPr>
          </a:lstStyle>
          <a:p>
            <a:endParaRPr lang="en-US"/>
          </a:p>
        </p:txBody>
      </p:sp>
    </p:spTree>
    <p:extLst>
      <p:ext uri="{BB962C8B-B14F-4D97-AF65-F5344CB8AC3E}">
        <p14:creationId xmlns:p14="http://schemas.microsoft.com/office/powerpoint/2010/main" val="27085798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pic>
        <p:nvPicPr>
          <p:cNvPr id="4" name="Shape 89"/>
          <p:cNvPicPr preferRelativeResize="0"/>
          <p:nvPr/>
        </p:nvPicPr>
        <p:blipFill rotWithShape="1">
          <a:blip r:embed="rId2" cstate="print">
            <a:extLst>
              <a:ext uri="{28A0092B-C50C-407E-A947-70E740481C1C}">
                <a14:useLocalDpi xmlns:a14="http://schemas.microsoft.com/office/drawing/2010/main" val="0"/>
              </a:ext>
            </a:extLst>
          </a:blip>
          <a:srcRect r="7454" b="8108"/>
          <a:stretch/>
        </p:blipFill>
        <p:spPr>
          <a:xfrm>
            <a:off x="-46178" y="0"/>
            <a:ext cx="12274179" cy="6908800"/>
          </a:xfrm>
          <a:prstGeom prst="rect">
            <a:avLst/>
          </a:prstGeom>
          <a:noFill/>
          <a:ln>
            <a:noFill/>
          </a:ln>
        </p:spPr>
      </p:pic>
      <p:sp>
        <p:nvSpPr>
          <p:cNvPr id="5" name="Shape 90"/>
          <p:cNvSpPr/>
          <p:nvPr/>
        </p:nvSpPr>
        <p:spPr>
          <a:xfrm>
            <a:off x="-46179" y="-10432"/>
            <a:ext cx="12274179" cy="6908800"/>
          </a:xfrm>
          <a:prstGeom prst="rect">
            <a:avLst/>
          </a:prstGeom>
          <a:solidFill>
            <a:schemeClr val="bg1">
              <a:alpha val="79620"/>
            </a:schemeClr>
          </a:solidFill>
          <a:ln>
            <a:noFill/>
          </a:ln>
        </p:spPr>
        <p:txBody>
          <a:bodyPr lIns="68569" tIns="68569" rIns="68569" bIns="68569" anchor="ctr" anchorCtr="0">
            <a:noAutofit/>
          </a:bodyPr>
          <a:lstStyle/>
          <a:p>
            <a:pPr algn="r" defTabSz="342900"/>
            <a:endParaRPr sz="1350" b="1" dirty="0">
              <a:solidFill>
                <a:prstClr val="black"/>
              </a:solidFill>
            </a:endParaRPr>
          </a:p>
        </p:txBody>
      </p:sp>
      <p:sp>
        <p:nvSpPr>
          <p:cNvPr id="2" name="Title 1"/>
          <p:cNvSpPr>
            <a:spLocks noGrp="1"/>
          </p:cNvSpPr>
          <p:nvPr>
            <p:ph type="title" hasCustomPrompt="1"/>
          </p:nvPr>
        </p:nvSpPr>
        <p:spPr>
          <a:xfrm>
            <a:off x="609600" y="2168619"/>
            <a:ext cx="10972800" cy="1143000"/>
          </a:xfrm>
        </p:spPr>
        <p:txBody>
          <a:bodyPr anchor="b">
            <a:normAutofit/>
          </a:bodyPr>
          <a:lstStyle>
            <a:lvl1pPr algn="r">
              <a:defRPr sz="3000"/>
            </a:lvl1pPr>
          </a:lstStyle>
          <a:p>
            <a:r>
              <a:rPr lang="en-US" dirty="0"/>
              <a:t>Click to Edit Title</a:t>
            </a:r>
          </a:p>
        </p:txBody>
      </p:sp>
      <p:sp>
        <p:nvSpPr>
          <p:cNvPr id="7" name="Text Placeholder 7"/>
          <p:cNvSpPr>
            <a:spLocks noGrp="1"/>
          </p:cNvSpPr>
          <p:nvPr>
            <p:ph type="body" sz="quarter" idx="11"/>
          </p:nvPr>
        </p:nvSpPr>
        <p:spPr>
          <a:xfrm>
            <a:off x="609600" y="3548810"/>
            <a:ext cx="10972800" cy="1517651"/>
          </a:xfrm>
          <a:prstGeom prst="rect">
            <a:avLst/>
          </a:prstGeom>
        </p:spPr>
        <p:txBody>
          <a:bodyPr vert="horz"/>
          <a:lstStyle>
            <a:lvl1pPr marL="0" indent="0" algn="r">
              <a:buNone/>
              <a:defRPr sz="1650" b="0" i="0">
                <a:solidFill>
                  <a:srgbClr val="FFFFFF"/>
                </a:solidFill>
                <a:latin typeface="Century Gothic"/>
                <a:cs typeface="Century Gothic"/>
              </a:defRPr>
            </a:lvl1pPr>
          </a:lstStyle>
          <a:p>
            <a:pPr lvl="0"/>
            <a:r>
              <a:rPr lang="en-US"/>
              <a:t>Click to edit Master text styles</a:t>
            </a:r>
          </a:p>
        </p:txBody>
      </p:sp>
      <p:cxnSp>
        <p:nvCxnSpPr>
          <p:cNvPr id="8" name="Straight Connector 7"/>
          <p:cNvCxnSpPr/>
          <p:nvPr/>
        </p:nvCxnSpPr>
        <p:spPr>
          <a:xfrm>
            <a:off x="3" y="3429000"/>
            <a:ext cx="12227999" cy="14968"/>
          </a:xfrm>
          <a:prstGeom prst="line">
            <a:avLst/>
          </a:prstGeom>
          <a:ln w="6350" cmpd="sng">
            <a:solidFill>
              <a:schemeClr val="accent6"/>
            </a:solidFill>
            <a:prstDash val="sysDash"/>
          </a:ln>
          <a:effectLst/>
        </p:spPr>
        <p:style>
          <a:lnRef idx="2">
            <a:schemeClr val="accent1"/>
          </a:lnRef>
          <a:fillRef idx="0">
            <a:schemeClr val="accent1"/>
          </a:fillRef>
          <a:effectRef idx="1">
            <a:schemeClr val="accent1"/>
          </a:effectRef>
          <a:fontRef idx="minor">
            <a:schemeClr val="tx1"/>
          </a:fontRef>
        </p:style>
      </p:cxnSp>
      <p:sp>
        <p:nvSpPr>
          <p:cNvPr id="12" name="Slide Number Placeholder 11"/>
          <p:cNvSpPr>
            <a:spLocks noGrp="1"/>
          </p:cNvSpPr>
          <p:nvPr>
            <p:ph type="sldNum" sz="quarter" idx="4"/>
          </p:nvPr>
        </p:nvSpPr>
        <p:spPr>
          <a:xfrm>
            <a:off x="609600" y="6402534"/>
            <a:ext cx="2844800" cy="366183"/>
          </a:xfrm>
          <a:prstGeom prst="rect">
            <a:avLst/>
          </a:prstGeom>
        </p:spPr>
        <p:txBody>
          <a:bodyPr vert="horz" lIns="91440" tIns="45720" rIns="91440" bIns="45720" rtlCol="0" anchor="ctr"/>
          <a:lstStyle>
            <a:lvl1pPr algn="l">
              <a:defRPr sz="600">
                <a:solidFill>
                  <a:srgbClr val="595959"/>
                </a:solidFill>
                <a:latin typeface="Century Gothic"/>
                <a:cs typeface="Century Gothic"/>
              </a:defRPr>
            </a:lvl1pPr>
          </a:lstStyle>
          <a:p>
            <a:fld id="{A4D754CC-6008-44CE-B9DA-AB7F94E10F23}" type="slidenum">
              <a:rPr lang="en-US" smtClean="0"/>
              <a:t>‹#›</a:t>
            </a:fld>
            <a:endParaRPr lang="en-US"/>
          </a:p>
        </p:txBody>
      </p:sp>
      <p:pic>
        <p:nvPicPr>
          <p:cNvPr id="9" name="Shape 94"/>
          <p:cNvPicPr preferRelativeResize="0"/>
          <p:nvPr/>
        </p:nvPicPr>
        <p:blipFill>
          <a:blip r:embed="rId3" cstate="print">
            <a:extLst>
              <a:ext uri="{28A0092B-C50C-407E-A947-70E740481C1C}">
                <a14:useLocalDpi xmlns:a14="http://schemas.microsoft.com/office/drawing/2010/main" val="0"/>
              </a:ext>
            </a:extLst>
          </a:blip>
          <a:stretch>
            <a:fillRect/>
          </a:stretch>
        </p:blipFill>
        <p:spPr>
          <a:xfrm>
            <a:off x="10238264" y="6116943"/>
            <a:ext cx="1459829" cy="478821"/>
          </a:xfrm>
          <a:prstGeom prst="rect">
            <a:avLst/>
          </a:prstGeom>
          <a:noFill/>
          <a:ln>
            <a:noFill/>
          </a:ln>
        </p:spPr>
      </p:pic>
    </p:spTree>
    <p:extLst>
      <p:ext uri="{BB962C8B-B14F-4D97-AF65-F5344CB8AC3E}">
        <p14:creationId xmlns:p14="http://schemas.microsoft.com/office/powerpoint/2010/main" val="3783289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cSld name="3_Blank">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3904347" y="6321552"/>
            <a:ext cx="4383311" cy="310896"/>
          </a:xfrm>
          <a:prstGeom prst="rect">
            <a:avLst/>
          </a:prstGeom>
        </p:spPr>
        <p:txBody>
          <a:bodyPr lIns="81628" tIns="40814" rIns="81628" bIns="40814" anchor="ctr"/>
          <a:lstStyle>
            <a:lvl1pPr algn="ctr">
              <a:defRPr sz="750">
                <a:solidFill>
                  <a:schemeClr val="accent1"/>
                </a:solidFill>
                <a:latin typeface="+mn-lt"/>
              </a:defRPr>
            </a:lvl1pPr>
          </a:lstStyle>
          <a:p>
            <a:endParaRPr lang="en-US"/>
          </a:p>
        </p:txBody>
      </p:sp>
      <p:sp>
        <p:nvSpPr>
          <p:cNvPr id="6" name="Slide Number Placeholder 5"/>
          <p:cNvSpPr>
            <a:spLocks noGrp="1"/>
          </p:cNvSpPr>
          <p:nvPr>
            <p:ph type="sldNum" sz="quarter" idx="4"/>
          </p:nvPr>
        </p:nvSpPr>
        <p:spPr>
          <a:xfrm>
            <a:off x="11170556" y="6321552"/>
            <a:ext cx="711200" cy="310896"/>
          </a:xfrm>
          <a:prstGeom prst="rect">
            <a:avLst/>
          </a:prstGeom>
        </p:spPr>
        <p:txBody>
          <a:bodyPr lIns="81628" tIns="40814" rIns="81628" bIns="40814" anchor="ctr"/>
          <a:lstStyle>
            <a:lvl1pPr algn="r">
              <a:defRPr sz="1200">
                <a:solidFill>
                  <a:schemeClr val="accent1"/>
                </a:solidFill>
                <a:latin typeface="+mn-lt"/>
              </a:defRPr>
            </a:lvl1pPr>
          </a:lstStyle>
          <a:p>
            <a:fld id="{A4D754CC-6008-44CE-B9DA-AB7F94E10F23}" type="slidenum">
              <a:rPr lang="en-US" smtClean="0"/>
              <a:t>‹#›</a:t>
            </a:fld>
            <a:endParaRPr lang="en-US"/>
          </a:p>
        </p:txBody>
      </p:sp>
    </p:spTree>
    <p:extLst>
      <p:ext uri="{BB962C8B-B14F-4D97-AF65-F5344CB8AC3E}">
        <p14:creationId xmlns:p14="http://schemas.microsoft.com/office/powerpoint/2010/main" val="31377059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14 Images">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49003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365760" y="353987"/>
            <a:ext cx="11054080" cy="975024"/>
          </a:xfrm>
          <a:prstGeom prst="rect">
            <a:avLst/>
          </a:prstGeom>
        </p:spPr>
        <p:txBody>
          <a:bodyPr vert="horz" lIns="91440" tIns="45720" rIns="91440" bIns="45720" rtlCol="0" anchor="t" anchorCtr="0">
            <a:noAutofit/>
          </a:bodyPr>
          <a:lstStyle>
            <a:lvl1pPr>
              <a:defRPr sz="3200" b="0" i="0">
                <a:latin typeface="Calibri Light" charset="0"/>
              </a:defRPr>
            </a:lvl1pPr>
          </a:lstStyle>
          <a:p>
            <a:r>
              <a:rPr lang="en-US"/>
              <a:t>Click to edit Master title style</a:t>
            </a:r>
          </a:p>
        </p:txBody>
      </p:sp>
      <p:sp>
        <p:nvSpPr>
          <p:cNvPr id="2" name="Slide Number Placeholder 1">
            <a:extLst>
              <a:ext uri="{FF2B5EF4-FFF2-40B4-BE49-F238E27FC236}">
                <a16:creationId xmlns:a16="http://schemas.microsoft.com/office/drawing/2014/main" id="{ABFF5889-7853-4102-BCCB-44817E16C6BF}"/>
              </a:ext>
            </a:extLst>
          </p:cNvPr>
          <p:cNvSpPr>
            <a:spLocks noGrp="1"/>
          </p:cNvSpPr>
          <p:nvPr>
            <p:ph type="sldNum" sz="quarter" idx="10"/>
          </p:nvPr>
        </p:nvSpPr>
        <p:spPr/>
        <p:txBody>
          <a:bodyPr/>
          <a:lstStyle/>
          <a:p>
            <a:fld id="{C954CD8F-8127-4940-9BBC-DD50066780F9}" type="slidenum">
              <a:rPr lang="en-US" smtClean="0"/>
              <a:pPr/>
              <a:t>‹#›</a:t>
            </a:fld>
            <a:endParaRPr lang="en-US"/>
          </a:p>
        </p:txBody>
      </p:sp>
    </p:spTree>
    <p:extLst>
      <p:ext uri="{BB962C8B-B14F-4D97-AF65-F5344CB8AC3E}">
        <p14:creationId xmlns:p14="http://schemas.microsoft.com/office/powerpoint/2010/main" val="34793657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2_Custom Layout">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39116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188720" y="174308"/>
            <a:ext cx="9814560" cy="582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947463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general bulle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335453" y="1605796"/>
            <a:ext cx="11080751" cy="4975225"/>
          </a:xfrm>
          <a:prstGeom prst="rect">
            <a:avLst/>
          </a:prstGeom>
        </p:spPr>
        <p:txBody>
          <a:bodyPr vert="horz"/>
          <a:lstStyle>
            <a:lvl1pPr>
              <a:defRPr sz="1800"/>
            </a:lvl1pPr>
            <a:lvl2pPr>
              <a:defRPr sz="1650"/>
            </a:lvl2pPr>
            <a:lvl3pPr>
              <a:defRPr sz="1500"/>
            </a:lvl3pPr>
            <a:lvl4pPr>
              <a:defRPr sz="1350"/>
            </a:lvl4pPr>
            <a:lvl5pPr marL="1500188" indent="-128588">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43753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Layout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a:lvl1pPr>
          </a:lstStyle>
          <a:p>
            <a:r>
              <a:rPr lang="en-US"/>
              <a:t>Click to edit Master title style</a:t>
            </a:r>
          </a:p>
        </p:txBody>
      </p:sp>
    </p:spTree>
    <p:extLst>
      <p:ext uri="{BB962C8B-B14F-4D97-AF65-F5344CB8AC3E}">
        <p14:creationId xmlns:p14="http://schemas.microsoft.com/office/powerpoint/2010/main" val="295443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A7B581-336A-405A-BB72-E520DF5AB6B0}" type="datetime1">
              <a:rPr lang="en-US" smtClean="0"/>
              <a:t>10/7/2025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18074864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a:lvl1pPr>
          </a:lstStyle>
          <a:p>
            <a:r>
              <a:rPr lang="en-US"/>
              <a:t>Click to edit Master title style</a:t>
            </a:r>
          </a:p>
        </p:txBody>
      </p:sp>
      <p:sp>
        <p:nvSpPr>
          <p:cNvPr id="3" name="Text Placeholder 5">
            <a:extLst>
              <a:ext uri="{FF2B5EF4-FFF2-40B4-BE49-F238E27FC236}">
                <a16:creationId xmlns:a16="http://schemas.microsoft.com/office/drawing/2014/main" id="{94B3D620-41BC-C349-B796-23CD4AB3FE8B}"/>
              </a:ext>
            </a:extLst>
          </p:cNvPr>
          <p:cNvSpPr>
            <a:spLocks noGrp="1"/>
          </p:cNvSpPr>
          <p:nvPr>
            <p:ph type="body" sz="quarter" idx="12" hasCustomPrompt="1"/>
          </p:nvPr>
        </p:nvSpPr>
        <p:spPr>
          <a:xfrm>
            <a:off x="609599" y="5715003"/>
            <a:ext cx="10972800" cy="164148"/>
          </a:xfrm>
          <a:prstGeom prst="rect">
            <a:avLst/>
          </a:prstGeom>
        </p:spPr>
        <p:txBody>
          <a:bodyPr/>
          <a:lstStyle>
            <a:lvl1pPr marL="0" indent="0">
              <a:buNone/>
              <a:defRPr sz="1067" i="1"/>
            </a:lvl1pPr>
          </a:lstStyle>
          <a:p>
            <a:pPr lvl="0"/>
            <a:r>
              <a:rPr lang="en-US"/>
              <a:t>Click to edit footer</a:t>
            </a:r>
          </a:p>
        </p:txBody>
      </p:sp>
    </p:spTree>
    <p:extLst>
      <p:ext uri="{BB962C8B-B14F-4D97-AF65-F5344CB8AC3E}">
        <p14:creationId xmlns:p14="http://schemas.microsoft.com/office/powerpoint/2010/main" val="8311150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356F4E7A-B2E9-A748-AB2E-8C37BED19469}"/>
              </a:ext>
            </a:extLst>
          </p:cNvPr>
          <p:cNvSpPr>
            <a:spLocks noGrp="1"/>
          </p:cNvSpPr>
          <p:nvPr>
            <p:ph idx="11"/>
          </p:nvPr>
        </p:nvSpPr>
        <p:spPr>
          <a:xfrm>
            <a:off x="609600" y="1549529"/>
            <a:ext cx="10972800" cy="841256"/>
          </a:xfrm>
          <a:prstGeom prst="rect">
            <a:avLst/>
          </a:prstGeom>
        </p:spPr>
        <p:txBody>
          <a:bodyPr rtlCol="0"/>
          <a:lstStyle>
            <a:lvl1pPr>
              <a:lnSpc>
                <a:spcPct val="100000"/>
              </a:lnSpc>
              <a:spcAft>
                <a:spcPts val="400"/>
              </a:spcAft>
              <a:buFont typeface="System Font Regular"/>
              <a:buChar char="—"/>
              <a:defRPr sz="1600"/>
            </a:lvl1pPr>
            <a:lvl2pPr>
              <a:lnSpc>
                <a:spcPct val="100000"/>
              </a:lnSpc>
              <a:spcAft>
                <a:spcPts val="400"/>
              </a:spcAft>
              <a:buFont typeface="Arial" panose="020B0604020202020204" pitchFamily="34" charset="0"/>
              <a:buChar char="•"/>
              <a:defRPr sz="1600"/>
            </a:lvl2pPr>
            <a:lvl3pPr>
              <a:lnSpc>
                <a:spcPct val="100000"/>
              </a:lnSpc>
              <a:spcAft>
                <a:spcPts val="400"/>
              </a:spcAft>
              <a:buFont typeface="Courier New" panose="02070309020205020404" pitchFamily="49" charset="0"/>
              <a:buChar char="o"/>
              <a:defRPr sz="1600"/>
            </a:lvl3pPr>
          </a:lstStyle>
          <a:p>
            <a:pPr lvl="0"/>
            <a:r>
              <a:rPr lang="en-US" noProof="0"/>
              <a:t>Click to edit Master text styles</a:t>
            </a:r>
          </a:p>
          <a:p>
            <a:pPr lvl="1"/>
            <a:r>
              <a:rPr lang="en-US" noProof="0"/>
              <a:t>Second level</a:t>
            </a:r>
          </a:p>
          <a:p>
            <a:pPr lvl="2"/>
            <a:r>
              <a:rPr lang="en-US" noProof="0"/>
              <a:t>Third level</a:t>
            </a:r>
          </a:p>
        </p:txBody>
      </p:sp>
      <p:sp>
        <p:nvSpPr>
          <p:cNvPr id="2" name="Title 1"/>
          <p:cNvSpPr>
            <a:spLocks noGrp="1"/>
          </p:cNvSpPr>
          <p:nvPr>
            <p:ph type="title"/>
          </p:nvPr>
        </p:nvSpPr>
        <p:spPr>
          <a:xfrm>
            <a:off x="609600" y="457202"/>
            <a:ext cx="10972800" cy="730332"/>
          </a:xfrm>
        </p:spPr>
        <p:txBody>
          <a:bodyPr/>
          <a:lstStyle>
            <a:lvl1pPr>
              <a:lnSpc>
                <a:spcPct val="100000"/>
              </a:lnSpc>
              <a:defRPr/>
            </a:lvl1pPr>
          </a:lstStyle>
          <a:p>
            <a:r>
              <a:rPr lang="en-US"/>
              <a:t>Click to edit Master title style</a:t>
            </a:r>
          </a:p>
        </p:txBody>
      </p:sp>
      <p:sp>
        <p:nvSpPr>
          <p:cNvPr id="4" name="Text Placeholder 5">
            <a:extLst>
              <a:ext uri="{FF2B5EF4-FFF2-40B4-BE49-F238E27FC236}">
                <a16:creationId xmlns:a16="http://schemas.microsoft.com/office/drawing/2014/main" id="{6C9E702B-FE47-684C-A715-5A28D63C1C0C}"/>
              </a:ext>
            </a:extLst>
          </p:cNvPr>
          <p:cNvSpPr>
            <a:spLocks noGrp="1"/>
          </p:cNvSpPr>
          <p:nvPr>
            <p:ph type="body" sz="quarter" idx="12" hasCustomPrompt="1"/>
          </p:nvPr>
        </p:nvSpPr>
        <p:spPr>
          <a:xfrm>
            <a:off x="609599" y="5715003"/>
            <a:ext cx="10972800" cy="164148"/>
          </a:xfrm>
        </p:spPr>
        <p:txBody>
          <a:bodyPr/>
          <a:lstStyle>
            <a:lvl1pPr marL="0" indent="0">
              <a:buNone/>
              <a:defRPr sz="1067" i="1"/>
            </a:lvl1pPr>
          </a:lstStyle>
          <a:p>
            <a:pPr lvl="0"/>
            <a:r>
              <a:rPr lang="en-US"/>
              <a:t>Click to edit footer</a:t>
            </a:r>
          </a:p>
        </p:txBody>
      </p:sp>
    </p:spTree>
    <p:extLst>
      <p:ext uri="{BB962C8B-B14F-4D97-AF65-F5344CB8AC3E}">
        <p14:creationId xmlns:p14="http://schemas.microsoft.com/office/powerpoint/2010/main" val="201044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949975CE-EE67-7845-8C0C-80B136D4AD15}"/>
              </a:ext>
            </a:extLst>
          </p:cNvPr>
          <p:cNvSpPr>
            <a:spLocks noGrp="1"/>
          </p:cNvSpPr>
          <p:nvPr>
            <p:ph idx="11"/>
          </p:nvPr>
        </p:nvSpPr>
        <p:spPr>
          <a:xfrm>
            <a:off x="609606" y="1559039"/>
            <a:ext cx="5153519" cy="738664"/>
          </a:xfrm>
          <a:prstGeom prst="rect">
            <a:avLst/>
          </a:prstGeom>
        </p:spPr>
        <p:txBody>
          <a:bodyPr rtlCol="0">
            <a:spAutoFit/>
          </a:bodyPr>
          <a:lstStyle>
            <a:lvl1pPr marL="0" indent="0">
              <a:lnSpc>
                <a:spcPct val="100000"/>
              </a:lnSpc>
              <a:spcAft>
                <a:spcPts val="800"/>
              </a:spcAft>
              <a:buNone/>
              <a:defRPr sz="1800"/>
            </a:lvl1pPr>
            <a:lvl2pPr marL="457189" indent="0">
              <a:spcAft>
                <a:spcPts val="800"/>
              </a:spcAft>
              <a:buNone/>
              <a:defRPr sz="3000"/>
            </a:lvl2pPr>
            <a:lvl3pPr marL="914377" indent="0">
              <a:spcAft>
                <a:spcPts val="800"/>
              </a:spcAft>
              <a:buNone/>
              <a:defRPr sz="3000"/>
            </a:lvl3pPr>
          </a:lstStyle>
          <a:p>
            <a:pPr marL="342891" marR="0" lvl="0" indent="-342891" algn="l" defTabSz="457189" rtl="0" eaLnBrk="1" fontAlgn="auto" latinLnBrk="0" hangingPunct="1">
              <a:lnSpc>
                <a:spcPct val="100000"/>
              </a:lnSpc>
              <a:spcBef>
                <a:spcPts val="0"/>
              </a:spcBef>
              <a:spcAft>
                <a:spcPts val="0"/>
              </a:spcAft>
              <a:buClrTx/>
              <a:buSzTx/>
              <a:buFont typeface="System Font Regular"/>
              <a:buChar char="—"/>
              <a:tabLst/>
              <a:defRPr/>
            </a:pPr>
            <a:r>
              <a:rPr kumimoji="0" lang="en-US" sz="1600" b="0" i="0" u="none" strike="noStrike" kern="1200" cap="none" spc="0" normalizeH="0" baseline="0" noProof="0">
                <a:ln>
                  <a:noFill/>
                </a:ln>
                <a:solidFill>
                  <a:srgbClr val="000000"/>
                </a:solidFill>
                <a:effectLst/>
                <a:uLnTx/>
                <a:uFillTx/>
                <a:latin typeface="FS Thrive Elliot"/>
                <a:ea typeface="+mn-ea"/>
              </a:rPr>
              <a:t>Click to edit Master text styles</a:t>
            </a:r>
          </a:p>
          <a:p>
            <a:pPr marL="742932" marR="0" lvl="1" indent="-285744"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FS Thrive Elliot"/>
                <a:ea typeface="+mn-ea"/>
              </a:rPr>
              <a:t>Second level</a:t>
            </a:r>
          </a:p>
          <a:p>
            <a:pPr marL="1142971" marR="0" lvl="2" indent="-228594" algn="l" defTabSz="457189"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a:ln>
                  <a:noFill/>
                </a:ln>
                <a:solidFill>
                  <a:srgbClr val="000000"/>
                </a:solidFill>
                <a:effectLst/>
                <a:uLnTx/>
                <a:uFillTx/>
                <a:latin typeface="FS Thrive Elliot"/>
                <a:ea typeface="+mn-ea"/>
              </a:rPr>
              <a:t>Third level</a:t>
            </a:r>
          </a:p>
        </p:txBody>
      </p:sp>
      <p:sp>
        <p:nvSpPr>
          <p:cNvPr id="2" name="Title 1"/>
          <p:cNvSpPr>
            <a:spLocks noGrp="1"/>
          </p:cNvSpPr>
          <p:nvPr>
            <p:ph type="title"/>
          </p:nvPr>
        </p:nvSpPr>
        <p:spPr>
          <a:xfrm>
            <a:off x="609606" y="457202"/>
            <a:ext cx="5153519" cy="1101837"/>
          </a:xfrm>
        </p:spPr>
        <p:txBody>
          <a:bodyPr/>
          <a:lstStyle>
            <a:lvl1pPr>
              <a:lnSpc>
                <a:spcPct val="100000"/>
              </a:lnSpc>
              <a:defRPr/>
            </a:lvl1pPr>
          </a:lstStyle>
          <a:p>
            <a:r>
              <a:rPr lang="en-US"/>
              <a:t>Click to edit Master title style</a:t>
            </a:r>
          </a:p>
        </p:txBody>
      </p:sp>
      <p:sp>
        <p:nvSpPr>
          <p:cNvPr id="5" name="Content Placeholder 2"/>
          <p:cNvSpPr>
            <a:spLocks noGrp="1"/>
          </p:cNvSpPr>
          <p:nvPr>
            <p:ph idx="1"/>
          </p:nvPr>
        </p:nvSpPr>
        <p:spPr>
          <a:xfrm>
            <a:off x="6652339" y="457200"/>
            <a:ext cx="4930061" cy="738664"/>
          </a:xfrm>
        </p:spPr>
        <p:txBody>
          <a:bodyPr/>
          <a:lstStyle>
            <a:lvl1pPr marL="342891" marR="0" indent="-342891" algn="l" defTabSz="457189" rtl="0" eaLnBrk="1" fontAlgn="auto" latinLnBrk="0" hangingPunct="1">
              <a:lnSpc>
                <a:spcPct val="100000"/>
              </a:lnSpc>
              <a:spcBef>
                <a:spcPts val="0"/>
              </a:spcBef>
              <a:spcAft>
                <a:spcPts val="0"/>
              </a:spcAft>
              <a:buClrTx/>
              <a:buSzTx/>
              <a:buFont typeface="System Font Regular"/>
              <a:buChar char="—"/>
              <a:tabLst/>
              <a:defRPr sz="1200" b="0">
                <a:solidFill>
                  <a:schemeClr val="tx1"/>
                </a:solidFill>
                <a:latin typeface="+mn-lt"/>
              </a:defRPr>
            </a:lvl1pPr>
            <a:lvl2pPr marL="742932" marR="0" indent="-285744"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sz="1400" b="0">
                <a:solidFill>
                  <a:schemeClr val="tx1"/>
                </a:solidFill>
              </a:defRPr>
            </a:lvl2pPr>
            <a:lvl3pPr marL="1142971" marR="0" indent="-228594" algn="l" defTabSz="457189" rtl="0" eaLnBrk="1" fontAlgn="auto" latinLnBrk="0" hangingPunct="1">
              <a:lnSpc>
                <a:spcPct val="100000"/>
              </a:lnSpc>
              <a:spcBef>
                <a:spcPts val="0"/>
              </a:spcBef>
              <a:spcAft>
                <a:spcPts val="0"/>
              </a:spcAft>
              <a:buClrTx/>
              <a:buSzTx/>
              <a:buFont typeface="Courier New" panose="02070309020205020404" pitchFamily="49" charset="0"/>
              <a:buChar char="o"/>
              <a:tabLst/>
              <a:defRPr>
                <a:solidFill>
                  <a:schemeClr val="tx1"/>
                </a:solidFill>
              </a:defRPr>
            </a:lvl3pPr>
            <a:lvl4pPr marL="571486" indent="-225420">
              <a:lnSpc>
                <a:spcPct val="100000"/>
              </a:lnSpc>
              <a:buFont typeface="Arial" panose="020B0604020202020204" pitchFamily="34" charset="0"/>
              <a:buChar char="•"/>
              <a:defRPr sz="1200">
                <a:solidFill>
                  <a:schemeClr val="bg1"/>
                </a:solidFill>
                <a:latin typeface="+mn-lt"/>
              </a:defRPr>
            </a:lvl4pPr>
            <a:lvl5pPr marL="917552" indent="-231769">
              <a:buFont typeface="Arial" panose="020B0604020202020204" pitchFamily="34" charset="0"/>
              <a:buChar char="•"/>
              <a:defRPr/>
            </a:lvl5pPr>
          </a:lstStyle>
          <a:p>
            <a:pPr marL="342891" marR="0" lvl="0" indent="-342891" algn="l" defTabSz="457189" rtl="0" eaLnBrk="1" fontAlgn="auto" latinLnBrk="0" hangingPunct="1">
              <a:lnSpc>
                <a:spcPct val="100000"/>
              </a:lnSpc>
              <a:spcBef>
                <a:spcPts val="0"/>
              </a:spcBef>
              <a:spcAft>
                <a:spcPts val="0"/>
              </a:spcAft>
              <a:buClrTx/>
              <a:buSzTx/>
              <a:buFont typeface="System Font Regular"/>
              <a:buChar char="—"/>
              <a:tabLst/>
              <a:defRPr/>
            </a:pPr>
            <a:r>
              <a:rPr kumimoji="0" lang="en-US" sz="1600" b="0" i="0" u="none" strike="noStrike" kern="1200" cap="none" spc="0" normalizeH="0" baseline="0" noProof="0">
                <a:ln>
                  <a:noFill/>
                </a:ln>
                <a:solidFill>
                  <a:srgbClr val="000000"/>
                </a:solidFill>
                <a:effectLst/>
                <a:uLnTx/>
                <a:uFillTx/>
                <a:latin typeface="FS Thrive Elliot"/>
                <a:ea typeface="+mn-ea"/>
              </a:rPr>
              <a:t>Click to edit Master text styles</a:t>
            </a:r>
          </a:p>
          <a:p>
            <a:pPr marL="742932" marR="0" lvl="1" indent="-285744"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FS Thrive Elliot"/>
                <a:ea typeface="+mn-ea"/>
              </a:rPr>
              <a:t>Second level</a:t>
            </a:r>
          </a:p>
          <a:p>
            <a:pPr marL="1142971" marR="0" lvl="2" indent="-228594" algn="l" defTabSz="457189"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a:ln>
                  <a:noFill/>
                </a:ln>
                <a:solidFill>
                  <a:srgbClr val="000000"/>
                </a:solidFill>
                <a:effectLst/>
                <a:uLnTx/>
                <a:uFillTx/>
                <a:latin typeface="FS Thrive Elliot"/>
                <a:ea typeface="+mn-ea"/>
              </a:rPr>
              <a:t>Third level</a:t>
            </a:r>
          </a:p>
        </p:txBody>
      </p:sp>
      <p:sp>
        <p:nvSpPr>
          <p:cNvPr id="6" name="Text Placeholder 5">
            <a:extLst>
              <a:ext uri="{FF2B5EF4-FFF2-40B4-BE49-F238E27FC236}">
                <a16:creationId xmlns:a16="http://schemas.microsoft.com/office/drawing/2014/main" id="{7F365ECE-A550-1D48-9A88-A921199C6921}"/>
              </a:ext>
            </a:extLst>
          </p:cNvPr>
          <p:cNvSpPr>
            <a:spLocks noGrp="1"/>
          </p:cNvSpPr>
          <p:nvPr>
            <p:ph type="body" sz="quarter" idx="12" hasCustomPrompt="1"/>
          </p:nvPr>
        </p:nvSpPr>
        <p:spPr>
          <a:xfrm>
            <a:off x="609599" y="5715003"/>
            <a:ext cx="10972800" cy="164148"/>
          </a:xfrm>
        </p:spPr>
        <p:txBody>
          <a:bodyPr/>
          <a:lstStyle>
            <a:lvl1pPr marL="0" indent="0">
              <a:buNone/>
              <a:defRPr sz="1067" i="1"/>
            </a:lvl1pPr>
          </a:lstStyle>
          <a:p>
            <a:pPr lvl="0"/>
            <a:r>
              <a:rPr lang="en-US"/>
              <a:t>Click to edit footer</a:t>
            </a:r>
          </a:p>
        </p:txBody>
      </p:sp>
    </p:spTree>
    <p:extLst>
      <p:ext uri="{BB962C8B-B14F-4D97-AF65-F5344CB8AC3E}">
        <p14:creationId xmlns:p14="http://schemas.microsoft.com/office/powerpoint/2010/main" val="20016555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Agenda slide - 2">
    <p:bg>
      <p:bgPr>
        <a:solidFill>
          <a:schemeClr val="tx2"/>
        </a:solidFill>
        <a:effectLst/>
      </p:bgPr>
    </p:bg>
    <p:spTree>
      <p:nvGrpSpPr>
        <p:cNvPr id="1" name=""/>
        <p:cNvGrpSpPr/>
        <p:nvPr/>
      </p:nvGrpSpPr>
      <p:grpSpPr>
        <a:xfrm>
          <a:off x="0" y="0"/>
          <a:ext cx="0" cy="0"/>
          <a:chOff x="0" y="0"/>
          <a:chExt cx="0" cy="0"/>
        </a:xfrm>
      </p:grpSpPr>
      <p:pic>
        <p:nvPicPr>
          <p:cNvPr id="17" name="Picture 1">
            <a:extLst>
              <a:ext uri="{FF2B5EF4-FFF2-40B4-BE49-F238E27FC236}">
                <a16:creationId xmlns:a16="http://schemas.microsoft.com/office/drawing/2014/main" id="{6721D96E-44A0-A44A-ABE9-BC95E9429F5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226" t="743" r="45007" b="924"/>
          <a:stretch/>
        </p:blipFill>
        <p:spPr>
          <a:xfrm>
            <a:off x="6992787" y="0"/>
            <a:ext cx="5199213" cy="6858000"/>
          </a:xfrm>
          <a:prstGeom prst="rect">
            <a:avLst/>
          </a:prstGeom>
          <a:ln w="12700" cap="flat">
            <a:noFill/>
            <a:miter lim="400000"/>
          </a:ln>
          <a:effectLst/>
        </p:spPr>
      </p:pic>
      <p:grpSp>
        <p:nvGrpSpPr>
          <p:cNvPr id="27" name="Group 1">
            <a:extLst>
              <a:ext uri="{FF2B5EF4-FFF2-40B4-BE49-F238E27FC236}">
                <a16:creationId xmlns:a16="http://schemas.microsoft.com/office/drawing/2014/main" id="{CAFAF2AD-8B71-F54A-823A-B2E5C70EACF6}"/>
              </a:ext>
            </a:extLst>
          </p:cNvPr>
          <p:cNvGrpSpPr>
            <a:grpSpLocks/>
          </p:cNvGrpSpPr>
          <p:nvPr userDrawn="1"/>
        </p:nvGrpSpPr>
        <p:grpSpPr bwMode="auto">
          <a:xfrm>
            <a:off x="10632640" y="6267097"/>
            <a:ext cx="969664" cy="390523"/>
            <a:chOff x="161925" y="1530350"/>
            <a:chExt cx="10079038" cy="4059238"/>
          </a:xfrm>
          <a:solidFill>
            <a:schemeClr val="bg2"/>
          </a:solidFill>
        </p:grpSpPr>
        <p:sp>
          <p:nvSpPr>
            <p:cNvPr id="29" name="Freeform 28">
              <a:extLst>
                <a:ext uri="{FF2B5EF4-FFF2-40B4-BE49-F238E27FC236}">
                  <a16:creationId xmlns:a16="http://schemas.microsoft.com/office/drawing/2014/main" id="{07A8E088-D06F-424C-9163-60576D656C57}"/>
                </a:ext>
              </a:extLst>
            </p:cNvPr>
            <p:cNvSpPr>
              <a:spLocks noChangeArrowheads="1"/>
            </p:cNvSpPr>
            <p:nvPr/>
          </p:nvSpPr>
          <p:spPr bwMode="auto">
            <a:xfrm>
              <a:off x="3748088" y="1530350"/>
              <a:ext cx="603250" cy="592138"/>
            </a:xfrm>
            <a:custGeom>
              <a:avLst/>
              <a:gdLst>
                <a:gd name="T0" fmla="*/ 853 w 1677"/>
                <a:gd name="T1" fmla="*/ 0 h 1647"/>
                <a:gd name="T2" fmla="*/ 853 w 1677"/>
                <a:gd name="T3" fmla="*/ 0 h 1647"/>
                <a:gd name="T4" fmla="*/ 0 w 1677"/>
                <a:gd name="T5" fmla="*/ 823 h 1647"/>
                <a:gd name="T6" fmla="*/ 853 w 1677"/>
                <a:gd name="T7" fmla="*/ 1646 h 1647"/>
                <a:gd name="T8" fmla="*/ 1676 w 1677"/>
                <a:gd name="T9" fmla="*/ 823 h 1647"/>
                <a:gd name="T10" fmla="*/ 853 w 1677"/>
                <a:gd name="T11" fmla="*/ 0 h 1647"/>
              </a:gdLst>
              <a:ahLst/>
              <a:cxnLst>
                <a:cxn ang="0">
                  <a:pos x="T0" y="T1"/>
                </a:cxn>
                <a:cxn ang="0">
                  <a:pos x="T2" y="T3"/>
                </a:cxn>
                <a:cxn ang="0">
                  <a:pos x="T4" y="T5"/>
                </a:cxn>
                <a:cxn ang="0">
                  <a:pos x="T6" y="T7"/>
                </a:cxn>
                <a:cxn ang="0">
                  <a:pos x="T8" y="T9"/>
                </a:cxn>
                <a:cxn ang="0">
                  <a:pos x="T10" y="T11"/>
                </a:cxn>
              </a:cxnLst>
              <a:rect l="0" t="0" r="r" b="b"/>
              <a:pathLst>
                <a:path w="1677" h="1647">
                  <a:moveTo>
                    <a:pt x="853" y="0"/>
                  </a:moveTo>
                  <a:lnTo>
                    <a:pt x="853" y="0"/>
                  </a:lnTo>
                  <a:cubicBezTo>
                    <a:pt x="396" y="0"/>
                    <a:pt x="0" y="366"/>
                    <a:pt x="0" y="823"/>
                  </a:cubicBezTo>
                  <a:cubicBezTo>
                    <a:pt x="0" y="1280"/>
                    <a:pt x="396" y="1646"/>
                    <a:pt x="853" y="1646"/>
                  </a:cubicBezTo>
                  <a:cubicBezTo>
                    <a:pt x="1310" y="1646"/>
                    <a:pt x="1676" y="1280"/>
                    <a:pt x="1676" y="823"/>
                  </a:cubicBezTo>
                  <a:cubicBezTo>
                    <a:pt x="1676" y="366"/>
                    <a:pt x="1310" y="0"/>
                    <a:pt x="85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0" name="Freeform 2">
              <a:extLst>
                <a:ext uri="{FF2B5EF4-FFF2-40B4-BE49-F238E27FC236}">
                  <a16:creationId xmlns:a16="http://schemas.microsoft.com/office/drawing/2014/main" id="{0CAB45C8-4B0C-9F4A-AE70-175CE97E6415}"/>
                </a:ext>
              </a:extLst>
            </p:cNvPr>
            <p:cNvSpPr>
              <a:spLocks noChangeArrowheads="1"/>
            </p:cNvSpPr>
            <p:nvPr/>
          </p:nvSpPr>
          <p:spPr bwMode="auto">
            <a:xfrm>
              <a:off x="161925" y="2298700"/>
              <a:ext cx="2171700" cy="2127250"/>
            </a:xfrm>
            <a:custGeom>
              <a:avLst/>
              <a:gdLst>
                <a:gd name="T0" fmla="*/ 3016 w 6034"/>
                <a:gd name="T1" fmla="*/ 0 h 5910"/>
                <a:gd name="T2" fmla="*/ 3016 w 6034"/>
                <a:gd name="T3" fmla="*/ 0 h 5910"/>
                <a:gd name="T4" fmla="*/ 0 w 6034"/>
                <a:gd name="T5" fmla="*/ 2955 h 5910"/>
                <a:gd name="T6" fmla="*/ 2773 w 6034"/>
                <a:gd name="T7" fmla="*/ 5909 h 5910"/>
                <a:gd name="T8" fmla="*/ 4570 w 6034"/>
                <a:gd name="T9" fmla="*/ 5300 h 5910"/>
                <a:gd name="T10" fmla="*/ 4570 w 6034"/>
                <a:gd name="T11" fmla="*/ 5818 h 5910"/>
                <a:gd name="T12" fmla="*/ 6033 w 6034"/>
                <a:gd name="T13" fmla="*/ 5818 h 5910"/>
                <a:gd name="T14" fmla="*/ 6033 w 6034"/>
                <a:gd name="T15" fmla="*/ 2955 h 5910"/>
                <a:gd name="T16" fmla="*/ 3016 w 6034"/>
                <a:gd name="T17" fmla="*/ 0 h 5910"/>
                <a:gd name="T18" fmla="*/ 3016 w 6034"/>
                <a:gd name="T19" fmla="*/ 4599 h 5910"/>
                <a:gd name="T20" fmla="*/ 3016 w 6034"/>
                <a:gd name="T21" fmla="*/ 4599 h 5910"/>
                <a:gd name="T22" fmla="*/ 1493 w 6034"/>
                <a:gd name="T23" fmla="*/ 2955 h 5910"/>
                <a:gd name="T24" fmla="*/ 3016 w 6034"/>
                <a:gd name="T25" fmla="*/ 1310 h 5910"/>
                <a:gd name="T26" fmla="*/ 4570 w 6034"/>
                <a:gd name="T27" fmla="*/ 2955 h 5910"/>
                <a:gd name="T28" fmla="*/ 3016 w 6034"/>
                <a:gd name="T29" fmla="*/ 4599 h 5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34" h="5910">
                  <a:moveTo>
                    <a:pt x="3016" y="0"/>
                  </a:moveTo>
                  <a:lnTo>
                    <a:pt x="3016" y="0"/>
                  </a:lnTo>
                  <a:cubicBezTo>
                    <a:pt x="1249" y="0"/>
                    <a:pt x="0" y="1249"/>
                    <a:pt x="0" y="2955"/>
                  </a:cubicBezTo>
                  <a:cubicBezTo>
                    <a:pt x="0" y="4660"/>
                    <a:pt x="1158" y="5909"/>
                    <a:pt x="2773" y="5909"/>
                  </a:cubicBezTo>
                  <a:cubicBezTo>
                    <a:pt x="3442" y="5909"/>
                    <a:pt x="4083" y="5697"/>
                    <a:pt x="4570" y="5300"/>
                  </a:cubicBezTo>
                  <a:cubicBezTo>
                    <a:pt x="4570" y="5818"/>
                    <a:pt x="4570" y="5818"/>
                    <a:pt x="4570" y="5818"/>
                  </a:cubicBezTo>
                  <a:cubicBezTo>
                    <a:pt x="6033" y="5818"/>
                    <a:pt x="6033" y="5818"/>
                    <a:pt x="6033" y="5818"/>
                  </a:cubicBezTo>
                  <a:cubicBezTo>
                    <a:pt x="6033" y="2955"/>
                    <a:pt x="6033" y="2955"/>
                    <a:pt x="6033" y="2955"/>
                  </a:cubicBezTo>
                  <a:cubicBezTo>
                    <a:pt x="6033" y="1249"/>
                    <a:pt x="4753" y="0"/>
                    <a:pt x="3016" y="0"/>
                  </a:cubicBezTo>
                  <a:close/>
                  <a:moveTo>
                    <a:pt x="3016" y="4599"/>
                  </a:moveTo>
                  <a:lnTo>
                    <a:pt x="3016" y="4599"/>
                  </a:lnTo>
                  <a:cubicBezTo>
                    <a:pt x="2102" y="4599"/>
                    <a:pt x="1493" y="3929"/>
                    <a:pt x="1493" y="2955"/>
                  </a:cubicBezTo>
                  <a:cubicBezTo>
                    <a:pt x="1493" y="2010"/>
                    <a:pt x="2133" y="1310"/>
                    <a:pt x="3016" y="1310"/>
                  </a:cubicBezTo>
                  <a:cubicBezTo>
                    <a:pt x="3930" y="1310"/>
                    <a:pt x="4570" y="2010"/>
                    <a:pt x="4570" y="2955"/>
                  </a:cubicBezTo>
                  <a:cubicBezTo>
                    <a:pt x="4570" y="3929"/>
                    <a:pt x="3930" y="4599"/>
                    <a:pt x="3016" y="459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1" name="Freeform 3">
              <a:extLst>
                <a:ext uri="{FF2B5EF4-FFF2-40B4-BE49-F238E27FC236}">
                  <a16:creationId xmlns:a16="http://schemas.microsoft.com/office/drawing/2014/main" id="{47B09A68-0AD2-D04A-865B-EB92CDFDC945}"/>
                </a:ext>
              </a:extLst>
            </p:cNvPr>
            <p:cNvSpPr>
              <a:spLocks noChangeArrowheads="1"/>
            </p:cNvSpPr>
            <p:nvPr/>
          </p:nvSpPr>
          <p:spPr bwMode="auto">
            <a:xfrm>
              <a:off x="3792538" y="2332038"/>
              <a:ext cx="515937" cy="2062162"/>
            </a:xfrm>
            <a:custGeom>
              <a:avLst/>
              <a:gdLst>
                <a:gd name="T0" fmla="*/ 0 w 1433"/>
                <a:gd name="T1" fmla="*/ 5726 h 5727"/>
                <a:gd name="T2" fmla="*/ 1432 w 1433"/>
                <a:gd name="T3" fmla="*/ 5726 h 5727"/>
                <a:gd name="T4" fmla="*/ 1432 w 1433"/>
                <a:gd name="T5" fmla="*/ 0 h 5727"/>
                <a:gd name="T6" fmla="*/ 0 w 1433"/>
                <a:gd name="T7" fmla="*/ 0 h 5727"/>
                <a:gd name="T8" fmla="*/ 0 w 1433"/>
                <a:gd name="T9" fmla="*/ 5726 h 5727"/>
              </a:gdLst>
              <a:ahLst/>
              <a:cxnLst>
                <a:cxn ang="0">
                  <a:pos x="T0" y="T1"/>
                </a:cxn>
                <a:cxn ang="0">
                  <a:pos x="T2" y="T3"/>
                </a:cxn>
                <a:cxn ang="0">
                  <a:pos x="T4" y="T5"/>
                </a:cxn>
                <a:cxn ang="0">
                  <a:pos x="T6" y="T7"/>
                </a:cxn>
                <a:cxn ang="0">
                  <a:pos x="T8" y="T9"/>
                </a:cxn>
              </a:cxnLst>
              <a:rect l="0" t="0" r="r" b="b"/>
              <a:pathLst>
                <a:path w="1433" h="5727">
                  <a:moveTo>
                    <a:pt x="0" y="5726"/>
                  </a:moveTo>
                  <a:lnTo>
                    <a:pt x="1432" y="5726"/>
                  </a:lnTo>
                  <a:lnTo>
                    <a:pt x="1432" y="0"/>
                  </a:lnTo>
                  <a:lnTo>
                    <a:pt x="0" y="0"/>
                  </a:lnTo>
                  <a:lnTo>
                    <a:pt x="0" y="572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2" name="Freeform 4">
              <a:extLst>
                <a:ext uri="{FF2B5EF4-FFF2-40B4-BE49-F238E27FC236}">
                  <a16:creationId xmlns:a16="http://schemas.microsoft.com/office/drawing/2014/main" id="{851A6471-7E24-EE41-B3D2-064A3DAD7F55}"/>
                </a:ext>
              </a:extLst>
            </p:cNvPr>
            <p:cNvSpPr>
              <a:spLocks noChangeArrowheads="1"/>
            </p:cNvSpPr>
            <p:nvPr/>
          </p:nvSpPr>
          <p:spPr bwMode="auto">
            <a:xfrm>
              <a:off x="4592638" y="2332038"/>
              <a:ext cx="2160587" cy="1009650"/>
            </a:xfrm>
            <a:custGeom>
              <a:avLst/>
              <a:gdLst>
                <a:gd name="T0" fmla="*/ 2986 w 6002"/>
                <a:gd name="T1" fmla="*/ 0 h 2804"/>
                <a:gd name="T2" fmla="*/ 2986 w 6002"/>
                <a:gd name="T3" fmla="*/ 0 h 2804"/>
                <a:gd name="T4" fmla="*/ 0 w 6002"/>
                <a:gd name="T5" fmla="*/ 2803 h 2804"/>
                <a:gd name="T6" fmla="*/ 1493 w 6002"/>
                <a:gd name="T7" fmla="*/ 2803 h 2804"/>
                <a:gd name="T8" fmla="*/ 3016 w 6002"/>
                <a:gd name="T9" fmla="*/ 1309 h 2804"/>
                <a:gd name="T10" fmla="*/ 4539 w 6002"/>
                <a:gd name="T11" fmla="*/ 2803 h 2804"/>
                <a:gd name="T12" fmla="*/ 6001 w 6002"/>
                <a:gd name="T13" fmla="*/ 2803 h 2804"/>
                <a:gd name="T14" fmla="*/ 2986 w 6002"/>
                <a:gd name="T15" fmla="*/ 0 h 28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2" h="2804">
                  <a:moveTo>
                    <a:pt x="2986" y="0"/>
                  </a:moveTo>
                  <a:lnTo>
                    <a:pt x="2986" y="0"/>
                  </a:lnTo>
                  <a:cubicBezTo>
                    <a:pt x="1311" y="0"/>
                    <a:pt x="62" y="1157"/>
                    <a:pt x="0" y="2803"/>
                  </a:cubicBezTo>
                  <a:cubicBezTo>
                    <a:pt x="1493" y="2803"/>
                    <a:pt x="1493" y="2803"/>
                    <a:pt x="1493" y="2803"/>
                  </a:cubicBezTo>
                  <a:cubicBezTo>
                    <a:pt x="1555" y="1918"/>
                    <a:pt x="2163" y="1309"/>
                    <a:pt x="3016" y="1309"/>
                  </a:cubicBezTo>
                  <a:cubicBezTo>
                    <a:pt x="3869" y="1309"/>
                    <a:pt x="4478" y="1918"/>
                    <a:pt x="4539" y="2803"/>
                  </a:cubicBezTo>
                  <a:cubicBezTo>
                    <a:pt x="6001" y="2803"/>
                    <a:pt x="6001" y="2803"/>
                    <a:pt x="6001" y="2803"/>
                  </a:cubicBezTo>
                  <a:cubicBezTo>
                    <a:pt x="5941" y="1157"/>
                    <a:pt x="4692" y="0"/>
                    <a:pt x="298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3" name="Freeform 5">
              <a:extLst>
                <a:ext uri="{FF2B5EF4-FFF2-40B4-BE49-F238E27FC236}">
                  <a16:creationId xmlns:a16="http://schemas.microsoft.com/office/drawing/2014/main" id="{60169262-794D-EF46-9C91-8C3815E95C6A}"/>
                </a:ext>
              </a:extLst>
            </p:cNvPr>
            <p:cNvSpPr>
              <a:spLocks noChangeArrowheads="1"/>
            </p:cNvSpPr>
            <p:nvPr/>
          </p:nvSpPr>
          <p:spPr bwMode="auto">
            <a:xfrm>
              <a:off x="4592638" y="3592513"/>
              <a:ext cx="2160587" cy="1997075"/>
            </a:xfrm>
            <a:custGeom>
              <a:avLst/>
              <a:gdLst>
                <a:gd name="T0" fmla="*/ 4478 w 6002"/>
                <a:gd name="T1" fmla="*/ 0 h 5546"/>
                <a:gd name="T2" fmla="*/ 4478 w 6002"/>
                <a:gd name="T3" fmla="*/ 0 h 5546"/>
                <a:gd name="T4" fmla="*/ 4387 w 6002"/>
                <a:gd name="T5" fmla="*/ 213 h 5546"/>
                <a:gd name="T6" fmla="*/ 4387 w 6002"/>
                <a:gd name="T7" fmla="*/ 243 h 5546"/>
                <a:gd name="T8" fmla="*/ 4387 w 6002"/>
                <a:gd name="T9" fmla="*/ 275 h 5546"/>
                <a:gd name="T10" fmla="*/ 3016 w 6002"/>
                <a:gd name="T11" fmla="*/ 1096 h 5546"/>
                <a:gd name="T12" fmla="*/ 1555 w 6002"/>
                <a:gd name="T13" fmla="*/ 0 h 5546"/>
                <a:gd name="T14" fmla="*/ 1555 w 6002"/>
                <a:gd name="T15" fmla="*/ 0 h 5546"/>
                <a:gd name="T16" fmla="*/ 31 w 6002"/>
                <a:gd name="T17" fmla="*/ 0 h 5546"/>
                <a:gd name="T18" fmla="*/ 31 w 6002"/>
                <a:gd name="T19" fmla="*/ 0 h 5546"/>
                <a:gd name="T20" fmla="*/ 2742 w 6002"/>
                <a:gd name="T21" fmla="*/ 2407 h 5546"/>
                <a:gd name="T22" fmla="*/ 4539 w 6002"/>
                <a:gd name="T23" fmla="*/ 1797 h 5546"/>
                <a:gd name="T24" fmla="*/ 4539 w 6002"/>
                <a:gd name="T25" fmla="*/ 2224 h 5546"/>
                <a:gd name="T26" fmla="*/ 4539 w 6002"/>
                <a:gd name="T27" fmla="*/ 2315 h 5546"/>
                <a:gd name="T28" fmla="*/ 4539 w 6002"/>
                <a:gd name="T29" fmla="*/ 2437 h 5546"/>
                <a:gd name="T30" fmla="*/ 4509 w 6002"/>
                <a:gd name="T31" fmla="*/ 3046 h 5546"/>
                <a:gd name="T32" fmla="*/ 3016 w 6002"/>
                <a:gd name="T33" fmla="*/ 4235 h 5546"/>
                <a:gd name="T34" fmla="*/ 1524 w 6002"/>
                <a:gd name="T35" fmla="*/ 3046 h 5546"/>
                <a:gd name="T36" fmla="*/ 0 w 6002"/>
                <a:gd name="T37" fmla="*/ 3046 h 5546"/>
                <a:gd name="T38" fmla="*/ 2986 w 6002"/>
                <a:gd name="T39" fmla="*/ 5545 h 5546"/>
                <a:gd name="T40" fmla="*/ 5971 w 6002"/>
                <a:gd name="T41" fmla="*/ 3108 h 5546"/>
                <a:gd name="T42" fmla="*/ 5971 w 6002"/>
                <a:gd name="T43" fmla="*/ 3108 h 5546"/>
                <a:gd name="T44" fmla="*/ 5971 w 6002"/>
                <a:gd name="T45" fmla="*/ 3077 h 5546"/>
                <a:gd name="T46" fmla="*/ 5971 w 6002"/>
                <a:gd name="T47" fmla="*/ 3046 h 5546"/>
                <a:gd name="T48" fmla="*/ 5971 w 6002"/>
                <a:gd name="T49" fmla="*/ 3046 h 5546"/>
                <a:gd name="T50" fmla="*/ 6001 w 6002"/>
                <a:gd name="T51" fmla="*/ 2224 h 5546"/>
                <a:gd name="T52" fmla="*/ 6001 w 6002"/>
                <a:gd name="T53" fmla="*/ 2315 h 5546"/>
                <a:gd name="T54" fmla="*/ 6001 w 6002"/>
                <a:gd name="T55" fmla="*/ 2285 h 5546"/>
                <a:gd name="T56" fmla="*/ 6001 w 6002"/>
                <a:gd name="T57" fmla="*/ 0 h 5546"/>
                <a:gd name="T58" fmla="*/ 4478 w 6002"/>
                <a:gd name="T59" fmla="*/ 0 h 5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02" h="5546">
                  <a:moveTo>
                    <a:pt x="4478" y="0"/>
                  </a:moveTo>
                  <a:lnTo>
                    <a:pt x="4478" y="0"/>
                  </a:lnTo>
                  <a:cubicBezTo>
                    <a:pt x="4448" y="91"/>
                    <a:pt x="4417" y="153"/>
                    <a:pt x="4387" y="213"/>
                  </a:cubicBezTo>
                  <a:cubicBezTo>
                    <a:pt x="4387" y="243"/>
                    <a:pt x="4387" y="243"/>
                    <a:pt x="4387" y="243"/>
                  </a:cubicBezTo>
                  <a:cubicBezTo>
                    <a:pt x="4387" y="243"/>
                    <a:pt x="4387" y="243"/>
                    <a:pt x="4387" y="275"/>
                  </a:cubicBezTo>
                  <a:cubicBezTo>
                    <a:pt x="4113" y="762"/>
                    <a:pt x="3625" y="1096"/>
                    <a:pt x="3016" y="1096"/>
                  </a:cubicBezTo>
                  <a:cubicBezTo>
                    <a:pt x="2285" y="1096"/>
                    <a:pt x="1736" y="670"/>
                    <a:pt x="1555" y="0"/>
                  </a:cubicBezTo>
                  <a:lnTo>
                    <a:pt x="1555" y="0"/>
                  </a:lnTo>
                  <a:cubicBezTo>
                    <a:pt x="31" y="0"/>
                    <a:pt x="31" y="0"/>
                    <a:pt x="31" y="0"/>
                  </a:cubicBezTo>
                  <a:lnTo>
                    <a:pt x="31" y="0"/>
                  </a:lnTo>
                  <a:cubicBezTo>
                    <a:pt x="244" y="1432"/>
                    <a:pt x="1341" y="2407"/>
                    <a:pt x="2742" y="2407"/>
                  </a:cubicBezTo>
                  <a:cubicBezTo>
                    <a:pt x="3442" y="2407"/>
                    <a:pt x="4083" y="2193"/>
                    <a:pt x="4539" y="1797"/>
                  </a:cubicBezTo>
                  <a:cubicBezTo>
                    <a:pt x="4539" y="2224"/>
                    <a:pt x="4539" y="2224"/>
                    <a:pt x="4539" y="2224"/>
                  </a:cubicBezTo>
                  <a:cubicBezTo>
                    <a:pt x="4539" y="2315"/>
                    <a:pt x="4539" y="2315"/>
                    <a:pt x="4539" y="2315"/>
                  </a:cubicBezTo>
                  <a:cubicBezTo>
                    <a:pt x="4539" y="2437"/>
                    <a:pt x="4539" y="2437"/>
                    <a:pt x="4539" y="2437"/>
                  </a:cubicBezTo>
                  <a:cubicBezTo>
                    <a:pt x="4539" y="2437"/>
                    <a:pt x="4539" y="2834"/>
                    <a:pt x="4509" y="3046"/>
                  </a:cubicBezTo>
                  <a:cubicBezTo>
                    <a:pt x="4326" y="3747"/>
                    <a:pt x="3747" y="4235"/>
                    <a:pt x="3016" y="4235"/>
                  </a:cubicBezTo>
                  <a:cubicBezTo>
                    <a:pt x="2255" y="4235"/>
                    <a:pt x="1676" y="3747"/>
                    <a:pt x="1524" y="3046"/>
                  </a:cubicBezTo>
                  <a:cubicBezTo>
                    <a:pt x="0" y="3046"/>
                    <a:pt x="0" y="3046"/>
                    <a:pt x="0" y="3046"/>
                  </a:cubicBezTo>
                  <a:cubicBezTo>
                    <a:pt x="214" y="4509"/>
                    <a:pt x="1402" y="5545"/>
                    <a:pt x="2986" y="5545"/>
                  </a:cubicBezTo>
                  <a:cubicBezTo>
                    <a:pt x="4570" y="5545"/>
                    <a:pt x="5757" y="4570"/>
                    <a:pt x="5971" y="3108"/>
                  </a:cubicBezTo>
                  <a:lnTo>
                    <a:pt x="5971" y="3108"/>
                  </a:lnTo>
                  <a:cubicBezTo>
                    <a:pt x="5971" y="3108"/>
                    <a:pt x="5971" y="3108"/>
                    <a:pt x="5971" y="3077"/>
                  </a:cubicBezTo>
                  <a:lnTo>
                    <a:pt x="5971" y="3046"/>
                  </a:lnTo>
                  <a:lnTo>
                    <a:pt x="5971" y="3046"/>
                  </a:lnTo>
                  <a:cubicBezTo>
                    <a:pt x="6001" y="2924"/>
                    <a:pt x="6001" y="2681"/>
                    <a:pt x="6001" y="2224"/>
                  </a:cubicBezTo>
                  <a:cubicBezTo>
                    <a:pt x="6001" y="2315"/>
                    <a:pt x="6001" y="2315"/>
                    <a:pt x="6001" y="2315"/>
                  </a:cubicBezTo>
                  <a:cubicBezTo>
                    <a:pt x="6001" y="2285"/>
                    <a:pt x="6001" y="2285"/>
                    <a:pt x="6001" y="2285"/>
                  </a:cubicBezTo>
                  <a:cubicBezTo>
                    <a:pt x="6001" y="0"/>
                    <a:pt x="6001" y="0"/>
                    <a:pt x="6001" y="0"/>
                  </a:cubicBezTo>
                  <a:cubicBezTo>
                    <a:pt x="4478" y="0"/>
                    <a:pt x="4478" y="0"/>
                    <a:pt x="4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4" name="Freeform 6">
              <a:extLst>
                <a:ext uri="{FF2B5EF4-FFF2-40B4-BE49-F238E27FC236}">
                  <a16:creationId xmlns:a16="http://schemas.microsoft.com/office/drawing/2014/main" id="{8D780A38-1635-494D-BFE3-B5C5DA6E8C77}"/>
                </a:ext>
              </a:extLst>
            </p:cNvPr>
            <p:cNvSpPr>
              <a:spLocks noChangeArrowheads="1"/>
            </p:cNvSpPr>
            <p:nvPr/>
          </p:nvSpPr>
          <p:spPr bwMode="auto">
            <a:xfrm>
              <a:off x="9242425" y="1728788"/>
              <a:ext cx="998538" cy="2676525"/>
            </a:xfrm>
            <a:custGeom>
              <a:avLst/>
              <a:gdLst>
                <a:gd name="T0" fmla="*/ 2499 w 2774"/>
                <a:gd name="T1" fmla="*/ 6031 h 7434"/>
                <a:gd name="T2" fmla="*/ 2499 w 2774"/>
                <a:gd name="T3" fmla="*/ 6031 h 7434"/>
                <a:gd name="T4" fmla="*/ 1706 w 2774"/>
                <a:gd name="T5" fmla="*/ 5818 h 7434"/>
                <a:gd name="T6" fmla="*/ 1463 w 2774"/>
                <a:gd name="T7" fmla="*/ 5088 h 7434"/>
                <a:gd name="T8" fmla="*/ 1463 w 2774"/>
                <a:gd name="T9" fmla="*/ 2619 h 7434"/>
                <a:gd name="T10" fmla="*/ 2438 w 2774"/>
                <a:gd name="T11" fmla="*/ 2619 h 7434"/>
                <a:gd name="T12" fmla="*/ 2438 w 2774"/>
                <a:gd name="T13" fmla="*/ 1310 h 7434"/>
                <a:gd name="T14" fmla="*/ 1463 w 2774"/>
                <a:gd name="T15" fmla="*/ 1310 h 7434"/>
                <a:gd name="T16" fmla="*/ 1463 w 2774"/>
                <a:gd name="T17" fmla="*/ 0 h 7434"/>
                <a:gd name="T18" fmla="*/ 0 w 2774"/>
                <a:gd name="T19" fmla="*/ 0 h 7434"/>
                <a:gd name="T20" fmla="*/ 0 w 2774"/>
                <a:gd name="T21" fmla="*/ 5088 h 7434"/>
                <a:gd name="T22" fmla="*/ 732 w 2774"/>
                <a:gd name="T23" fmla="*/ 6915 h 7434"/>
                <a:gd name="T24" fmla="*/ 2164 w 2774"/>
                <a:gd name="T25" fmla="*/ 7433 h 7434"/>
                <a:gd name="T26" fmla="*/ 2529 w 2774"/>
                <a:gd name="T27" fmla="*/ 7402 h 7434"/>
                <a:gd name="T28" fmla="*/ 2773 w 2774"/>
                <a:gd name="T29" fmla="*/ 7402 h 7434"/>
                <a:gd name="T30" fmla="*/ 2773 w 2774"/>
                <a:gd name="T31" fmla="*/ 6001 h 7434"/>
                <a:gd name="T32" fmla="*/ 2499 w 2774"/>
                <a:gd name="T33" fmla="*/ 6031 h 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4" h="7434">
                  <a:moveTo>
                    <a:pt x="2499" y="6031"/>
                  </a:moveTo>
                  <a:lnTo>
                    <a:pt x="2499" y="6031"/>
                  </a:lnTo>
                  <a:cubicBezTo>
                    <a:pt x="2133" y="6062"/>
                    <a:pt x="1859" y="6001"/>
                    <a:pt x="1706" y="5818"/>
                  </a:cubicBezTo>
                  <a:cubicBezTo>
                    <a:pt x="1524" y="5696"/>
                    <a:pt x="1463" y="5421"/>
                    <a:pt x="1463" y="5088"/>
                  </a:cubicBezTo>
                  <a:cubicBezTo>
                    <a:pt x="1463" y="2619"/>
                    <a:pt x="1463" y="2619"/>
                    <a:pt x="1463" y="2619"/>
                  </a:cubicBezTo>
                  <a:cubicBezTo>
                    <a:pt x="2438" y="2619"/>
                    <a:pt x="2438" y="2619"/>
                    <a:pt x="2438" y="2619"/>
                  </a:cubicBezTo>
                  <a:cubicBezTo>
                    <a:pt x="2438" y="1310"/>
                    <a:pt x="2438" y="1310"/>
                    <a:pt x="2438" y="1310"/>
                  </a:cubicBezTo>
                  <a:cubicBezTo>
                    <a:pt x="1463" y="1310"/>
                    <a:pt x="1463" y="1310"/>
                    <a:pt x="1463" y="1310"/>
                  </a:cubicBezTo>
                  <a:cubicBezTo>
                    <a:pt x="1463" y="0"/>
                    <a:pt x="1463" y="0"/>
                    <a:pt x="1463" y="0"/>
                  </a:cubicBezTo>
                  <a:cubicBezTo>
                    <a:pt x="0" y="0"/>
                    <a:pt x="0" y="0"/>
                    <a:pt x="0" y="0"/>
                  </a:cubicBezTo>
                  <a:cubicBezTo>
                    <a:pt x="0" y="5088"/>
                    <a:pt x="0" y="5088"/>
                    <a:pt x="0" y="5088"/>
                  </a:cubicBezTo>
                  <a:cubicBezTo>
                    <a:pt x="0" y="5879"/>
                    <a:pt x="244" y="6488"/>
                    <a:pt x="732" y="6915"/>
                  </a:cubicBezTo>
                  <a:cubicBezTo>
                    <a:pt x="1097" y="7249"/>
                    <a:pt x="1615" y="7433"/>
                    <a:pt x="2164" y="7433"/>
                  </a:cubicBezTo>
                  <a:cubicBezTo>
                    <a:pt x="2286" y="7433"/>
                    <a:pt x="2407" y="7433"/>
                    <a:pt x="2529" y="7402"/>
                  </a:cubicBezTo>
                  <a:cubicBezTo>
                    <a:pt x="2773" y="7402"/>
                    <a:pt x="2773" y="7402"/>
                    <a:pt x="2773" y="7402"/>
                  </a:cubicBezTo>
                  <a:cubicBezTo>
                    <a:pt x="2773" y="6001"/>
                    <a:pt x="2773" y="6001"/>
                    <a:pt x="2773" y="6001"/>
                  </a:cubicBezTo>
                  <a:lnTo>
                    <a:pt x="2499" y="60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5" name="Freeform 7">
              <a:extLst>
                <a:ext uri="{FF2B5EF4-FFF2-40B4-BE49-F238E27FC236}">
                  <a16:creationId xmlns:a16="http://schemas.microsoft.com/office/drawing/2014/main" id="{270C0C08-C08A-6A49-A158-CD8FCDBAFAAD}"/>
                </a:ext>
              </a:extLst>
            </p:cNvPr>
            <p:cNvSpPr>
              <a:spLocks noChangeArrowheads="1"/>
            </p:cNvSpPr>
            <p:nvPr/>
          </p:nvSpPr>
          <p:spPr bwMode="auto">
            <a:xfrm>
              <a:off x="2574925" y="1552575"/>
              <a:ext cx="954088" cy="2873375"/>
            </a:xfrm>
            <a:custGeom>
              <a:avLst/>
              <a:gdLst>
                <a:gd name="T0" fmla="*/ 1676 w 2651"/>
                <a:gd name="T1" fmla="*/ 6367 h 7982"/>
                <a:gd name="T2" fmla="*/ 1676 w 2651"/>
                <a:gd name="T3" fmla="*/ 6367 h 7982"/>
                <a:gd name="T4" fmla="*/ 1492 w 2651"/>
                <a:gd name="T5" fmla="*/ 5788 h 7982"/>
                <a:gd name="T6" fmla="*/ 1492 w 2651"/>
                <a:gd name="T7" fmla="*/ 0 h 7982"/>
                <a:gd name="T8" fmla="*/ 0 w 2651"/>
                <a:gd name="T9" fmla="*/ 0 h 7982"/>
                <a:gd name="T10" fmla="*/ 0 w 2651"/>
                <a:gd name="T11" fmla="*/ 5819 h 7982"/>
                <a:gd name="T12" fmla="*/ 670 w 2651"/>
                <a:gd name="T13" fmla="*/ 7494 h 7982"/>
                <a:gd name="T14" fmla="*/ 2011 w 2651"/>
                <a:gd name="T15" fmla="*/ 7981 h 7982"/>
                <a:gd name="T16" fmla="*/ 2345 w 2651"/>
                <a:gd name="T17" fmla="*/ 7951 h 7982"/>
                <a:gd name="T18" fmla="*/ 2650 w 2651"/>
                <a:gd name="T19" fmla="*/ 7921 h 7982"/>
                <a:gd name="T20" fmla="*/ 2650 w 2651"/>
                <a:gd name="T21" fmla="*/ 6489 h 7982"/>
                <a:gd name="T22" fmla="*/ 2285 w 2651"/>
                <a:gd name="T23" fmla="*/ 6519 h 7982"/>
                <a:gd name="T24" fmla="*/ 1676 w 2651"/>
                <a:gd name="T25" fmla="*/ 6367 h 7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7982">
                  <a:moveTo>
                    <a:pt x="1676" y="6367"/>
                  </a:moveTo>
                  <a:lnTo>
                    <a:pt x="1676" y="6367"/>
                  </a:lnTo>
                  <a:cubicBezTo>
                    <a:pt x="1554" y="6245"/>
                    <a:pt x="1492" y="6062"/>
                    <a:pt x="1492" y="5788"/>
                  </a:cubicBezTo>
                  <a:cubicBezTo>
                    <a:pt x="1492" y="0"/>
                    <a:pt x="1492" y="0"/>
                    <a:pt x="1492" y="0"/>
                  </a:cubicBezTo>
                  <a:cubicBezTo>
                    <a:pt x="0" y="0"/>
                    <a:pt x="0" y="0"/>
                    <a:pt x="0" y="0"/>
                  </a:cubicBezTo>
                  <a:cubicBezTo>
                    <a:pt x="0" y="5819"/>
                    <a:pt x="0" y="5819"/>
                    <a:pt x="0" y="5819"/>
                  </a:cubicBezTo>
                  <a:cubicBezTo>
                    <a:pt x="0" y="6519"/>
                    <a:pt x="243" y="7098"/>
                    <a:pt x="670" y="7494"/>
                  </a:cubicBezTo>
                  <a:cubicBezTo>
                    <a:pt x="1005" y="7799"/>
                    <a:pt x="1492" y="7981"/>
                    <a:pt x="2011" y="7981"/>
                  </a:cubicBezTo>
                  <a:cubicBezTo>
                    <a:pt x="2132" y="7981"/>
                    <a:pt x="2223" y="7981"/>
                    <a:pt x="2345" y="7951"/>
                  </a:cubicBezTo>
                  <a:cubicBezTo>
                    <a:pt x="2650" y="7921"/>
                    <a:pt x="2650" y="7921"/>
                    <a:pt x="2650" y="7921"/>
                  </a:cubicBezTo>
                  <a:cubicBezTo>
                    <a:pt x="2650" y="6489"/>
                    <a:pt x="2650" y="6489"/>
                    <a:pt x="2650" y="6489"/>
                  </a:cubicBezTo>
                  <a:cubicBezTo>
                    <a:pt x="2285" y="6519"/>
                    <a:pt x="2285" y="6519"/>
                    <a:pt x="2285" y="6519"/>
                  </a:cubicBezTo>
                  <a:cubicBezTo>
                    <a:pt x="2011" y="6519"/>
                    <a:pt x="1797" y="6489"/>
                    <a:pt x="1676" y="63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6" name="Freeform 8">
              <a:extLst>
                <a:ext uri="{FF2B5EF4-FFF2-40B4-BE49-F238E27FC236}">
                  <a16:creationId xmlns:a16="http://schemas.microsoft.com/office/drawing/2014/main" id="{4B71D626-9E9D-4641-AD3B-09F77E6C57CC}"/>
                </a:ext>
              </a:extLst>
            </p:cNvPr>
            <p:cNvSpPr>
              <a:spLocks noChangeArrowheads="1"/>
            </p:cNvSpPr>
            <p:nvPr/>
          </p:nvSpPr>
          <p:spPr bwMode="auto">
            <a:xfrm>
              <a:off x="7059613" y="1563688"/>
              <a:ext cx="1919287" cy="2828925"/>
            </a:xfrm>
            <a:custGeom>
              <a:avLst/>
              <a:gdLst>
                <a:gd name="T0" fmla="*/ 2895 w 5333"/>
                <a:gd name="T1" fmla="*/ 1949 h 7860"/>
                <a:gd name="T2" fmla="*/ 2895 w 5333"/>
                <a:gd name="T3" fmla="*/ 1949 h 7860"/>
                <a:gd name="T4" fmla="*/ 1494 w 5333"/>
                <a:gd name="T5" fmla="*/ 2407 h 7860"/>
                <a:gd name="T6" fmla="*/ 1494 w 5333"/>
                <a:gd name="T7" fmla="*/ 0 h 7860"/>
                <a:gd name="T8" fmla="*/ 1463 w 5333"/>
                <a:gd name="T9" fmla="*/ 0 h 7860"/>
                <a:gd name="T10" fmla="*/ 0 w 5333"/>
                <a:gd name="T11" fmla="*/ 0 h 7860"/>
                <a:gd name="T12" fmla="*/ 0 w 5333"/>
                <a:gd name="T13" fmla="*/ 30 h 7860"/>
                <a:gd name="T14" fmla="*/ 0 w 5333"/>
                <a:gd name="T15" fmla="*/ 7859 h 7860"/>
                <a:gd name="T16" fmla="*/ 1494 w 5333"/>
                <a:gd name="T17" fmla="*/ 7859 h 7860"/>
                <a:gd name="T18" fmla="*/ 1494 w 5333"/>
                <a:gd name="T19" fmla="*/ 4448 h 7860"/>
                <a:gd name="T20" fmla="*/ 2651 w 5333"/>
                <a:gd name="T21" fmla="*/ 3290 h 7860"/>
                <a:gd name="T22" fmla="*/ 3809 w 5333"/>
                <a:gd name="T23" fmla="*/ 4448 h 7860"/>
                <a:gd name="T24" fmla="*/ 3840 w 5333"/>
                <a:gd name="T25" fmla="*/ 7859 h 7860"/>
                <a:gd name="T26" fmla="*/ 5272 w 5333"/>
                <a:gd name="T27" fmla="*/ 7859 h 7860"/>
                <a:gd name="T28" fmla="*/ 5332 w 5333"/>
                <a:gd name="T29" fmla="*/ 7859 h 7860"/>
                <a:gd name="T30" fmla="*/ 5332 w 5333"/>
                <a:gd name="T31" fmla="*/ 4387 h 7860"/>
                <a:gd name="T32" fmla="*/ 5302 w 5333"/>
                <a:gd name="T33" fmla="*/ 4083 h 7860"/>
                <a:gd name="T34" fmla="*/ 2895 w 5333"/>
                <a:gd name="T35" fmla="*/ 1949 h 7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33" h="7860">
                  <a:moveTo>
                    <a:pt x="2895" y="1949"/>
                  </a:moveTo>
                  <a:lnTo>
                    <a:pt x="2895" y="1949"/>
                  </a:lnTo>
                  <a:cubicBezTo>
                    <a:pt x="2377" y="1949"/>
                    <a:pt x="1890" y="2133"/>
                    <a:pt x="1494" y="2407"/>
                  </a:cubicBezTo>
                  <a:cubicBezTo>
                    <a:pt x="1494" y="0"/>
                    <a:pt x="1494" y="0"/>
                    <a:pt x="1494" y="0"/>
                  </a:cubicBezTo>
                  <a:cubicBezTo>
                    <a:pt x="1463" y="0"/>
                    <a:pt x="1463" y="0"/>
                    <a:pt x="1463" y="0"/>
                  </a:cubicBezTo>
                  <a:cubicBezTo>
                    <a:pt x="0" y="0"/>
                    <a:pt x="0" y="0"/>
                    <a:pt x="0" y="0"/>
                  </a:cubicBezTo>
                  <a:cubicBezTo>
                    <a:pt x="0" y="30"/>
                    <a:pt x="0" y="30"/>
                    <a:pt x="0" y="30"/>
                  </a:cubicBezTo>
                  <a:cubicBezTo>
                    <a:pt x="0" y="7859"/>
                    <a:pt x="0" y="7859"/>
                    <a:pt x="0" y="7859"/>
                  </a:cubicBezTo>
                  <a:cubicBezTo>
                    <a:pt x="1494" y="7859"/>
                    <a:pt x="1494" y="7859"/>
                    <a:pt x="1494" y="7859"/>
                  </a:cubicBezTo>
                  <a:cubicBezTo>
                    <a:pt x="1494" y="4448"/>
                    <a:pt x="1494" y="4448"/>
                    <a:pt x="1494" y="4448"/>
                  </a:cubicBezTo>
                  <a:cubicBezTo>
                    <a:pt x="1494" y="3808"/>
                    <a:pt x="1890" y="3290"/>
                    <a:pt x="2651" y="3290"/>
                  </a:cubicBezTo>
                  <a:cubicBezTo>
                    <a:pt x="3291" y="3290"/>
                    <a:pt x="3809" y="3808"/>
                    <a:pt x="3809" y="4448"/>
                  </a:cubicBezTo>
                  <a:cubicBezTo>
                    <a:pt x="3840" y="7859"/>
                    <a:pt x="3840" y="7859"/>
                    <a:pt x="3840" y="7859"/>
                  </a:cubicBezTo>
                  <a:cubicBezTo>
                    <a:pt x="5272" y="7859"/>
                    <a:pt x="5272" y="7859"/>
                    <a:pt x="5272" y="7859"/>
                  </a:cubicBezTo>
                  <a:cubicBezTo>
                    <a:pt x="5332" y="7859"/>
                    <a:pt x="5332" y="7859"/>
                    <a:pt x="5332" y="7859"/>
                  </a:cubicBezTo>
                  <a:cubicBezTo>
                    <a:pt x="5332" y="4387"/>
                    <a:pt x="5332" y="4387"/>
                    <a:pt x="5332" y="4387"/>
                  </a:cubicBezTo>
                  <a:cubicBezTo>
                    <a:pt x="5332" y="4295"/>
                    <a:pt x="5302" y="4173"/>
                    <a:pt x="5302" y="4083"/>
                  </a:cubicBezTo>
                  <a:cubicBezTo>
                    <a:pt x="5150" y="2894"/>
                    <a:pt x="4144" y="1949"/>
                    <a:pt x="2895" y="1949"/>
                  </a:cubicBezTo>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grpSp>
      <p:sp>
        <p:nvSpPr>
          <p:cNvPr id="28" name="Freeform 27">
            <a:extLst>
              <a:ext uri="{FF2B5EF4-FFF2-40B4-BE49-F238E27FC236}">
                <a16:creationId xmlns:a16="http://schemas.microsoft.com/office/drawing/2014/main" id="{290B7CC3-8452-B840-A02A-ED5F8DCFE27E}"/>
              </a:ext>
            </a:extLst>
          </p:cNvPr>
          <p:cNvSpPr/>
          <p:nvPr userDrawn="1"/>
        </p:nvSpPr>
        <p:spPr>
          <a:xfrm>
            <a:off x="1" y="0"/>
            <a:ext cx="8599583" cy="6858000"/>
          </a:xfrm>
          <a:custGeom>
            <a:avLst/>
            <a:gdLst>
              <a:gd name="connsiteX0" fmla="*/ 0 w 6487378"/>
              <a:gd name="connsiteY0" fmla="*/ 0 h 5143500"/>
              <a:gd name="connsiteX1" fmla="*/ 5599914 w 6487378"/>
              <a:gd name="connsiteY1" fmla="*/ 0 h 5143500"/>
              <a:gd name="connsiteX2" fmla="*/ 5621526 w 6487378"/>
              <a:gd name="connsiteY2" fmla="*/ 29400 h 5143500"/>
              <a:gd name="connsiteX3" fmla="*/ 5642905 w 6487378"/>
              <a:gd name="connsiteY3" fmla="*/ 58980 h 5143500"/>
              <a:gd name="connsiteX4" fmla="*/ 5664052 w 6487378"/>
              <a:gd name="connsiteY4" fmla="*/ 88738 h 5143500"/>
              <a:gd name="connsiteX5" fmla="*/ 5684964 w 6487378"/>
              <a:gd name="connsiteY5" fmla="*/ 118673 h 5143500"/>
              <a:gd name="connsiteX6" fmla="*/ 5705639 w 6487378"/>
              <a:gd name="connsiteY6" fmla="*/ 148782 h 5143500"/>
              <a:gd name="connsiteX7" fmla="*/ 5726078 w 6487378"/>
              <a:gd name="connsiteY7" fmla="*/ 179066 h 5143500"/>
              <a:gd name="connsiteX8" fmla="*/ 5746278 w 6487378"/>
              <a:gd name="connsiteY8" fmla="*/ 209522 h 5143500"/>
              <a:gd name="connsiteX9" fmla="*/ 5766238 w 6487378"/>
              <a:gd name="connsiteY9" fmla="*/ 240150 h 5143500"/>
              <a:gd name="connsiteX10" fmla="*/ 5785957 w 6487378"/>
              <a:gd name="connsiteY10" fmla="*/ 270947 h 5143500"/>
              <a:gd name="connsiteX11" fmla="*/ 5805433 w 6487378"/>
              <a:gd name="connsiteY11" fmla="*/ 301913 h 5143500"/>
              <a:gd name="connsiteX12" fmla="*/ 5824665 w 6487378"/>
              <a:gd name="connsiteY12" fmla="*/ 333047 h 5143500"/>
              <a:gd name="connsiteX13" fmla="*/ 5843651 w 6487378"/>
              <a:gd name="connsiteY13" fmla="*/ 364346 h 5143500"/>
              <a:gd name="connsiteX14" fmla="*/ 5862391 w 6487378"/>
              <a:gd name="connsiteY14" fmla="*/ 395810 h 5143500"/>
              <a:gd name="connsiteX15" fmla="*/ 5880883 w 6487378"/>
              <a:gd name="connsiteY15" fmla="*/ 427437 h 5143500"/>
              <a:gd name="connsiteX16" fmla="*/ 5899126 w 6487378"/>
              <a:gd name="connsiteY16" fmla="*/ 459227 h 5143500"/>
              <a:gd name="connsiteX17" fmla="*/ 5917119 w 6487378"/>
              <a:gd name="connsiteY17" fmla="*/ 491176 h 5143500"/>
              <a:gd name="connsiteX18" fmla="*/ 5934859 w 6487378"/>
              <a:gd name="connsiteY18" fmla="*/ 523285 h 5143500"/>
              <a:gd name="connsiteX19" fmla="*/ 5952345 w 6487378"/>
              <a:gd name="connsiteY19" fmla="*/ 555552 h 5143500"/>
              <a:gd name="connsiteX20" fmla="*/ 5969577 w 6487378"/>
              <a:gd name="connsiteY20" fmla="*/ 587975 h 5143500"/>
              <a:gd name="connsiteX21" fmla="*/ 5986553 w 6487378"/>
              <a:gd name="connsiteY21" fmla="*/ 620555 h 5143500"/>
              <a:gd name="connsiteX22" fmla="*/ 6003271 w 6487378"/>
              <a:gd name="connsiteY22" fmla="*/ 653287 h 5143500"/>
              <a:gd name="connsiteX23" fmla="*/ 6019731 w 6487378"/>
              <a:gd name="connsiteY23" fmla="*/ 686172 h 5143500"/>
              <a:gd name="connsiteX24" fmla="*/ 6035931 w 6487378"/>
              <a:gd name="connsiteY24" fmla="*/ 719209 h 5143500"/>
              <a:gd name="connsiteX25" fmla="*/ 6051868 w 6487378"/>
              <a:gd name="connsiteY25" fmla="*/ 752396 h 5143500"/>
              <a:gd name="connsiteX26" fmla="*/ 6067545 w 6487378"/>
              <a:gd name="connsiteY26" fmla="*/ 785731 h 5143500"/>
              <a:gd name="connsiteX27" fmla="*/ 6082956 w 6487378"/>
              <a:gd name="connsiteY27" fmla="*/ 819213 h 5143500"/>
              <a:gd name="connsiteX28" fmla="*/ 6098101 w 6487378"/>
              <a:gd name="connsiteY28" fmla="*/ 852841 h 5143500"/>
              <a:gd name="connsiteX29" fmla="*/ 6112981 w 6487378"/>
              <a:gd name="connsiteY29" fmla="*/ 886614 h 5143500"/>
              <a:gd name="connsiteX30" fmla="*/ 6127592 w 6487378"/>
              <a:gd name="connsiteY30" fmla="*/ 920530 h 5143500"/>
              <a:gd name="connsiteX31" fmla="*/ 6141934 w 6487378"/>
              <a:gd name="connsiteY31" fmla="*/ 954588 h 5143500"/>
              <a:gd name="connsiteX32" fmla="*/ 6156004 w 6487378"/>
              <a:gd name="connsiteY32" fmla="*/ 988787 h 5143500"/>
              <a:gd name="connsiteX33" fmla="*/ 6169804 w 6487378"/>
              <a:gd name="connsiteY33" fmla="*/ 1023125 h 5143500"/>
              <a:gd name="connsiteX34" fmla="*/ 6183329 w 6487378"/>
              <a:gd name="connsiteY34" fmla="*/ 1057601 h 5143500"/>
              <a:gd name="connsiteX35" fmla="*/ 6196579 w 6487378"/>
              <a:gd name="connsiteY35" fmla="*/ 1092212 h 5143500"/>
              <a:gd name="connsiteX36" fmla="*/ 6209554 w 6487378"/>
              <a:gd name="connsiteY36" fmla="*/ 1126961 h 5143500"/>
              <a:gd name="connsiteX37" fmla="*/ 6222251 w 6487378"/>
              <a:gd name="connsiteY37" fmla="*/ 1161842 h 5143500"/>
              <a:gd name="connsiteX38" fmla="*/ 6234669 w 6487378"/>
              <a:gd name="connsiteY38" fmla="*/ 1196856 h 5143500"/>
              <a:gd name="connsiteX39" fmla="*/ 6246807 w 6487378"/>
              <a:gd name="connsiteY39" fmla="*/ 1232001 h 5143500"/>
              <a:gd name="connsiteX40" fmla="*/ 6258663 w 6487378"/>
              <a:gd name="connsiteY40" fmla="*/ 1267277 h 5143500"/>
              <a:gd name="connsiteX41" fmla="*/ 6270237 w 6487378"/>
              <a:gd name="connsiteY41" fmla="*/ 1302680 h 5143500"/>
              <a:gd name="connsiteX42" fmla="*/ 6281526 w 6487378"/>
              <a:gd name="connsiteY42" fmla="*/ 1338211 h 5143500"/>
              <a:gd name="connsiteX43" fmla="*/ 6292530 w 6487378"/>
              <a:gd name="connsiteY43" fmla="*/ 1373868 h 5143500"/>
              <a:gd name="connsiteX44" fmla="*/ 6303246 w 6487378"/>
              <a:gd name="connsiteY44" fmla="*/ 1409650 h 5143500"/>
              <a:gd name="connsiteX45" fmla="*/ 6313675 w 6487378"/>
              <a:gd name="connsiteY45" fmla="*/ 1445555 h 5143500"/>
              <a:gd name="connsiteX46" fmla="*/ 6323815 w 6487378"/>
              <a:gd name="connsiteY46" fmla="*/ 1481581 h 5143500"/>
              <a:gd name="connsiteX47" fmla="*/ 6333663 w 6487378"/>
              <a:gd name="connsiteY47" fmla="*/ 1517729 h 5143500"/>
              <a:gd name="connsiteX48" fmla="*/ 6343219 w 6487378"/>
              <a:gd name="connsiteY48" fmla="*/ 1553995 h 5143500"/>
              <a:gd name="connsiteX49" fmla="*/ 6352482 w 6487378"/>
              <a:gd name="connsiteY49" fmla="*/ 1590379 h 5143500"/>
              <a:gd name="connsiteX50" fmla="*/ 6361450 w 6487378"/>
              <a:gd name="connsiteY50" fmla="*/ 1626880 h 5143500"/>
              <a:gd name="connsiteX51" fmla="*/ 6370121 w 6487378"/>
              <a:gd name="connsiteY51" fmla="*/ 1663496 h 5143500"/>
              <a:gd name="connsiteX52" fmla="*/ 6378495 w 6487378"/>
              <a:gd name="connsiteY52" fmla="*/ 1700226 h 5143500"/>
              <a:gd name="connsiteX53" fmla="*/ 6386570 w 6487378"/>
              <a:gd name="connsiteY53" fmla="*/ 1737068 h 5143500"/>
              <a:gd name="connsiteX54" fmla="*/ 6394345 w 6487378"/>
              <a:gd name="connsiteY54" fmla="*/ 1774022 h 5143500"/>
              <a:gd name="connsiteX55" fmla="*/ 6401818 w 6487378"/>
              <a:gd name="connsiteY55" fmla="*/ 1811087 h 5143500"/>
              <a:gd name="connsiteX56" fmla="*/ 6408988 w 6487378"/>
              <a:gd name="connsiteY56" fmla="*/ 1848259 h 5143500"/>
              <a:gd name="connsiteX57" fmla="*/ 6415854 w 6487378"/>
              <a:gd name="connsiteY57" fmla="*/ 1885538 h 5143500"/>
              <a:gd name="connsiteX58" fmla="*/ 6422414 w 6487378"/>
              <a:gd name="connsiteY58" fmla="*/ 1922924 h 5143500"/>
              <a:gd name="connsiteX59" fmla="*/ 6428668 w 6487378"/>
              <a:gd name="connsiteY59" fmla="*/ 1960413 h 5143500"/>
              <a:gd name="connsiteX60" fmla="*/ 6434612 w 6487378"/>
              <a:gd name="connsiteY60" fmla="*/ 1998006 h 5143500"/>
              <a:gd name="connsiteX61" fmla="*/ 6440248 w 6487378"/>
              <a:gd name="connsiteY61" fmla="*/ 2035701 h 5143500"/>
              <a:gd name="connsiteX62" fmla="*/ 6445573 w 6487378"/>
              <a:gd name="connsiteY62" fmla="*/ 2073497 h 5143500"/>
              <a:gd name="connsiteX63" fmla="*/ 6450585 w 6487378"/>
              <a:gd name="connsiteY63" fmla="*/ 2111392 h 5143500"/>
              <a:gd name="connsiteX64" fmla="*/ 6455283 w 6487378"/>
              <a:gd name="connsiteY64" fmla="*/ 2149385 h 5143500"/>
              <a:gd name="connsiteX65" fmla="*/ 6459666 w 6487378"/>
              <a:gd name="connsiteY65" fmla="*/ 2187474 h 5143500"/>
              <a:gd name="connsiteX66" fmla="*/ 6463734 w 6487378"/>
              <a:gd name="connsiteY66" fmla="*/ 2225658 h 5143500"/>
              <a:gd name="connsiteX67" fmla="*/ 6467483 w 6487378"/>
              <a:gd name="connsiteY67" fmla="*/ 2263937 h 5143500"/>
              <a:gd name="connsiteX68" fmla="*/ 6470914 w 6487378"/>
              <a:gd name="connsiteY68" fmla="*/ 2302307 h 5143500"/>
              <a:gd name="connsiteX69" fmla="*/ 6474024 w 6487378"/>
              <a:gd name="connsiteY69" fmla="*/ 2340770 h 5143500"/>
              <a:gd name="connsiteX70" fmla="*/ 6476812 w 6487378"/>
              <a:gd name="connsiteY70" fmla="*/ 2379321 h 5143500"/>
              <a:gd name="connsiteX71" fmla="*/ 6479277 w 6487378"/>
              <a:gd name="connsiteY71" fmla="*/ 2417962 h 5143500"/>
              <a:gd name="connsiteX72" fmla="*/ 6481418 w 6487378"/>
              <a:gd name="connsiteY72" fmla="*/ 2456690 h 5143500"/>
              <a:gd name="connsiteX73" fmla="*/ 6483234 w 6487378"/>
              <a:gd name="connsiteY73" fmla="*/ 2495503 h 5143500"/>
              <a:gd name="connsiteX74" fmla="*/ 6484722 w 6487378"/>
              <a:gd name="connsiteY74" fmla="*/ 2534401 h 5143500"/>
              <a:gd name="connsiteX75" fmla="*/ 6485882 w 6487378"/>
              <a:gd name="connsiteY75" fmla="*/ 2573382 h 5143500"/>
              <a:gd name="connsiteX76" fmla="*/ 6486712 w 6487378"/>
              <a:gd name="connsiteY76" fmla="*/ 2612446 h 5143500"/>
              <a:gd name="connsiteX77" fmla="*/ 6487211 w 6487378"/>
              <a:gd name="connsiteY77" fmla="*/ 2651589 h 5143500"/>
              <a:gd name="connsiteX78" fmla="*/ 6487378 w 6487378"/>
              <a:gd name="connsiteY78" fmla="*/ 2690813 h 5143500"/>
              <a:gd name="connsiteX79" fmla="*/ 6487211 w 6487378"/>
              <a:gd name="connsiteY79" fmla="*/ 2730072 h 5143500"/>
              <a:gd name="connsiteX80" fmla="*/ 6486711 w 6487378"/>
              <a:gd name="connsiteY80" fmla="*/ 2769253 h 5143500"/>
              <a:gd name="connsiteX81" fmla="*/ 6485879 w 6487378"/>
              <a:gd name="connsiteY81" fmla="*/ 2808353 h 5143500"/>
              <a:gd name="connsiteX82" fmla="*/ 6484717 w 6487378"/>
              <a:gd name="connsiteY82" fmla="*/ 2847371 h 5143500"/>
              <a:gd name="connsiteX83" fmla="*/ 6483226 w 6487378"/>
              <a:gd name="connsiteY83" fmla="*/ 2886306 h 5143500"/>
              <a:gd name="connsiteX84" fmla="*/ 6481407 w 6487378"/>
              <a:gd name="connsiteY84" fmla="*/ 2925156 h 5143500"/>
              <a:gd name="connsiteX85" fmla="*/ 6479262 w 6487378"/>
              <a:gd name="connsiteY85" fmla="*/ 2963920 h 5143500"/>
              <a:gd name="connsiteX86" fmla="*/ 6476792 w 6487378"/>
              <a:gd name="connsiteY86" fmla="*/ 3002596 h 5143500"/>
              <a:gd name="connsiteX87" fmla="*/ 6473998 w 6487378"/>
              <a:gd name="connsiteY87" fmla="*/ 3041184 h 5143500"/>
              <a:gd name="connsiteX88" fmla="*/ 6470882 w 6487378"/>
              <a:gd name="connsiteY88" fmla="*/ 3079682 h 5143500"/>
              <a:gd name="connsiteX89" fmla="*/ 6467445 w 6487378"/>
              <a:gd name="connsiteY89" fmla="*/ 3118088 h 5143500"/>
              <a:gd name="connsiteX90" fmla="*/ 6463688 w 6487378"/>
              <a:gd name="connsiteY90" fmla="*/ 3156402 h 5143500"/>
              <a:gd name="connsiteX91" fmla="*/ 6459613 w 6487378"/>
              <a:gd name="connsiteY91" fmla="*/ 3194621 h 5143500"/>
              <a:gd name="connsiteX92" fmla="*/ 6455222 w 6487378"/>
              <a:gd name="connsiteY92" fmla="*/ 3232745 h 5143500"/>
              <a:gd name="connsiteX93" fmla="*/ 6450514 w 6487378"/>
              <a:gd name="connsiteY93" fmla="*/ 3270773 h 5143500"/>
              <a:gd name="connsiteX94" fmla="*/ 6445493 w 6487378"/>
              <a:gd name="connsiteY94" fmla="*/ 3308702 h 5143500"/>
              <a:gd name="connsiteX95" fmla="*/ 6440158 w 6487378"/>
              <a:gd name="connsiteY95" fmla="*/ 3346532 h 5143500"/>
              <a:gd name="connsiteX96" fmla="*/ 6434512 w 6487378"/>
              <a:gd name="connsiteY96" fmla="*/ 3384261 h 5143500"/>
              <a:gd name="connsiteX97" fmla="*/ 6428556 w 6487378"/>
              <a:gd name="connsiteY97" fmla="*/ 3421889 h 5143500"/>
              <a:gd name="connsiteX98" fmla="*/ 6422291 w 6487378"/>
              <a:gd name="connsiteY98" fmla="*/ 3459412 h 5143500"/>
              <a:gd name="connsiteX99" fmla="*/ 6415718 w 6487378"/>
              <a:gd name="connsiteY99" fmla="*/ 3496831 h 5143500"/>
              <a:gd name="connsiteX100" fmla="*/ 6408839 w 6487378"/>
              <a:gd name="connsiteY100" fmla="*/ 3534144 h 5143500"/>
              <a:gd name="connsiteX101" fmla="*/ 6401655 w 6487378"/>
              <a:gd name="connsiteY101" fmla="*/ 3571349 h 5143500"/>
              <a:gd name="connsiteX102" fmla="*/ 6394168 w 6487378"/>
              <a:gd name="connsiteY102" fmla="*/ 3608446 h 5143500"/>
              <a:gd name="connsiteX103" fmla="*/ 6386379 w 6487378"/>
              <a:gd name="connsiteY103" fmla="*/ 3645432 h 5143500"/>
              <a:gd name="connsiteX104" fmla="*/ 6378289 w 6487378"/>
              <a:gd name="connsiteY104" fmla="*/ 3682307 h 5143500"/>
              <a:gd name="connsiteX105" fmla="*/ 6369899 w 6487378"/>
              <a:gd name="connsiteY105" fmla="*/ 3719069 h 5143500"/>
              <a:gd name="connsiteX106" fmla="*/ 6361212 w 6487378"/>
              <a:gd name="connsiteY106" fmla="*/ 3755717 h 5143500"/>
              <a:gd name="connsiteX107" fmla="*/ 6352228 w 6487378"/>
              <a:gd name="connsiteY107" fmla="*/ 3792250 h 5143500"/>
              <a:gd name="connsiteX108" fmla="*/ 6342948 w 6487378"/>
              <a:gd name="connsiteY108" fmla="*/ 3828665 h 5143500"/>
              <a:gd name="connsiteX109" fmla="*/ 6333374 w 6487378"/>
              <a:gd name="connsiteY109" fmla="*/ 3864963 h 5143500"/>
              <a:gd name="connsiteX110" fmla="*/ 6323508 w 6487378"/>
              <a:gd name="connsiteY110" fmla="*/ 3901141 h 5143500"/>
              <a:gd name="connsiteX111" fmla="*/ 6313350 w 6487378"/>
              <a:gd name="connsiteY111" fmla="*/ 3937198 h 5143500"/>
              <a:gd name="connsiteX112" fmla="*/ 6302902 w 6487378"/>
              <a:gd name="connsiteY112" fmla="*/ 3973133 h 5143500"/>
              <a:gd name="connsiteX113" fmla="*/ 6292165 w 6487378"/>
              <a:gd name="connsiteY113" fmla="*/ 4008945 h 5143500"/>
              <a:gd name="connsiteX114" fmla="*/ 6281141 w 6487378"/>
              <a:gd name="connsiteY114" fmla="*/ 4044632 h 5143500"/>
              <a:gd name="connsiteX115" fmla="*/ 6269831 w 6487378"/>
              <a:gd name="connsiteY115" fmla="*/ 4080192 h 5143500"/>
              <a:gd name="connsiteX116" fmla="*/ 6258237 w 6487378"/>
              <a:gd name="connsiteY116" fmla="*/ 4115625 h 5143500"/>
              <a:gd name="connsiteX117" fmla="*/ 6246358 w 6487378"/>
              <a:gd name="connsiteY117" fmla="*/ 4150929 h 5143500"/>
              <a:gd name="connsiteX118" fmla="*/ 6234199 w 6487378"/>
              <a:gd name="connsiteY118" fmla="*/ 4186103 h 5143500"/>
              <a:gd name="connsiteX119" fmla="*/ 6221758 w 6487378"/>
              <a:gd name="connsiteY119" fmla="*/ 4221146 h 5143500"/>
              <a:gd name="connsiteX120" fmla="*/ 6209038 w 6487378"/>
              <a:gd name="connsiteY120" fmla="*/ 4256055 h 5143500"/>
              <a:gd name="connsiteX121" fmla="*/ 6196041 w 6487378"/>
              <a:gd name="connsiteY121" fmla="*/ 4290830 h 5143500"/>
              <a:gd name="connsiteX122" fmla="*/ 6182766 w 6487378"/>
              <a:gd name="connsiteY122" fmla="*/ 4325471 h 5143500"/>
              <a:gd name="connsiteX123" fmla="*/ 6169216 w 6487378"/>
              <a:gd name="connsiteY123" fmla="*/ 4359974 h 5143500"/>
              <a:gd name="connsiteX124" fmla="*/ 6155393 w 6487378"/>
              <a:gd name="connsiteY124" fmla="*/ 4394338 h 5143500"/>
              <a:gd name="connsiteX125" fmla="*/ 6141297 w 6487378"/>
              <a:gd name="connsiteY125" fmla="*/ 4428563 h 5143500"/>
              <a:gd name="connsiteX126" fmla="*/ 6126930 w 6487378"/>
              <a:gd name="connsiteY126" fmla="*/ 4462647 h 5143500"/>
              <a:gd name="connsiteX127" fmla="*/ 6112292 w 6487378"/>
              <a:gd name="connsiteY127" fmla="*/ 4496589 h 5143500"/>
              <a:gd name="connsiteX128" fmla="*/ 6097387 w 6487378"/>
              <a:gd name="connsiteY128" fmla="*/ 4530388 h 5143500"/>
              <a:gd name="connsiteX129" fmla="*/ 6082214 w 6487378"/>
              <a:gd name="connsiteY129" fmla="*/ 4564041 h 5143500"/>
              <a:gd name="connsiteX130" fmla="*/ 6066775 w 6487378"/>
              <a:gd name="connsiteY130" fmla="*/ 4597549 h 5143500"/>
              <a:gd name="connsiteX131" fmla="*/ 6051072 w 6487378"/>
              <a:gd name="connsiteY131" fmla="*/ 4630908 h 5143500"/>
              <a:gd name="connsiteX132" fmla="*/ 6035106 w 6487378"/>
              <a:gd name="connsiteY132" fmla="*/ 4664119 h 5143500"/>
              <a:gd name="connsiteX133" fmla="*/ 6018877 w 6487378"/>
              <a:gd name="connsiteY133" fmla="*/ 4697180 h 5143500"/>
              <a:gd name="connsiteX134" fmla="*/ 6002389 w 6487378"/>
              <a:gd name="connsiteY134" fmla="*/ 4730089 h 5143500"/>
              <a:gd name="connsiteX135" fmla="*/ 5985642 w 6487378"/>
              <a:gd name="connsiteY135" fmla="*/ 4762844 h 5143500"/>
              <a:gd name="connsiteX136" fmla="*/ 5968636 w 6487378"/>
              <a:gd name="connsiteY136" fmla="*/ 4795446 h 5143500"/>
              <a:gd name="connsiteX137" fmla="*/ 5951374 w 6487378"/>
              <a:gd name="connsiteY137" fmla="*/ 4827893 h 5143500"/>
              <a:gd name="connsiteX138" fmla="*/ 5933857 w 6487378"/>
              <a:gd name="connsiteY138" fmla="*/ 4860182 h 5143500"/>
              <a:gd name="connsiteX139" fmla="*/ 5916086 w 6487378"/>
              <a:gd name="connsiteY139" fmla="*/ 4892312 h 5143500"/>
              <a:gd name="connsiteX140" fmla="*/ 5898063 w 6487378"/>
              <a:gd name="connsiteY140" fmla="*/ 4924283 h 5143500"/>
              <a:gd name="connsiteX141" fmla="*/ 5879789 w 6487378"/>
              <a:gd name="connsiteY141" fmla="*/ 4956094 h 5143500"/>
              <a:gd name="connsiteX142" fmla="*/ 5861265 w 6487378"/>
              <a:gd name="connsiteY142" fmla="*/ 4987742 h 5143500"/>
              <a:gd name="connsiteX143" fmla="*/ 5842493 w 6487378"/>
              <a:gd name="connsiteY143" fmla="*/ 5019226 h 5143500"/>
              <a:gd name="connsiteX144" fmla="*/ 5823473 w 6487378"/>
              <a:gd name="connsiteY144" fmla="*/ 5050545 h 5143500"/>
              <a:gd name="connsiteX145" fmla="*/ 5804209 w 6487378"/>
              <a:gd name="connsiteY145" fmla="*/ 5081698 h 5143500"/>
              <a:gd name="connsiteX146" fmla="*/ 5784699 w 6487378"/>
              <a:gd name="connsiteY146" fmla="*/ 5112683 h 5143500"/>
              <a:gd name="connsiteX147" fmla="*/ 5764947 w 6487378"/>
              <a:gd name="connsiteY147" fmla="*/ 5143500 h 5143500"/>
              <a:gd name="connsiteX148" fmla="*/ 0 w 6487378"/>
              <a:gd name="connsiteY148"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6487378" h="5143500">
                <a:moveTo>
                  <a:pt x="0" y="0"/>
                </a:moveTo>
                <a:lnTo>
                  <a:pt x="5599914" y="0"/>
                </a:lnTo>
                <a:lnTo>
                  <a:pt x="5621526" y="29400"/>
                </a:lnTo>
                <a:lnTo>
                  <a:pt x="5642905" y="58980"/>
                </a:lnTo>
                <a:lnTo>
                  <a:pt x="5664052" y="88738"/>
                </a:lnTo>
                <a:lnTo>
                  <a:pt x="5684964" y="118673"/>
                </a:lnTo>
                <a:lnTo>
                  <a:pt x="5705639" y="148782"/>
                </a:lnTo>
                <a:lnTo>
                  <a:pt x="5726078" y="179066"/>
                </a:lnTo>
                <a:lnTo>
                  <a:pt x="5746278" y="209522"/>
                </a:lnTo>
                <a:lnTo>
                  <a:pt x="5766238" y="240150"/>
                </a:lnTo>
                <a:lnTo>
                  <a:pt x="5785957" y="270947"/>
                </a:lnTo>
                <a:lnTo>
                  <a:pt x="5805433" y="301913"/>
                </a:lnTo>
                <a:lnTo>
                  <a:pt x="5824665" y="333047"/>
                </a:lnTo>
                <a:lnTo>
                  <a:pt x="5843651" y="364346"/>
                </a:lnTo>
                <a:lnTo>
                  <a:pt x="5862391" y="395810"/>
                </a:lnTo>
                <a:lnTo>
                  <a:pt x="5880883" y="427437"/>
                </a:lnTo>
                <a:lnTo>
                  <a:pt x="5899126" y="459227"/>
                </a:lnTo>
                <a:lnTo>
                  <a:pt x="5917119" y="491176"/>
                </a:lnTo>
                <a:lnTo>
                  <a:pt x="5934859" y="523285"/>
                </a:lnTo>
                <a:lnTo>
                  <a:pt x="5952345" y="555552"/>
                </a:lnTo>
                <a:lnTo>
                  <a:pt x="5969577" y="587975"/>
                </a:lnTo>
                <a:lnTo>
                  <a:pt x="5986553" y="620555"/>
                </a:lnTo>
                <a:lnTo>
                  <a:pt x="6003271" y="653287"/>
                </a:lnTo>
                <a:lnTo>
                  <a:pt x="6019731" y="686172"/>
                </a:lnTo>
                <a:lnTo>
                  <a:pt x="6035931" y="719209"/>
                </a:lnTo>
                <a:lnTo>
                  <a:pt x="6051868" y="752396"/>
                </a:lnTo>
                <a:lnTo>
                  <a:pt x="6067545" y="785731"/>
                </a:lnTo>
                <a:lnTo>
                  <a:pt x="6082956" y="819213"/>
                </a:lnTo>
                <a:lnTo>
                  <a:pt x="6098101" y="852841"/>
                </a:lnTo>
                <a:lnTo>
                  <a:pt x="6112981" y="886614"/>
                </a:lnTo>
                <a:lnTo>
                  <a:pt x="6127592" y="920530"/>
                </a:lnTo>
                <a:lnTo>
                  <a:pt x="6141934" y="954588"/>
                </a:lnTo>
                <a:lnTo>
                  <a:pt x="6156004" y="988787"/>
                </a:lnTo>
                <a:lnTo>
                  <a:pt x="6169804" y="1023125"/>
                </a:lnTo>
                <a:lnTo>
                  <a:pt x="6183329" y="1057601"/>
                </a:lnTo>
                <a:lnTo>
                  <a:pt x="6196579" y="1092212"/>
                </a:lnTo>
                <a:lnTo>
                  <a:pt x="6209554" y="1126961"/>
                </a:lnTo>
                <a:lnTo>
                  <a:pt x="6222251" y="1161842"/>
                </a:lnTo>
                <a:lnTo>
                  <a:pt x="6234669" y="1196856"/>
                </a:lnTo>
                <a:lnTo>
                  <a:pt x="6246807" y="1232001"/>
                </a:lnTo>
                <a:lnTo>
                  <a:pt x="6258663" y="1267277"/>
                </a:lnTo>
                <a:lnTo>
                  <a:pt x="6270237" y="1302680"/>
                </a:lnTo>
                <a:lnTo>
                  <a:pt x="6281526" y="1338211"/>
                </a:lnTo>
                <a:lnTo>
                  <a:pt x="6292530" y="1373868"/>
                </a:lnTo>
                <a:lnTo>
                  <a:pt x="6303246" y="1409650"/>
                </a:lnTo>
                <a:lnTo>
                  <a:pt x="6313675" y="1445555"/>
                </a:lnTo>
                <a:lnTo>
                  <a:pt x="6323815" y="1481581"/>
                </a:lnTo>
                <a:lnTo>
                  <a:pt x="6333663" y="1517729"/>
                </a:lnTo>
                <a:lnTo>
                  <a:pt x="6343219" y="1553995"/>
                </a:lnTo>
                <a:lnTo>
                  <a:pt x="6352482" y="1590379"/>
                </a:lnTo>
                <a:lnTo>
                  <a:pt x="6361450" y="1626880"/>
                </a:lnTo>
                <a:lnTo>
                  <a:pt x="6370121" y="1663496"/>
                </a:lnTo>
                <a:lnTo>
                  <a:pt x="6378495" y="1700226"/>
                </a:lnTo>
                <a:lnTo>
                  <a:pt x="6386570" y="1737068"/>
                </a:lnTo>
                <a:lnTo>
                  <a:pt x="6394345" y="1774022"/>
                </a:lnTo>
                <a:lnTo>
                  <a:pt x="6401818" y="1811087"/>
                </a:lnTo>
                <a:lnTo>
                  <a:pt x="6408988" y="1848259"/>
                </a:lnTo>
                <a:lnTo>
                  <a:pt x="6415854" y="1885538"/>
                </a:lnTo>
                <a:lnTo>
                  <a:pt x="6422414" y="1922924"/>
                </a:lnTo>
                <a:lnTo>
                  <a:pt x="6428668" y="1960413"/>
                </a:lnTo>
                <a:lnTo>
                  <a:pt x="6434612" y="1998006"/>
                </a:lnTo>
                <a:lnTo>
                  <a:pt x="6440248" y="2035701"/>
                </a:lnTo>
                <a:lnTo>
                  <a:pt x="6445573" y="2073497"/>
                </a:lnTo>
                <a:lnTo>
                  <a:pt x="6450585" y="2111392"/>
                </a:lnTo>
                <a:lnTo>
                  <a:pt x="6455283" y="2149385"/>
                </a:lnTo>
                <a:lnTo>
                  <a:pt x="6459666" y="2187474"/>
                </a:lnTo>
                <a:lnTo>
                  <a:pt x="6463734" y="2225658"/>
                </a:lnTo>
                <a:lnTo>
                  <a:pt x="6467483" y="2263937"/>
                </a:lnTo>
                <a:lnTo>
                  <a:pt x="6470914" y="2302307"/>
                </a:lnTo>
                <a:lnTo>
                  <a:pt x="6474024" y="2340770"/>
                </a:lnTo>
                <a:lnTo>
                  <a:pt x="6476812" y="2379321"/>
                </a:lnTo>
                <a:lnTo>
                  <a:pt x="6479277" y="2417962"/>
                </a:lnTo>
                <a:lnTo>
                  <a:pt x="6481418" y="2456690"/>
                </a:lnTo>
                <a:lnTo>
                  <a:pt x="6483234" y="2495503"/>
                </a:lnTo>
                <a:lnTo>
                  <a:pt x="6484722" y="2534401"/>
                </a:lnTo>
                <a:lnTo>
                  <a:pt x="6485882" y="2573382"/>
                </a:lnTo>
                <a:lnTo>
                  <a:pt x="6486712" y="2612446"/>
                </a:lnTo>
                <a:lnTo>
                  <a:pt x="6487211" y="2651589"/>
                </a:lnTo>
                <a:lnTo>
                  <a:pt x="6487378" y="2690813"/>
                </a:lnTo>
                <a:lnTo>
                  <a:pt x="6487211" y="2730072"/>
                </a:lnTo>
                <a:lnTo>
                  <a:pt x="6486711" y="2769253"/>
                </a:lnTo>
                <a:lnTo>
                  <a:pt x="6485879" y="2808353"/>
                </a:lnTo>
                <a:lnTo>
                  <a:pt x="6484717" y="2847371"/>
                </a:lnTo>
                <a:lnTo>
                  <a:pt x="6483226" y="2886306"/>
                </a:lnTo>
                <a:lnTo>
                  <a:pt x="6481407" y="2925156"/>
                </a:lnTo>
                <a:lnTo>
                  <a:pt x="6479262" y="2963920"/>
                </a:lnTo>
                <a:lnTo>
                  <a:pt x="6476792" y="3002596"/>
                </a:lnTo>
                <a:lnTo>
                  <a:pt x="6473998" y="3041184"/>
                </a:lnTo>
                <a:lnTo>
                  <a:pt x="6470882" y="3079682"/>
                </a:lnTo>
                <a:lnTo>
                  <a:pt x="6467445" y="3118088"/>
                </a:lnTo>
                <a:lnTo>
                  <a:pt x="6463688" y="3156402"/>
                </a:lnTo>
                <a:lnTo>
                  <a:pt x="6459613" y="3194621"/>
                </a:lnTo>
                <a:lnTo>
                  <a:pt x="6455222" y="3232745"/>
                </a:lnTo>
                <a:lnTo>
                  <a:pt x="6450514" y="3270773"/>
                </a:lnTo>
                <a:lnTo>
                  <a:pt x="6445493" y="3308702"/>
                </a:lnTo>
                <a:lnTo>
                  <a:pt x="6440158" y="3346532"/>
                </a:lnTo>
                <a:lnTo>
                  <a:pt x="6434512" y="3384261"/>
                </a:lnTo>
                <a:lnTo>
                  <a:pt x="6428556" y="3421889"/>
                </a:lnTo>
                <a:lnTo>
                  <a:pt x="6422291" y="3459412"/>
                </a:lnTo>
                <a:lnTo>
                  <a:pt x="6415718" y="3496831"/>
                </a:lnTo>
                <a:lnTo>
                  <a:pt x="6408839" y="3534144"/>
                </a:lnTo>
                <a:lnTo>
                  <a:pt x="6401655" y="3571349"/>
                </a:lnTo>
                <a:lnTo>
                  <a:pt x="6394168" y="3608446"/>
                </a:lnTo>
                <a:lnTo>
                  <a:pt x="6386379" y="3645432"/>
                </a:lnTo>
                <a:lnTo>
                  <a:pt x="6378289" y="3682307"/>
                </a:lnTo>
                <a:lnTo>
                  <a:pt x="6369899" y="3719069"/>
                </a:lnTo>
                <a:lnTo>
                  <a:pt x="6361212" y="3755717"/>
                </a:lnTo>
                <a:lnTo>
                  <a:pt x="6352228" y="3792250"/>
                </a:lnTo>
                <a:lnTo>
                  <a:pt x="6342948" y="3828665"/>
                </a:lnTo>
                <a:lnTo>
                  <a:pt x="6333374" y="3864963"/>
                </a:lnTo>
                <a:lnTo>
                  <a:pt x="6323508" y="3901141"/>
                </a:lnTo>
                <a:lnTo>
                  <a:pt x="6313350" y="3937198"/>
                </a:lnTo>
                <a:lnTo>
                  <a:pt x="6302902" y="3973133"/>
                </a:lnTo>
                <a:lnTo>
                  <a:pt x="6292165" y="4008945"/>
                </a:lnTo>
                <a:lnTo>
                  <a:pt x="6281141" y="4044632"/>
                </a:lnTo>
                <a:lnTo>
                  <a:pt x="6269831" y="4080192"/>
                </a:lnTo>
                <a:lnTo>
                  <a:pt x="6258237" y="4115625"/>
                </a:lnTo>
                <a:lnTo>
                  <a:pt x="6246358" y="4150929"/>
                </a:lnTo>
                <a:lnTo>
                  <a:pt x="6234199" y="4186103"/>
                </a:lnTo>
                <a:lnTo>
                  <a:pt x="6221758" y="4221146"/>
                </a:lnTo>
                <a:lnTo>
                  <a:pt x="6209038" y="4256055"/>
                </a:lnTo>
                <a:lnTo>
                  <a:pt x="6196041" y="4290830"/>
                </a:lnTo>
                <a:lnTo>
                  <a:pt x="6182766" y="4325471"/>
                </a:lnTo>
                <a:lnTo>
                  <a:pt x="6169216" y="4359974"/>
                </a:lnTo>
                <a:lnTo>
                  <a:pt x="6155393" y="4394338"/>
                </a:lnTo>
                <a:lnTo>
                  <a:pt x="6141297" y="4428563"/>
                </a:lnTo>
                <a:lnTo>
                  <a:pt x="6126930" y="4462647"/>
                </a:lnTo>
                <a:lnTo>
                  <a:pt x="6112292" y="4496589"/>
                </a:lnTo>
                <a:lnTo>
                  <a:pt x="6097387" y="4530388"/>
                </a:lnTo>
                <a:lnTo>
                  <a:pt x="6082214" y="4564041"/>
                </a:lnTo>
                <a:lnTo>
                  <a:pt x="6066775" y="4597549"/>
                </a:lnTo>
                <a:lnTo>
                  <a:pt x="6051072" y="4630908"/>
                </a:lnTo>
                <a:lnTo>
                  <a:pt x="6035106" y="4664119"/>
                </a:lnTo>
                <a:lnTo>
                  <a:pt x="6018877" y="4697180"/>
                </a:lnTo>
                <a:lnTo>
                  <a:pt x="6002389" y="4730089"/>
                </a:lnTo>
                <a:lnTo>
                  <a:pt x="5985642" y="4762844"/>
                </a:lnTo>
                <a:lnTo>
                  <a:pt x="5968636" y="4795446"/>
                </a:lnTo>
                <a:lnTo>
                  <a:pt x="5951374" y="4827893"/>
                </a:lnTo>
                <a:lnTo>
                  <a:pt x="5933857" y="4860182"/>
                </a:lnTo>
                <a:lnTo>
                  <a:pt x="5916086" y="4892312"/>
                </a:lnTo>
                <a:lnTo>
                  <a:pt x="5898063" y="4924283"/>
                </a:lnTo>
                <a:lnTo>
                  <a:pt x="5879789" y="4956094"/>
                </a:lnTo>
                <a:lnTo>
                  <a:pt x="5861265" y="4987742"/>
                </a:lnTo>
                <a:lnTo>
                  <a:pt x="5842493" y="5019226"/>
                </a:lnTo>
                <a:lnTo>
                  <a:pt x="5823473" y="5050545"/>
                </a:lnTo>
                <a:lnTo>
                  <a:pt x="5804209" y="5081698"/>
                </a:lnTo>
                <a:lnTo>
                  <a:pt x="5784699" y="5112683"/>
                </a:lnTo>
                <a:lnTo>
                  <a:pt x="5764947" y="5143500"/>
                </a:lnTo>
                <a:lnTo>
                  <a:pt x="0" y="514350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400"/>
          </a:p>
        </p:txBody>
      </p:sp>
      <p:sp>
        <p:nvSpPr>
          <p:cNvPr id="5" name="Text Placeholder 2">
            <a:extLst>
              <a:ext uri="{FF2B5EF4-FFF2-40B4-BE49-F238E27FC236}">
                <a16:creationId xmlns:a16="http://schemas.microsoft.com/office/drawing/2014/main" id="{356F4E7A-B2E9-A748-AB2E-8C37BED19469}"/>
              </a:ext>
            </a:extLst>
          </p:cNvPr>
          <p:cNvSpPr>
            <a:spLocks noGrp="1"/>
          </p:cNvSpPr>
          <p:nvPr>
            <p:ph idx="11"/>
          </p:nvPr>
        </p:nvSpPr>
        <p:spPr>
          <a:xfrm>
            <a:off x="609601" y="1545487"/>
            <a:ext cx="7201787" cy="1072345"/>
          </a:xfrm>
          <a:prstGeom prst="rect">
            <a:avLst/>
          </a:prstGeom>
        </p:spPr>
        <p:txBody>
          <a:bodyPr rtlCol="0"/>
          <a:lstStyle>
            <a:lvl1pPr>
              <a:lnSpc>
                <a:spcPct val="150000"/>
              </a:lnSpc>
              <a:buFont typeface="System Font Regular"/>
              <a:buChar char="—"/>
              <a:defRPr sz="1600">
                <a:solidFill>
                  <a:schemeClr val="bg1"/>
                </a:solidFill>
              </a:defRPr>
            </a:lvl1pPr>
            <a:lvl2pPr>
              <a:lnSpc>
                <a:spcPct val="150000"/>
              </a:lnSpc>
              <a:buFont typeface="Arial" panose="020B0604020202020204" pitchFamily="34" charset="0"/>
              <a:buChar char="•"/>
              <a:defRPr sz="1600">
                <a:solidFill>
                  <a:schemeClr val="bg1"/>
                </a:solidFill>
              </a:defRPr>
            </a:lvl2pPr>
            <a:lvl3pPr>
              <a:lnSpc>
                <a:spcPct val="150000"/>
              </a:lnSpc>
              <a:buFont typeface="Courier New" panose="02070309020205020404" pitchFamily="49" charset="0"/>
              <a:buChar char="o"/>
              <a:defRPr sz="1600">
                <a:solidFill>
                  <a:schemeClr val="bg1"/>
                </a:solidFill>
              </a:defRPr>
            </a:lvl3pPr>
          </a:lstStyle>
          <a:p>
            <a:pPr lvl="0"/>
            <a:r>
              <a:rPr lang="en-US" noProof="0"/>
              <a:t>Click to edit Master text styles</a:t>
            </a:r>
          </a:p>
          <a:p>
            <a:pPr lvl="1"/>
            <a:r>
              <a:rPr lang="en-US" noProof="0"/>
              <a:t>Second level</a:t>
            </a:r>
          </a:p>
          <a:p>
            <a:pPr lvl="2"/>
            <a:r>
              <a:rPr lang="en-US" noProof="0"/>
              <a:t>Third level</a:t>
            </a:r>
          </a:p>
        </p:txBody>
      </p:sp>
      <p:sp>
        <p:nvSpPr>
          <p:cNvPr id="2" name="Title 1"/>
          <p:cNvSpPr>
            <a:spLocks noGrp="1"/>
          </p:cNvSpPr>
          <p:nvPr>
            <p:ph type="title"/>
          </p:nvPr>
        </p:nvSpPr>
        <p:spPr>
          <a:xfrm>
            <a:off x="609601" y="457202"/>
            <a:ext cx="7201787" cy="730332"/>
          </a:xfrm>
        </p:spPr>
        <p:txBody>
          <a:bodyPr/>
          <a:lstStyle>
            <a:lvl1pPr>
              <a:lnSpc>
                <a:spcPct val="100000"/>
              </a:lnSpc>
              <a:defRPr>
                <a:solidFill>
                  <a:srgbClr val="0C2029"/>
                </a:solidFill>
              </a:defRPr>
            </a:lvl1pPr>
          </a:lstStyle>
          <a:p>
            <a:r>
              <a:rPr lang="en-US"/>
              <a:t>Click to edit Master title style</a:t>
            </a:r>
          </a:p>
        </p:txBody>
      </p:sp>
      <p:sp>
        <p:nvSpPr>
          <p:cNvPr id="4" name="Rectangle 3">
            <a:extLst>
              <a:ext uri="{FF2B5EF4-FFF2-40B4-BE49-F238E27FC236}">
                <a16:creationId xmlns:a16="http://schemas.microsoft.com/office/drawing/2014/main" id="{EE8CEC1A-E974-4548-AB5D-286152AA328D}"/>
              </a:ext>
            </a:extLst>
          </p:cNvPr>
          <p:cNvSpPr/>
          <p:nvPr userDrawn="1"/>
        </p:nvSpPr>
        <p:spPr>
          <a:xfrm>
            <a:off x="5885259" y="3285372"/>
            <a:ext cx="184731" cy="461665"/>
          </a:xfrm>
          <a:prstGeom prst="rect">
            <a:avLst/>
          </a:prstGeom>
        </p:spPr>
        <p:txBody>
          <a:bodyPr wrap="none">
            <a:spAutoFit/>
          </a:bodyPr>
          <a:lstStyle/>
          <a:p>
            <a:endParaRPr lang="en-US" sz="2400"/>
          </a:p>
        </p:txBody>
      </p:sp>
      <p:sp>
        <p:nvSpPr>
          <p:cNvPr id="16" name="TextBox 15">
            <a:extLst>
              <a:ext uri="{FF2B5EF4-FFF2-40B4-BE49-F238E27FC236}">
                <a16:creationId xmlns:a16="http://schemas.microsoft.com/office/drawing/2014/main" id="{B8A384A8-4C3B-8B4A-8802-0F416B62068D}"/>
              </a:ext>
            </a:extLst>
          </p:cNvPr>
          <p:cNvSpPr txBox="1"/>
          <p:nvPr userDrawn="1"/>
        </p:nvSpPr>
        <p:spPr>
          <a:xfrm>
            <a:off x="609601" y="6400804"/>
            <a:ext cx="630335" cy="123111"/>
          </a:xfrm>
          <a:prstGeom prst="rect">
            <a:avLst/>
          </a:prstGeom>
          <a:noFill/>
        </p:spPr>
        <p:txBody>
          <a:bodyPr wrap="square" lIns="0" tIns="0" rIns="0" bIns="0" rtlCol="0" anchor="b" anchorCtr="0">
            <a:spAutoFit/>
          </a:bodyPr>
          <a:lstStyle/>
          <a:p>
            <a:pPr marL="0" marR="0" indent="0" algn="l" defTabSz="914377" rtl="0" eaLnBrk="0" fontAlgn="base" latinLnBrk="0" hangingPunct="0">
              <a:lnSpc>
                <a:spcPct val="100000"/>
              </a:lnSpc>
              <a:spcBef>
                <a:spcPct val="0"/>
              </a:spcBef>
              <a:spcAft>
                <a:spcPct val="0"/>
              </a:spcAft>
              <a:buClrTx/>
              <a:buSzTx/>
              <a:buFontTx/>
              <a:buNone/>
              <a:tabLst/>
              <a:defRPr/>
            </a:pPr>
            <a:fld id="{BC0FA351-5A70-4EC9-BE2D-E8D941B01E50}" type="slidenum">
              <a:rPr lang="en-US" sz="800" b="0" i="0" smtClean="0">
                <a:solidFill>
                  <a:srgbClr val="1D1918"/>
                </a:solidFill>
                <a:latin typeface="+mn-lt"/>
                <a:cs typeface="FS Thrive Elliot Regular"/>
              </a:rPr>
              <a:pPr marL="0" marR="0" indent="0" algn="l" defTabSz="914377" rtl="0" eaLnBrk="0" fontAlgn="base" latinLnBrk="0" hangingPunct="0">
                <a:lnSpc>
                  <a:spcPct val="100000"/>
                </a:lnSpc>
                <a:spcBef>
                  <a:spcPct val="0"/>
                </a:spcBef>
                <a:spcAft>
                  <a:spcPct val="0"/>
                </a:spcAft>
                <a:buClrTx/>
                <a:buSzTx/>
                <a:buFontTx/>
                <a:buNone/>
                <a:tabLst/>
                <a:defRPr/>
              </a:pPr>
              <a:t>‹#›</a:t>
            </a:fld>
            <a:endParaRPr lang="en-US" sz="800" b="0" i="0">
              <a:solidFill>
                <a:srgbClr val="1D1918"/>
              </a:solidFill>
              <a:latin typeface="+mn-lt"/>
              <a:cs typeface="FS Thrive Elliot Regular"/>
            </a:endParaRPr>
          </a:p>
        </p:txBody>
      </p:sp>
      <p:sp>
        <p:nvSpPr>
          <p:cNvPr id="18" name="TextBox 17">
            <a:extLst>
              <a:ext uri="{FF2B5EF4-FFF2-40B4-BE49-F238E27FC236}">
                <a16:creationId xmlns:a16="http://schemas.microsoft.com/office/drawing/2014/main" id="{83561E0D-C3DF-9B49-97A5-3EA03E9B4C1F}"/>
              </a:ext>
            </a:extLst>
          </p:cNvPr>
          <p:cNvSpPr txBox="1">
            <a:spLocks noChangeArrowheads="1"/>
          </p:cNvSpPr>
          <p:nvPr userDrawn="1"/>
        </p:nvSpPr>
        <p:spPr bwMode="auto">
          <a:xfrm>
            <a:off x="838201" y="6376795"/>
            <a:ext cx="9952567" cy="16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FS Thrive Elliot" charset="0"/>
                <a:ea typeface="ＭＳ Ｐゴシック" charset="0"/>
                <a:cs typeface="ＭＳ Ｐゴシック" charset="0"/>
              </a:defRPr>
            </a:lvl1pPr>
            <a:lvl2pPr marL="742950" indent="-285750">
              <a:defRPr>
                <a:solidFill>
                  <a:schemeClr val="tx1"/>
                </a:solidFill>
                <a:latin typeface="FS Thrive Elliot" charset="0"/>
                <a:ea typeface="ＭＳ Ｐゴシック" charset="0"/>
              </a:defRPr>
            </a:lvl2pPr>
            <a:lvl3pPr marL="1143000" indent="-228600">
              <a:defRPr>
                <a:solidFill>
                  <a:schemeClr val="tx1"/>
                </a:solidFill>
                <a:latin typeface="FS Thrive Elliot" charset="0"/>
                <a:ea typeface="ＭＳ Ｐゴシック" charset="0"/>
              </a:defRPr>
            </a:lvl3pPr>
            <a:lvl4pPr marL="1600200" indent="-228600">
              <a:defRPr>
                <a:solidFill>
                  <a:schemeClr val="tx1"/>
                </a:solidFill>
                <a:latin typeface="FS Thrive Elliot" charset="0"/>
                <a:ea typeface="ＭＳ Ｐゴシック" charset="0"/>
              </a:defRPr>
            </a:lvl4pPr>
            <a:lvl5pPr marL="2057400" indent="-228600">
              <a:defRPr>
                <a:solidFill>
                  <a:schemeClr val="tx1"/>
                </a:solidFill>
                <a:latin typeface="FS Thrive Elliot" charset="0"/>
                <a:ea typeface="ＭＳ Ｐゴシック" charset="0"/>
              </a:defRPr>
            </a:lvl5pPr>
            <a:lvl6pPr marL="2514600" indent="-228600" fontAlgn="base">
              <a:spcBef>
                <a:spcPct val="0"/>
              </a:spcBef>
              <a:spcAft>
                <a:spcPct val="0"/>
              </a:spcAft>
              <a:defRPr>
                <a:solidFill>
                  <a:schemeClr val="tx1"/>
                </a:solidFill>
                <a:latin typeface="FS Thrive Elliot" charset="0"/>
                <a:ea typeface="ＭＳ Ｐゴシック" charset="0"/>
              </a:defRPr>
            </a:lvl6pPr>
            <a:lvl7pPr marL="2971800" indent="-228600" fontAlgn="base">
              <a:spcBef>
                <a:spcPct val="0"/>
              </a:spcBef>
              <a:spcAft>
                <a:spcPct val="0"/>
              </a:spcAft>
              <a:defRPr>
                <a:solidFill>
                  <a:schemeClr val="tx1"/>
                </a:solidFill>
                <a:latin typeface="FS Thrive Elliot" charset="0"/>
                <a:ea typeface="ＭＳ Ｐゴシック" charset="0"/>
              </a:defRPr>
            </a:lvl7pPr>
            <a:lvl8pPr marL="3429000" indent="-228600" fontAlgn="base">
              <a:spcBef>
                <a:spcPct val="0"/>
              </a:spcBef>
              <a:spcAft>
                <a:spcPct val="0"/>
              </a:spcAft>
              <a:defRPr>
                <a:solidFill>
                  <a:schemeClr val="tx1"/>
                </a:solidFill>
                <a:latin typeface="FS Thrive Elliot" charset="0"/>
                <a:ea typeface="ＭＳ Ｐゴシック" charset="0"/>
              </a:defRPr>
            </a:lvl8pPr>
            <a:lvl9pPr marL="3886200" indent="-228600" fontAlgn="base">
              <a:spcBef>
                <a:spcPct val="0"/>
              </a:spcBef>
              <a:spcAft>
                <a:spcPct val="0"/>
              </a:spcAft>
              <a:defRPr>
                <a:solidFill>
                  <a:schemeClr val="tx1"/>
                </a:solidFill>
                <a:latin typeface="FS Thrive Elliot" charset="0"/>
                <a:ea typeface="ＭＳ Ｐゴシック" charset="0"/>
              </a:defRPr>
            </a:lvl9pPr>
          </a:lstStyle>
          <a:p>
            <a:pPr defTabSz="1219170" eaLnBrk="0" hangingPunct="0"/>
            <a:r>
              <a:rPr lang="en-US" sz="1067" b="1">
                <a:solidFill>
                  <a:srgbClr val="1D1918"/>
                </a:solidFill>
                <a:cs typeface="FS Thrive Elliot Regular" charset="0"/>
              </a:rPr>
              <a:t>Alight Solutions </a:t>
            </a:r>
            <a:r>
              <a:rPr lang="en-US" sz="1067">
                <a:solidFill>
                  <a:srgbClr val="1D1918"/>
                </a:solidFill>
                <a:cs typeface="FS Thrive Elliot Regular" charset="0"/>
              </a:rPr>
              <a:t>| Healthcare Navigation</a:t>
            </a:r>
          </a:p>
        </p:txBody>
      </p:sp>
    </p:spTree>
    <p:extLst>
      <p:ext uri="{BB962C8B-B14F-4D97-AF65-F5344CB8AC3E}">
        <p14:creationId xmlns:p14="http://schemas.microsoft.com/office/powerpoint/2010/main" val="16103714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Agenda slide - 2">
    <p:bg>
      <p:bgPr>
        <a:solidFill>
          <a:schemeClr val="tx2"/>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9C03F7A-E7F7-264A-846B-ADCB3957A70E}"/>
              </a:ext>
            </a:extLst>
          </p:cNvPr>
          <p:cNvPicPr>
            <a:picLocks noChangeAspect="1"/>
          </p:cNvPicPr>
          <p:nvPr userDrawn="1"/>
        </p:nvPicPr>
        <p:blipFill rotWithShape="1">
          <a:blip r:embed="rId2"/>
          <a:srcRect l="57420" t="5873" r="2747" b="6017"/>
          <a:stretch/>
        </p:blipFill>
        <p:spPr>
          <a:xfrm flipH="1">
            <a:off x="7337799" y="0"/>
            <a:ext cx="4901637" cy="6858000"/>
          </a:xfrm>
          <a:prstGeom prst="rect">
            <a:avLst/>
          </a:prstGeom>
        </p:spPr>
      </p:pic>
      <p:grpSp>
        <p:nvGrpSpPr>
          <p:cNvPr id="27" name="Group 1">
            <a:extLst>
              <a:ext uri="{FF2B5EF4-FFF2-40B4-BE49-F238E27FC236}">
                <a16:creationId xmlns:a16="http://schemas.microsoft.com/office/drawing/2014/main" id="{CAFAF2AD-8B71-F54A-823A-B2E5C70EACF6}"/>
              </a:ext>
            </a:extLst>
          </p:cNvPr>
          <p:cNvGrpSpPr>
            <a:grpSpLocks/>
          </p:cNvGrpSpPr>
          <p:nvPr userDrawn="1"/>
        </p:nvGrpSpPr>
        <p:grpSpPr bwMode="auto">
          <a:xfrm>
            <a:off x="10632640" y="6267097"/>
            <a:ext cx="969664" cy="390523"/>
            <a:chOff x="161925" y="1530350"/>
            <a:chExt cx="10079038" cy="4059238"/>
          </a:xfrm>
          <a:solidFill>
            <a:schemeClr val="bg2"/>
          </a:solidFill>
        </p:grpSpPr>
        <p:sp>
          <p:nvSpPr>
            <p:cNvPr id="29" name="Freeform 28">
              <a:extLst>
                <a:ext uri="{FF2B5EF4-FFF2-40B4-BE49-F238E27FC236}">
                  <a16:creationId xmlns:a16="http://schemas.microsoft.com/office/drawing/2014/main" id="{07A8E088-D06F-424C-9163-60576D656C57}"/>
                </a:ext>
              </a:extLst>
            </p:cNvPr>
            <p:cNvSpPr>
              <a:spLocks noChangeArrowheads="1"/>
            </p:cNvSpPr>
            <p:nvPr/>
          </p:nvSpPr>
          <p:spPr bwMode="auto">
            <a:xfrm>
              <a:off x="3748088" y="1530350"/>
              <a:ext cx="603250" cy="592138"/>
            </a:xfrm>
            <a:custGeom>
              <a:avLst/>
              <a:gdLst>
                <a:gd name="T0" fmla="*/ 853 w 1677"/>
                <a:gd name="T1" fmla="*/ 0 h 1647"/>
                <a:gd name="T2" fmla="*/ 853 w 1677"/>
                <a:gd name="T3" fmla="*/ 0 h 1647"/>
                <a:gd name="T4" fmla="*/ 0 w 1677"/>
                <a:gd name="T5" fmla="*/ 823 h 1647"/>
                <a:gd name="T6" fmla="*/ 853 w 1677"/>
                <a:gd name="T7" fmla="*/ 1646 h 1647"/>
                <a:gd name="T8" fmla="*/ 1676 w 1677"/>
                <a:gd name="T9" fmla="*/ 823 h 1647"/>
                <a:gd name="T10" fmla="*/ 853 w 1677"/>
                <a:gd name="T11" fmla="*/ 0 h 1647"/>
              </a:gdLst>
              <a:ahLst/>
              <a:cxnLst>
                <a:cxn ang="0">
                  <a:pos x="T0" y="T1"/>
                </a:cxn>
                <a:cxn ang="0">
                  <a:pos x="T2" y="T3"/>
                </a:cxn>
                <a:cxn ang="0">
                  <a:pos x="T4" y="T5"/>
                </a:cxn>
                <a:cxn ang="0">
                  <a:pos x="T6" y="T7"/>
                </a:cxn>
                <a:cxn ang="0">
                  <a:pos x="T8" y="T9"/>
                </a:cxn>
                <a:cxn ang="0">
                  <a:pos x="T10" y="T11"/>
                </a:cxn>
              </a:cxnLst>
              <a:rect l="0" t="0" r="r" b="b"/>
              <a:pathLst>
                <a:path w="1677" h="1647">
                  <a:moveTo>
                    <a:pt x="853" y="0"/>
                  </a:moveTo>
                  <a:lnTo>
                    <a:pt x="853" y="0"/>
                  </a:lnTo>
                  <a:cubicBezTo>
                    <a:pt x="396" y="0"/>
                    <a:pt x="0" y="366"/>
                    <a:pt x="0" y="823"/>
                  </a:cubicBezTo>
                  <a:cubicBezTo>
                    <a:pt x="0" y="1280"/>
                    <a:pt x="396" y="1646"/>
                    <a:pt x="853" y="1646"/>
                  </a:cubicBezTo>
                  <a:cubicBezTo>
                    <a:pt x="1310" y="1646"/>
                    <a:pt x="1676" y="1280"/>
                    <a:pt x="1676" y="823"/>
                  </a:cubicBezTo>
                  <a:cubicBezTo>
                    <a:pt x="1676" y="366"/>
                    <a:pt x="1310" y="0"/>
                    <a:pt x="85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0" name="Freeform 2">
              <a:extLst>
                <a:ext uri="{FF2B5EF4-FFF2-40B4-BE49-F238E27FC236}">
                  <a16:creationId xmlns:a16="http://schemas.microsoft.com/office/drawing/2014/main" id="{0CAB45C8-4B0C-9F4A-AE70-175CE97E6415}"/>
                </a:ext>
              </a:extLst>
            </p:cNvPr>
            <p:cNvSpPr>
              <a:spLocks noChangeArrowheads="1"/>
            </p:cNvSpPr>
            <p:nvPr/>
          </p:nvSpPr>
          <p:spPr bwMode="auto">
            <a:xfrm>
              <a:off x="161925" y="2298700"/>
              <a:ext cx="2171700" cy="2127250"/>
            </a:xfrm>
            <a:custGeom>
              <a:avLst/>
              <a:gdLst>
                <a:gd name="T0" fmla="*/ 3016 w 6034"/>
                <a:gd name="T1" fmla="*/ 0 h 5910"/>
                <a:gd name="T2" fmla="*/ 3016 w 6034"/>
                <a:gd name="T3" fmla="*/ 0 h 5910"/>
                <a:gd name="T4" fmla="*/ 0 w 6034"/>
                <a:gd name="T5" fmla="*/ 2955 h 5910"/>
                <a:gd name="T6" fmla="*/ 2773 w 6034"/>
                <a:gd name="T7" fmla="*/ 5909 h 5910"/>
                <a:gd name="T8" fmla="*/ 4570 w 6034"/>
                <a:gd name="T9" fmla="*/ 5300 h 5910"/>
                <a:gd name="T10" fmla="*/ 4570 w 6034"/>
                <a:gd name="T11" fmla="*/ 5818 h 5910"/>
                <a:gd name="T12" fmla="*/ 6033 w 6034"/>
                <a:gd name="T13" fmla="*/ 5818 h 5910"/>
                <a:gd name="T14" fmla="*/ 6033 w 6034"/>
                <a:gd name="T15" fmla="*/ 2955 h 5910"/>
                <a:gd name="T16" fmla="*/ 3016 w 6034"/>
                <a:gd name="T17" fmla="*/ 0 h 5910"/>
                <a:gd name="T18" fmla="*/ 3016 w 6034"/>
                <a:gd name="T19" fmla="*/ 4599 h 5910"/>
                <a:gd name="T20" fmla="*/ 3016 w 6034"/>
                <a:gd name="T21" fmla="*/ 4599 h 5910"/>
                <a:gd name="T22" fmla="*/ 1493 w 6034"/>
                <a:gd name="T23" fmla="*/ 2955 h 5910"/>
                <a:gd name="T24" fmla="*/ 3016 w 6034"/>
                <a:gd name="T25" fmla="*/ 1310 h 5910"/>
                <a:gd name="T26" fmla="*/ 4570 w 6034"/>
                <a:gd name="T27" fmla="*/ 2955 h 5910"/>
                <a:gd name="T28" fmla="*/ 3016 w 6034"/>
                <a:gd name="T29" fmla="*/ 4599 h 5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34" h="5910">
                  <a:moveTo>
                    <a:pt x="3016" y="0"/>
                  </a:moveTo>
                  <a:lnTo>
                    <a:pt x="3016" y="0"/>
                  </a:lnTo>
                  <a:cubicBezTo>
                    <a:pt x="1249" y="0"/>
                    <a:pt x="0" y="1249"/>
                    <a:pt x="0" y="2955"/>
                  </a:cubicBezTo>
                  <a:cubicBezTo>
                    <a:pt x="0" y="4660"/>
                    <a:pt x="1158" y="5909"/>
                    <a:pt x="2773" y="5909"/>
                  </a:cubicBezTo>
                  <a:cubicBezTo>
                    <a:pt x="3442" y="5909"/>
                    <a:pt x="4083" y="5697"/>
                    <a:pt x="4570" y="5300"/>
                  </a:cubicBezTo>
                  <a:cubicBezTo>
                    <a:pt x="4570" y="5818"/>
                    <a:pt x="4570" y="5818"/>
                    <a:pt x="4570" y="5818"/>
                  </a:cubicBezTo>
                  <a:cubicBezTo>
                    <a:pt x="6033" y="5818"/>
                    <a:pt x="6033" y="5818"/>
                    <a:pt x="6033" y="5818"/>
                  </a:cubicBezTo>
                  <a:cubicBezTo>
                    <a:pt x="6033" y="2955"/>
                    <a:pt x="6033" y="2955"/>
                    <a:pt x="6033" y="2955"/>
                  </a:cubicBezTo>
                  <a:cubicBezTo>
                    <a:pt x="6033" y="1249"/>
                    <a:pt x="4753" y="0"/>
                    <a:pt x="3016" y="0"/>
                  </a:cubicBezTo>
                  <a:close/>
                  <a:moveTo>
                    <a:pt x="3016" y="4599"/>
                  </a:moveTo>
                  <a:lnTo>
                    <a:pt x="3016" y="4599"/>
                  </a:lnTo>
                  <a:cubicBezTo>
                    <a:pt x="2102" y="4599"/>
                    <a:pt x="1493" y="3929"/>
                    <a:pt x="1493" y="2955"/>
                  </a:cubicBezTo>
                  <a:cubicBezTo>
                    <a:pt x="1493" y="2010"/>
                    <a:pt x="2133" y="1310"/>
                    <a:pt x="3016" y="1310"/>
                  </a:cubicBezTo>
                  <a:cubicBezTo>
                    <a:pt x="3930" y="1310"/>
                    <a:pt x="4570" y="2010"/>
                    <a:pt x="4570" y="2955"/>
                  </a:cubicBezTo>
                  <a:cubicBezTo>
                    <a:pt x="4570" y="3929"/>
                    <a:pt x="3930" y="4599"/>
                    <a:pt x="3016" y="459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1" name="Freeform 3">
              <a:extLst>
                <a:ext uri="{FF2B5EF4-FFF2-40B4-BE49-F238E27FC236}">
                  <a16:creationId xmlns:a16="http://schemas.microsoft.com/office/drawing/2014/main" id="{47B09A68-0AD2-D04A-865B-EB92CDFDC945}"/>
                </a:ext>
              </a:extLst>
            </p:cNvPr>
            <p:cNvSpPr>
              <a:spLocks noChangeArrowheads="1"/>
            </p:cNvSpPr>
            <p:nvPr/>
          </p:nvSpPr>
          <p:spPr bwMode="auto">
            <a:xfrm>
              <a:off x="3792538" y="2332038"/>
              <a:ext cx="515937" cy="2062162"/>
            </a:xfrm>
            <a:custGeom>
              <a:avLst/>
              <a:gdLst>
                <a:gd name="T0" fmla="*/ 0 w 1433"/>
                <a:gd name="T1" fmla="*/ 5726 h 5727"/>
                <a:gd name="T2" fmla="*/ 1432 w 1433"/>
                <a:gd name="T3" fmla="*/ 5726 h 5727"/>
                <a:gd name="T4" fmla="*/ 1432 w 1433"/>
                <a:gd name="T5" fmla="*/ 0 h 5727"/>
                <a:gd name="T6" fmla="*/ 0 w 1433"/>
                <a:gd name="T7" fmla="*/ 0 h 5727"/>
                <a:gd name="T8" fmla="*/ 0 w 1433"/>
                <a:gd name="T9" fmla="*/ 5726 h 5727"/>
              </a:gdLst>
              <a:ahLst/>
              <a:cxnLst>
                <a:cxn ang="0">
                  <a:pos x="T0" y="T1"/>
                </a:cxn>
                <a:cxn ang="0">
                  <a:pos x="T2" y="T3"/>
                </a:cxn>
                <a:cxn ang="0">
                  <a:pos x="T4" y="T5"/>
                </a:cxn>
                <a:cxn ang="0">
                  <a:pos x="T6" y="T7"/>
                </a:cxn>
                <a:cxn ang="0">
                  <a:pos x="T8" y="T9"/>
                </a:cxn>
              </a:cxnLst>
              <a:rect l="0" t="0" r="r" b="b"/>
              <a:pathLst>
                <a:path w="1433" h="5727">
                  <a:moveTo>
                    <a:pt x="0" y="5726"/>
                  </a:moveTo>
                  <a:lnTo>
                    <a:pt x="1432" y="5726"/>
                  </a:lnTo>
                  <a:lnTo>
                    <a:pt x="1432" y="0"/>
                  </a:lnTo>
                  <a:lnTo>
                    <a:pt x="0" y="0"/>
                  </a:lnTo>
                  <a:lnTo>
                    <a:pt x="0" y="572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2" name="Freeform 4">
              <a:extLst>
                <a:ext uri="{FF2B5EF4-FFF2-40B4-BE49-F238E27FC236}">
                  <a16:creationId xmlns:a16="http://schemas.microsoft.com/office/drawing/2014/main" id="{851A6471-7E24-EE41-B3D2-064A3DAD7F55}"/>
                </a:ext>
              </a:extLst>
            </p:cNvPr>
            <p:cNvSpPr>
              <a:spLocks noChangeArrowheads="1"/>
            </p:cNvSpPr>
            <p:nvPr/>
          </p:nvSpPr>
          <p:spPr bwMode="auto">
            <a:xfrm>
              <a:off x="4592638" y="2332038"/>
              <a:ext cx="2160587" cy="1009650"/>
            </a:xfrm>
            <a:custGeom>
              <a:avLst/>
              <a:gdLst>
                <a:gd name="T0" fmla="*/ 2986 w 6002"/>
                <a:gd name="T1" fmla="*/ 0 h 2804"/>
                <a:gd name="T2" fmla="*/ 2986 w 6002"/>
                <a:gd name="T3" fmla="*/ 0 h 2804"/>
                <a:gd name="T4" fmla="*/ 0 w 6002"/>
                <a:gd name="T5" fmla="*/ 2803 h 2804"/>
                <a:gd name="T6" fmla="*/ 1493 w 6002"/>
                <a:gd name="T7" fmla="*/ 2803 h 2804"/>
                <a:gd name="T8" fmla="*/ 3016 w 6002"/>
                <a:gd name="T9" fmla="*/ 1309 h 2804"/>
                <a:gd name="T10" fmla="*/ 4539 w 6002"/>
                <a:gd name="T11" fmla="*/ 2803 h 2804"/>
                <a:gd name="T12" fmla="*/ 6001 w 6002"/>
                <a:gd name="T13" fmla="*/ 2803 h 2804"/>
                <a:gd name="T14" fmla="*/ 2986 w 6002"/>
                <a:gd name="T15" fmla="*/ 0 h 28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2" h="2804">
                  <a:moveTo>
                    <a:pt x="2986" y="0"/>
                  </a:moveTo>
                  <a:lnTo>
                    <a:pt x="2986" y="0"/>
                  </a:lnTo>
                  <a:cubicBezTo>
                    <a:pt x="1311" y="0"/>
                    <a:pt x="62" y="1157"/>
                    <a:pt x="0" y="2803"/>
                  </a:cubicBezTo>
                  <a:cubicBezTo>
                    <a:pt x="1493" y="2803"/>
                    <a:pt x="1493" y="2803"/>
                    <a:pt x="1493" y="2803"/>
                  </a:cubicBezTo>
                  <a:cubicBezTo>
                    <a:pt x="1555" y="1918"/>
                    <a:pt x="2163" y="1309"/>
                    <a:pt x="3016" y="1309"/>
                  </a:cubicBezTo>
                  <a:cubicBezTo>
                    <a:pt x="3869" y="1309"/>
                    <a:pt x="4478" y="1918"/>
                    <a:pt x="4539" y="2803"/>
                  </a:cubicBezTo>
                  <a:cubicBezTo>
                    <a:pt x="6001" y="2803"/>
                    <a:pt x="6001" y="2803"/>
                    <a:pt x="6001" y="2803"/>
                  </a:cubicBezTo>
                  <a:cubicBezTo>
                    <a:pt x="5941" y="1157"/>
                    <a:pt x="4692" y="0"/>
                    <a:pt x="298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3" name="Freeform 5">
              <a:extLst>
                <a:ext uri="{FF2B5EF4-FFF2-40B4-BE49-F238E27FC236}">
                  <a16:creationId xmlns:a16="http://schemas.microsoft.com/office/drawing/2014/main" id="{60169262-794D-EF46-9C91-8C3815E95C6A}"/>
                </a:ext>
              </a:extLst>
            </p:cNvPr>
            <p:cNvSpPr>
              <a:spLocks noChangeArrowheads="1"/>
            </p:cNvSpPr>
            <p:nvPr/>
          </p:nvSpPr>
          <p:spPr bwMode="auto">
            <a:xfrm>
              <a:off x="4592638" y="3592513"/>
              <a:ext cx="2160587" cy="1997075"/>
            </a:xfrm>
            <a:custGeom>
              <a:avLst/>
              <a:gdLst>
                <a:gd name="T0" fmla="*/ 4478 w 6002"/>
                <a:gd name="T1" fmla="*/ 0 h 5546"/>
                <a:gd name="T2" fmla="*/ 4478 w 6002"/>
                <a:gd name="T3" fmla="*/ 0 h 5546"/>
                <a:gd name="T4" fmla="*/ 4387 w 6002"/>
                <a:gd name="T5" fmla="*/ 213 h 5546"/>
                <a:gd name="T6" fmla="*/ 4387 w 6002"/>
                <a:gd name="T7" fmla="*/ 243 h 5546"/>
                <a:gd name="T8" fmla="*/ 4387 w 6002"/>
                <a:gd name="T9" fmla="*/ 275 h 5546"/>
                <a:gd name="T10" fmla="*/ 3016 w 6002"/>
                <a:gd name="T11" fmla="*/ 1096 h 5546"/>
                <a:gd name="T12" fmla="*/ 1555 w 6002"/>
                <a:gd name="T13" fmla="*/ 0 h 5546"/>
                <a:gd name="T14" fmla="*/ 1555 w 6002"/>
                <a:gd name="T15" fmla="*/ 0 h 5546"/>
                <a:gd name="T16" fmla="*/ 31 w 6002"/>
                <a:gd name="T17" fmla="*/ 0 h 5546"/>
                <a:gd name="T18" fmla="*/ 31 w 6002"/>
                <a:gd name="T19" fmla="*/ 0 h 5546"/>
                <a:gd name="T20" fmla="*/ 2742 w 6002"/>
                <a:gd name="T21" fmla="*/ 2407 h 5546"/>
                <a:gd name="T22" fmla="*/ 4539 w 6002"/>
                <a:gd name="T23" fmla="*/ 1797 h 5546"/>
                <a:gd name="T24" fmla="*/ 4539 w 6002"/>
                <a:gd name="T25" fmla="*/ 2224 h 5546"/>
                <a:gd name="T26" fmla="*/ 4539 w 6002"/>
                <a:gd name="T27" fmla="*/ 2315 h 5546"/>
                <a:gd name="T28" fmla="*/ 4539 w 6002"/>
                <a:gd name="T29" fmla="*/ 2437 h 5546"/>
                <a:gd name="T30" fmla="*/ 4509 w 6002"/>
                <a:gd name="T31" fmla="*/ 3046 h 5546"/>
                <a:gd name="T32" fmla="*/ 3016 w 6002"/>
                <a:gd name="T33" fmla="*/ 4235 h 5546"/>
                <a:gd name="T34" fmla="*/ 1524 w 6002"/>
                <a:gd name="T35" fmla="*/ 3046 h 5546"/>
                <a:gd name="T36" fmla="*/ 0 w 6002"/>
                <a:gd name="T37" fmla="*/ 3046 h 5546"/>
                <a:gd name="T38" fmla="*/ 2986 w 6002"/>
                <a:gd name="T39" fmla="*/ 5545 h 5546"/>
                <a:gd name="T40" fmla="*/ 5971 w 6002"/>
                <a:gd name="T41" fmla="*/ 3108 h 5546"/>
                <a:gd name="T42" fmla="*/ 5971 w 6002"/>
                <a:gd name="T43" fmla="*/ 3108 h 5546"/>
                <a:gd name="T44" fmla="*/ 5971 w 6002"/>
                <a:gd name="T45" fmla="*/ 3077 h 5546"/>
                <a:gd name="T46" fmla="*/ 5971 w 6002"/>
                <a:gd name="T47" fmla="*/ 3046 h 5546"/>
                <a:gd name="T48" fmla="*/ 5971 w 6002"/>
                <a:gd name="T49" fmla="*/ 3046 h 5546"/>
                <a:gd name="T50" fmla="*/ 6001 w 6002"/>
                <a:gd name="T51" fmla="*/ 2224 h 5546"/>
                <a:gd name="T52" fmla="*/ 6001 w 6002"/>
                <a:gd name="T53" fmla="*/ 2315 h 5546"/>
                <a:gd name="T54" fmla="*/ 6001 w 6002"/>
                <a:gd name="T55" fmla="*/ 2285 h 5546"/>
                <a:gd name="T56" fmla="*/ 6001 w 6002"/>
                <a:gd name="T57" fmla="*/ 0 h 5546"/>
                <a:gd name="T58" fmla="*/ 4478 w 6002"/>
                <a:gd name="T59" fmla="*/ 0 h 5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02" h="5546">
                  <a:moveTo>
                    <a:pt x="4478" y="0"/>
                  </a:moveTo>
                  <a:lnTo>
                    <a:pt x="4478" y="0"/>
                  </a:lnTo>
                  <a:cubicBezTo>
                    <a:pt x="4448" y="91"/>
                    <a:pt x="4417" y="153"/>
                    <a:pt x="4387" y="213"/>
                  </a:cubicBezTo>
                  <a:cubicBezTo>
                    <a:pt x="4387" y="243"/>
                    <a:pt x="4387" y="243"/>
                    <a:pt x="4387" y="243"/>
                  </a:cubicBezTo>
                  <a:cubicBezTo>
                    <a:pt x="4387" y="243"/>
                    <a:pt x="4387" y="243"/>
                    <a:pt x="4387" y="275"/>
                  </a:cubicBezTo>
                  <a:cubicBezTo>
                    <a:pt x="4113" y="762"/>
                    <a:pt x="3625" y="1096"/>
                    <a:pt x="3016" y="1096"/>
                  </a:cubicBezTo>
                  <a:cubicBezTo>
                    <a:pt x="2285" y="1096"/>
                    <a:pt x="1736" y="670"/>
                    <a:pt x="1555" y="0"/>
                  </a:cubicBezTo>
                  <a:lnTo>
                    <a:pt x="1555" y="0"/>
                  </a:lnTo>
                  <a:cubicBezTo>
                    <a:pt x="31" y="0"/>
                    <a:pt x="31" y="0"/>
                    <a:pt x="31" y="0"/>
                  </a:cubicBezTo>
                  <a:lnTo>
                    <a:pt x="31" y="0"/>
                  </a:lnTo>
                  <a:cubicBezTo>
                    <a:pt x="244" y="1432"/>
                    <a:pt x="1341" y="2407"/>
                    <a:pt x="2742" y="2407"/>
                  </a:cubicBezTo>
                  <a:cubicBezTo>
                    <a:pt x="3442" y="2407"/>
                    <a:pt x="4083" y="2193"/>
                    <a:pt x="4539" y="1797"/>
                  </a:cubicBezTo>
                  <a:cubicBezTo>
                    <a:pt x="4539" y="2224"/>
                    <a:pt x="4539" y="2224"/>
                    <a:pt x="4539" y="2224"/>
                  </a:cubicBezTo>
                  <a:cubicBezTo>
                    <a:pt x="4539" y="2315"/>
                    <a:pt x="4539" y="2315"/>
                    <a:pt x="4539" y="2315"/>
                  </a:cubicBezTo>
                  <a:cubicBezTo>
                    <a:pt x="4539" y="2437"/>
                    <a:pt x="4539" y="2437"/>
                    <a:pt x="4539" y="2437"/>
                  </a:cubicBezTo>
                  <a:cubicBezTo>
                    <a:pt x="4539" y="2437"/>
                    <a:pt x="4539" y="2834"/>
                    <a:pt x="4509" y="3046"/>
                  </a:cubicBezTo>
                  <a:cubicBezTo>
                    <a:pt x="4326" y="3747"/>
                    <a:pt x="3747" y="4235"/>
                    <a:pt x="3016" y="4235"/>
                  </a:cubicBezTo>
                  <a:cubicBezTo>
                    <a:pt x="2255" y="4235"/>
                    <a:pt x="1676" y="3747"/>
                    <a:pt x="1524" y="3046"/>
                  </a:cubicBezTo>
                  <a:cubicBezTo>
                    <a:pt x="0" y="3046"/>
                    <a:pt x="0" y="3046"/>
                    <a:pt x="0" y="3046"/>
                  </a:cubicBezTo>
                  <a:cubicBezTo>
                    <a:pt x="214" y="4509"/>
                    <a:pt x="1402" y="5545"/>
                    <a:pt x="2986" y="5545"/>
                  </a:cubicBezTo>
                  <a:cubicBezTo>
                    <a:pt x="4570" y="5545"/>
                    <a:pt x="5757" y="4570"/>
                    <a:pt x="5971" y="3108"/>
                  </a:cubicBezTo>
                  <a:lnTo>
                    <a:pt x="5971" y="3108"/>
                  </a:lnTo>
                  <a:cubicBezTo>
                    <a:pt x="5971" y="3108"/>
                    <a:pt x="5971" y="3108"/>
                    <a:pt x="5971" y="3077"/>
                  </a:cubicBezTo>
                  <a:lnTo>
                    <a:pt x="5971" y="3046"/>
                  </a:lnTo>
                  <a:lnTo>
                    <a:pt x="5971" y="3046"/>
                  </a:lnTo>
                  <a:cubicBezTo>
                    <a:pt x="6001" y="2924"/>
                    <a:pt x="6001" y="2681"/>
                    <a:pt x="6001" y="2224"/>
                  </a:cubicBezTo>
                  <a:cubicBezTo>
                    <a:pt x="6001" y="2315"/>
                    <a:pt x="6001" y="2315"/>
                    <a:pt x="6001" y="2315"/>
                  </a:cubicBezTo>
                  <a:cubicBezTo>
                    <a:pt x="6001" y="2285"/>
                    <a:pt x="6001" y="2285"/>
                    <a:pt x="6001" y="2285"/>
                  </a:cubicBezTo>
                  <a:cubicBezTo>
                    <a:pt x="6001" y="0"/>
                    <a:pt x="6001" y="0"/>
                    <a:pt x="6001" y="0"/>
                  </a:cubicBezTo>
                  <a:cubicBezTo>
                    <a:pt x="4478" y="0"/>
                    <a:pt x="4478" y="0"/>
                    <a:pt x="4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4" name="Freeform 6">
              <a:extLst>
                <a:ext uri="{FF2B5EF4-FFF2-40B4-BE49-F238E27FC236}">
                  <a16:creationId xmlns:a16="http://schemas.microsoft.com/office/drawing/2014/main" id="{8D780A38-1635-494D-BFE3-B5C5DA6E8C77}"/>
                </a:ext>
              </a:extLst>
            </p:cNvPr>
            <p:cNvSpPr>
              <a:spLocks noChangeArrowheads="1"/>
            </p:cNvSpPr>
            <p:nvPr/>
          </p:nvSpPr>
          <p:spPr bwMode="auto">
            <a:xfrm>
              <a:off x="9242425" y="1728788"/>
              <a:ext cx="998538" cy="2676525"/>
            </a:xfrm>
            <a:custGeom>
              <a:avLst/>
              <a:gdLst>
                <a:gd name="T0" fmla="*/ 2499 w 2774"/>
                <a:gd name="T1" fmla="*/ 6031 h 7434"/>
                <a:gd name="T2" fmla="*/ 2499 w 2774"/>
                <a:gd name="T3" fmla="*/ 6031 h 7434"/>
                <a:gd name="T4" fmla="*/ 1706 w 2774"/>
                <a:gd name="T5" fmla="*/ 5818 h 7434"/>
                <a:gd name="T6" fmla="*/ 1463 w 2774"/>
                <a:gd name="T7" fmla="*/ 5088 h 7434"/>
                <a:gd name="T8" fmla="*/ 1463 w 2774"/>
                <a:gd name="T9" fmla="*/ 2619 h 7434"/>
                <a:gd name="T10" fmla="*/ 2438 w 2774"/>
                <a:gd name="T11" fmla="*/ 2619 h 7434"/>
                <a:gd name="T12" fmla="*/ 2438 w 2774"/>
                <a:gd name="T13" fmla="*/ 1310 h 7434"/>
                <a:gd name="T14" fmla="*/ 1463 w 2774"/>
                <a:gd name="T15" fmla="*/ 1310 h 7434"/>
                <a:gd name="T16" fmla="*/ 1463 w 2774"/>
                <a:gd name="T17" fmla="*/ 0 h 7434"/>
                <a:gd name="T18" fmla="*/ 0 w 2774"/>
                <a:gd name="T19" fmla="*/ 0 h 7434"/>
                <a:gd name="T20" fmla="*/ 0 w 2774"/>
                <a:gd name="T21" fmla="*/ 5088 h 7434"/>
                <a:gd name="T22" fmla="*/ 732 w 2774"/>
                <a:gd name="T23" fmla="*/ 6915 h 7434"/>
                <a:gd name="T24" fmla="*/ 2164 w 2774"/>
                <a:gd name="T25" fmla="*/ 7433 h 7434"/>
                <a:gd name="T26" fmla="*/ 2529 w 2774"/>
                <a:gd name="T27" fmla="*/ 7402 h 7434"/>
                <a:gd name="T28" fmla="*/ 2773 w 2774"/>
                <a:gd name="T29" fmla="*/ 7402 h 7434"/>
                <a:gd name="T30" fmla="*/ 2773 w 2774"/>
                <a:gd name="T31" fmla="*/ 6001 h 7434"/>
                <a:gd name="T32" fmla="*/ 2499 w 2774"/>
                <a:gd name="T33" fmla="*/ 6031 h 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4" h="7434">
                  <a:moveTo>
                    <a:pt x="2499" y="6031"/>
                  </a:moveTo>
                  <a:lnTo>
                    <a:pt x="2499" y="6031"/>
                  </a:lnTo>
                  <a:cubicBezTo>
                    <a:pt x="2133" y="6062"/>
                    <a:pt x="1859" y="6001"/>
                    <a:pt x="1706" y="5818"/>
                  </a:cubicBezTo>
                  <a:cubicBezTo>
                    <a:pt x="1524" y="5696"/>
                    <a:pt x="1463" y="5421"/>
                    <a:pt x="1463" y="5088"/>
                  </a:cubicBezTo>
                  <a:cubicBezTo>
                    <a:pt x="1463" y="2619"/>
                    <a:pt x="1463" y="2619"/>
                    <a:pt x="1463" y="2619"/>
                  </a:cubicBezTo>
                  <a:cubicBezTo>
                    <a:pt x="2438" y="2619"/>
                    <a:pt x="2438" y="2619"/>
                    <a:pt x="2438" y="2619"/>
                  </a:cubicBezTo>
                  <a:cubicBezTo>
                    <a:pt x="2438" y="1310"/>
                    <a:pt x="2438" y="1310"/>
                    <a:pt x="2438" y="1310"/>
                  </a:cubicBezTo>
                  <a:cubicBezTo>
                    <a:pt x="1463" y="1310"/>
                    <a:pt x="1463" y="1310"/>
                    <a:pt x="1463" y="1310"/>
                  </a:cubicBezTo>
                  <a:cubicBezTo>
                    <a:pt x="1463" y="0"/>
                    <a:pt x="1463" y="0"/>
                    <a:pt x="1463" y="0"/>
                  </a:cubicBezTo>
                  <a:cubicBezTo>
                    <a:pt x="0" y="0"/>
                    <a:pt x="0" y="0"/>
                    <a:pt x="0" y="0"/>
                  </a:cubicBezTo>
                  <a:cubicBezTo>
                    <a:pt x="0" y="5088"/>
                    <a:pt x="0" y="5088"/>
                    <a:pt x="0" y="5088"/>
                  </a:cubicBezTo>
                  <a:cubicBezTo>
                    <a:pt x="0" y="5879"/>
                    <a:pt x="244" y="6488"/>
                    <a:pt x="732" y="6915"/>
                  </a:cubicBezTo>
                  <a:cubicBezTo>
                    <a:pt x="1097" y="7249"/>
                    <a:pt x="1615" y="7433"/>
                    <a:pt x="2164" y="7433"/>
                  </a:cubicBezTo>
                  <a:cubicBezTo>
                    <a:pt x="2286" y="7433"/>
                    <a:pt x="2407" y="7433"/>
                    <a:pt x="2529" y="7402"/>
                  </a:cubicBezTo>
                  <a:cubicBezTo>
                    <a:pt x="2773" y="7402"/>
                    <a:pt x="2773" y="7402"/>
                    <a:pt x="2773" y="7402"/>
                  </a:cubicBezTo>
                  <a:cubicBezTo>
                    <a:pt x="2773" y="6001"/>
                    <a:pt x="2773" y="6001"/>
                    <a:pt x="2773" y="6001"/>
                  </a:cubicBezTo>
                  <a:lnTo>
                    <a:pt x="2499" y="60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5" name="Freeform 7">
              <a:extLst>
                <a:ext uri="{FF2B5EF4-FFF2-40B4-BE49-F238E27FC236}">
                  <a16:creationId xmlns:a16="http://schemas.microsoft.com/office/drawing/2014/main" id="{270C0C08-C08A-6A49-A158-CD8FCDBAFAAD}"/>
                </a:ext>
              </a:extLst>
            </p:cNvPr>
            <p:cNvSpPr>
              <a:spLocks noChangeArrowheads="1"/>
            </p:cNvSpPr>
            <p:nvPr/>
          </p:nvSpPr>
          <p:spPr bwMode="auto">
            <a:xfrm>
              <a:off x="2574925" y="1552575"/>
              <a:ext cx="954088" cy="2873375"/>
            </a:xfrm>
            <a:custGeom>
              <a:avLst/>
              <a:gdLst>
                <a:gd name="T0" fmla="*/ 1676 w 2651"/>
                <a:gd name="T1" fmla="*/ 6367 h 7982"/>
                <a:gd name="T2" fmla="*/ 1676 w 2651"/>
                <a:gd name="T3" fmla="*/ 6367 h 7982"/>
                <a:gd name="T4" fmla="*/ 1492 w 2651"/>
                <a:gd name="T5" fmla="*/ 5788 h 7982"/>
                <a:gd name="T6" fmla="*/ 1492 w 2651"/>
                <a:gd name="T7" fmla="*/ 0 h 7982"/>
                <a:gd name="T8" fmla="*/ 0 w 2651"/>
                <a:gd name="T9" fmla="*/ 0 h 7982"/>
                <a:gd name="T10" fmla="*/ 0 w 2651"/>
                <a:gd name="T11" fmla="*/ 5819 h 7982"/>
                <a:gd name="T12" fmla="*/ 670 w 2651"/>
                <a:gd name="T13" fmla="*/ 7494 h 7982"/>
                <a:gd name="T14" fmla="*/ 2011 w 2651"/>
                <a:gd name="T15" fmla="*/ 7981 h 7982"/>
                <a:gd name="T16" fmla="*/ 2345 w 2651"/>
                <a:gd name="T17" fmla="*/ 7951 h 7982"/>
                <a:gd name="T18" fmla="*/ 2650 w 2651"/>
                <a:gd name="T19" fmla="*/ 7921 h 7982"/>
                <a:gd name="T20" fmla="*/ 2650 w 2651"/>
                <a:gd name="T21" fmla="*/ 6489 h 7982"/>
                <a:gd name="T22" fmla="*/ 2285 w 2651"/>
                <a:gd name="T23" fmla="*/ 6519 h 7982"/>
                <a:gd name="T24" fmla="*/ 1676 w 2651"/>
                <a:gd name="T25" fmla="*/ 6367 h 7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7982">
                  <a:moveTo>
                    <a:pt x="1676" y="6367"/>
                  </a:moveTo>
                  <a:lnTo>
                    <a:pt x="1676" y="6367"/>
                  </a:lnTo>
                  <a:cubicBezTo>
                    <a:pt x="1554" y="6245"/>
                    <a:pt x="1492" y="6062"/>
                    <a:pt x="1492" y="5788"/>
                  </a:cubicBezTo>
                  <a:cubicBezTo>
                    <a:pt x="1492" y="0"/>
                    <a:pt x="1492" y="0"/>
                    <a:pt x="1492" y="0"/>
                  </a:cubicBezTo>
                  <a:cubicBezTo>
                    <a:pt x="0" y="0"/>
                    <a:pt x="0" y="0"/>
                    <a:pt x="0" y="0"/>
                  </a:cubicBezTo>
                  <a:cubicBezTo>
                    <a:pt x="0" y="5819"/>
                    <a:pt x="0" y="5819"/>
                    <a:pt x="0" y="5819"/>
                  </a:cubicBezTo>
                  <a:cubicBezTo>
                    <a:pt x="0" y="6519"/>
                    <a:pt x="243" y="7098"/>
                    <a:pt x="670" y="7494"/>
                  </a:cubicBezTo>
                  <a:cubicBezTo>
                    <a:pt x="1005" y="7799"/>
                    <a:pt x="1492" y="7981"/>
                    <a:pt x="2011" y="7981"/>
                  </a:cubicBezTo>
                  <a:cubicBezTo>
                    <a:pt x="2132" y="7981"/>
                    <a:pt x="2223" y="7981"/>
                    <a:pt x="2345" y="7951"/>
                  </a:cubicBezTo>
                  <a:cubicBezTo>
                    <a:pt x="2650" y="7921"/>
                    <a:pt x="2650" y="7921"/>
                    <a:pt x="2650" y="7921"/>
                  </a:cubicBezTo>
                  <a:cubicBezTo>
                    <a:pt x="2650" y="6489"/>
                    <a:pt x="2650" y="6489"/>
                    <a:pt x="2650" y="6489"/>
                  </a:cubicBezTo>
                  <a:cubicBezTo>
                    <a:pt x="2285" y="6519"/>
                    <a:pt x="2285" y="6519"/>
                    <a:pt x="2285" y="6519"/>
                  </a:cubicBezTo>
                  <a:cubicBezTo>
                    <a:pt x="2011" y="6519"/>
                    <a:pt x="1797" y="6489"/>
                    <a:pt x="1676" y="63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6" name="Freeform 8">
              <a:extLst>
                <a:ext uri="{FF2B5EF4-FFF2-40B4-BE49-F238E27FC236}">
                  <a16:creationId xmlns:a16="http://schemas.microsoft.com/office/drawing/2014/main" id="{4B71D626-9E9D-4641-AD3B-09F77E6C57CC}"/>
                </a:ext>
              </a:extLst>
            </p:cNvPr>
            <p:cNvSpPr>
              <a:spLocks noChangeArrowheads="1"/>
            </p:cNvSpPr>
            <p:nvPr/>
          </p:nvSpPr>
          <p:spPr bwMode="auto">
            <a:xfrm>
              <a:off x="7059613" y="1563688"/>
              <a:ext cx="1919287" cy="2828925"/>
            </a:xfrm>
            <a:custGeom>
              <a:avLst/>
              <a:gdLst>
                <a:gd name="T0" fmla="*/ 2895 w 5333"/>
                <a:gd name="T1" fmla="*/ 1949 h 7860"/>
                <a:gd name="T2" fmla="*/ 2895 w 5333"/>
                <a:gd name="T3" fmla="*/ 1949 h 7860"/>
                <a:gd name="T4" fmla="*/ 1494 w 5333"/>
                <a:gd name="T5" fmla="*/ 2407 h 7860"/>
                <a:gd name="T6" fmla="*/ 1494 w 5333"/>
                <a:gd name="T7" fmla="*/ 0 h 7860"/>
                <a:gd name="T8" fmla="*/ 1463 w 5333"/>
                <a:gd name="T9" fmla="*/ 0 h 7860"/>
                <a:gd name="T10" fmla="*/ 0 w 5333"/>
                <a:gd name="T11" fmla="*/ 0 h 7860"/>
                <a:gd name="T12" fmla="*/ 0 w 5333"/>
                <a:gd name="T13" fmla="*/ 30 h 7860"/>
                <a:gd name="T14" fmla="*/ 0 w 5333"/>
                <a:gd name="T15" fmla="*/ 7859 h 7860"/>
                <a:gd name="T16" fmla="*/ 1494 w 5333"/>
                <a:gd name="T17" fmla="*/ 7859 h 7860"/>
                <a:gd name="T18" fmla="*/ 1494 w 5333"/>
                <a:gd name="T19" fmla="*/ 4448 h 7860"/>
                <a:gd name="T20" fmla="*/ 2651 w 5333"/>
                <a:gd name="T21" fmla="*/ 3290 h 7860"/>
                <a:gd name="T22" fmla="*/ 3809 w 5333"/>
                <a:gd name="T23" fmla="*/ 4448 h 7860"/>
                <a:gd name="T24" fmla="*/ 3840 w 5333"/>
                <a:gd name="T25" fmla="*/ 7859 h 7860"/>
                <a:gd name="T26" fmla="*/ 5272 w 5333"/>
                <a:gd name="T27" fmla="*/ 7859 h 7860"/>
                <a:gd name="T28" fmla="*/ 5332 w 5333"/>
                <a:gd name="T29" fmla="*/ 7859 h 7860"/>
                <a:gd name="T30" fmla="*/ 5332 w 5333"/>
                <a:gd name="T31" fmla="*/ 4387 h 7860"/>
                <a:gd name="T32" fmla="*/ 5302 w 5333"/>
                <a:gd name="T33" fmla="*/ 4083 h 7860"/>
                <a:gd name="T34" fmla="*/ 2895 w 5333"/>
                <a:gd name="T35" fmla="*/ 1949 h 7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33" h="7860">
                  <a:moveTo>
                    <a:pt x="2895" y="1949"/>
                  </a:moveTo>
                  <a:lnTo>
                    <a:pt x="2895" y="1949"/>
                  </a:lnTo>
                  <a:cubicBezTo>
                    <a:pt x="2377" y="1949"/>
                    <a:pt x="1890" y="2133"/>
                    <a:pt x="1494" y="2407"/>
                  </a:cubicBezTo>
                  <a:cubicBezTo>
                    <a:pt x="1494" y="0"/>
                    <a:pt x="1494" y="0"/>
                    <a:pt x="1494" y="0"/>
                  </a:cubicBezTo>
                  <a:cubicBezTo>
                    <a:pt x="1463" y="0"/>
                    <a:pt x="1463" y="0"/>
                    <a:pt x="1463" y="0"/>
                  </a:cubicBezTo>
                  <a:cubicBezTo>
                    <a:pt x="0" y="0"/>
                    <a:pt x="0" y="0"/>
                    <a:pt x="0" y="0"/>
                  </a:cubicBezTo>
                  <a:cubicBezTo>
                    <a:pt x="0" y="30"/>
                    <a:pt x="0" y="30"/>
                    <a:pt x="0" y="30"/>
                  </a:cubicBezTo>
                  <a:cubicBezTo>
                    <a:pt x="0" y="7859"/>
                    <a:pt x="0" y="7859"/>
                    <a:pt x="0" y="7859"/>
                  </a:cubicBezTo>
                  <a:cubicBezTo>
                    <a:pt x="1494" y="7859"/>
                    <a:pt x="1494" y="7859"/>
                    <a:pt x="1494" y="7859"/>
                  </a:cubicBezTo>
                  <a:cubicBezTo>
                    <a:pt x="1494" y="4448"/>
                    <a:pt x="1494" y="4448"/>
                    <a:pt x="1494" y="4448"/>
                  </a:cubicBezTo>
                  <a:cubicBezTo>
                    <a:pt x="1494" y="3808"/>
                    <a:pt x="1890" y="3290"/>
                    <a:pt x="2651" y="3290"/>
                  </a:cubicBezTo>
                  <a:cubicBezTo>
                    <a:pt x="3291" y="3290"/>
                    <a:pt x="3809" y="3808"/>
                    <a:pt x="3809" y="4448"/>
                  </a:cubicBezTo>
                  <a:cubicBezTo>
                    <a:pt x="3840" y="7859"/>
                    <a:pt x="3840" y="7859"/>
                    <a:pt x="3840" y="7859"/>
                  </a:cubicBezTo>
                  <a:cubicBezTo>
                    <a:pt x="5272" y="7859"/>
                    <a:pt x="5272" y="7859"/>
                    <a:pt x="5272" y="7859"/>
                  </a:cubicBezTo>
                  <a:cubicBezTo>
                    <a:pt x="5332" y="7859"/>
                    <a:pt x="5332" y="7859"/>
                    <a:pt x="5332" y="7859"/>
                  </a:cubicBezTo>
                  <a:cubicBezTo>
                    <a:pt x="5332" y="4387"/>
                    <a:pt x="5332" y="4387"/>
                    <a:pt x="5332" y="4387"/>
                  </a:cubicBezTo>
                  <a:cubicBezTo>
                    <a:pt x="5332" y="4295"/>
                    <a:pt x="5302" y="4173"/>
                    <a:pt x="5302" y="4083"/>
                  </a:cubicBezTo>
                  <a:cubicBezTo>
                    <a:pt x="5150" y="2894"/>
                    <a:pt x="4144" y="1949"/>
                    <a:pt x="2895" y="1949"/>
                  </a:cubicBezTo>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grpSp>
      <p:sp>
        <p:nvSpPr>
          <p:cNvPr id="28" name="Freeform 27">
            <a:extLst>
              <a:ext uri="{FF2B5EF4-FFF2-40B4-BE49-F238E27FC236}">
                <a16:creationId xmlns:a16="http://schemas.microsoft.com/office/drawing/2014/main" id="{290B7CC3-8452-B840-A02A-ED5F8DCFE27E}"/>
              </a:ext>
            </a:extLst>
          </p:cNvPr>
          <p:cNvSpPr/>
          <p:nvPr userDrawn="1"/>
        </p:nvSpPr>
        <p:spPr>
          <a:xfrm>
            <a:off x="0" y="0"/>
            <a:ext cx="8649837" cy="6858000"/>
          </a:xfrm>
          <a:custGeom>
            <a:avLst/>
            <a:gdLst>
              <a:gd name="connsiteX0" fmla="*/ 0 w 6487378"/>
              <a:gd name="connsiteY0" fmla="*/ 0 h 5143500"/>
              <a:gd name="connsiteX1" fmla="*/ 5599914 w 6487378"/>
              <a:gd name="connsiteY1" fmla="*/ 0 h 5143500"/>
              <a:gd name="connsiteX2" fmla="*/ 5621526 w 6487378"/>
              <a:gd name="connsiteY2" fmla="*/ 29400 h 5143500"/>
              <a:gd name="connsiteX3" fmla="*/ 5642905 w 6487378"/>
              <a:gd name="connsiteY3" fmla="*/ 58980 h 5143500"/>
              <a:gd name="connsiteX4" fmla="*/ 5664052 w 6487378"/>
              <a:gd name="connsiteY4" fmla="*/ 88738 h 5143500"/>
              <a:gd name="connsiteX5" fmla="*/ 5684964 w 6487378"/>
              <a:gd name="connsiteY5" fmla="*/ 118673 h 5143500"/>
              <a:gd name="connsiteX6" fmla="*/ 5705639 w 6487378"/>
              <a:gd name="connsiteY6" fmla="*/ 148782 h 5143500"/>
              <a:gd name="connsiteX7" fmla="*/ 5726078 w 6487378"/>
              <a:gd name="connsiteY7" fmla="*/ 179066 h 5143500"/>
              <a:gd name="connsiteX8" fmla="*/ 5746278 w 6487378"/>
              <a:gd name="connsiteY8" fmla="*/ 209522 h 5143500"/>
              <a:gd name="connsiteX9" fmla="*/ 5766238 w 6487378"/>
              <a:gd name="connsiteY9" fmla="*/ 240150 h 5143500"/>
              <a:gd name="connsiteX10" fmla="*/ 5785957 w 6487378"/>
              <a:gd name="connsiteY10" fmla="*/ 270947 h 5143500"/>
              <a:gd name="connsiteX11" fmla="*/ 5805433 w 6487378"/>
              <a:gd name="connsiteY11" fmla="*/ 301913 h 5143500"/>
              <a:gd name="connsiteX12" fmla="*/ 5824665 w 6487378"/>
              <a:gd name="connsiteY12" fmla="*/ 333047 h 5143500"/>
              <a:gd name="connsiteX13" fmla="*/ 5843651 w 6487378"/>
              <a:gd name="connsiteY13" fmla="*/ 364346 h 5143500"/>
              <a:gd name="connsiteX14" fmla="*/ 5862391 w 6487378"/>
              <a:gd name="connsiteY14" fmla="*/ 395810 h 5143500"/>
              <a:gd name="connsiteX15" fmla="*/ 5880883 w 6487378"/>
              <a:gd name="connsiteY15" fmla="*/ 427437 h 5143500"/>
              <a:gd name="connsiteX16" fmla="*/ 5899126 w 6487378"/>
              <a:gd name="connsiteY16" fmla="*/ 459227 h 5143500"/>
              <a:gd name="connsiteX17" fmla="*/ 5917119 w 6487378"/>
              <a:gd name="connsiteY17" fmla="*/ 491176 h 5143500"/>
              <a:gd name="connsiteX18" fmla="*/ 5934859 w 6487378"/>
              <a:gd name="connsiteY18" fmla="*/ 523285 h 5143500"/>
              <a:gd name="connsiteX19" fmla="*/ 5952345 w 6487378"/>
              <a:gd name="connsiteY19" fmla="*/ 555552 h 5143500"/>
              <a:gd name="connsiteX20" fmla="*/ 5969577 w 6487378"/>
              <a:gd name="connsiteY20" fmla="*/ 587975 h 5143500"/>
              <a:gd name="connsiteX21" fmla="*/ 5986553 w 6487378"/>
              <a:gd name="connsiteY21" fmla="*/ 620555 h 5143500"/>
              <a:gd name="connsiteX22" fmla="*/ 6003271 w 6487378"/>
              <a:gd name="connsiteY22" fmla="*/ 653287 h 5143500"/>
              <a:gd name="connsiteX23" fmla="*/ 6019731 w 6487378"/>
              <a:gd name="connsiteY23" fmla="*/ 686172 h 5143500"/>
              <a:gd name="connsiteX24" fmla="*/ 6035931 w 6487378"/>
              <a:gd name="connsiteY24" fmla="*/ 719209 h 5143500"/>
              <a:gd name="connsiteX25" fmla="*/ 6051868 w 6487378"/>
              <a:gd name="connsiteY25" fmla="*/ 752396 h 5143500"/>
              <a:gd name="connsiteX26" fmla="*/ 6067545 w 6487378"/>
              <a:gd name="connsiteY26" fmla="*/ 785731 h 5143500"/>
              <a:gd name="connsiteX27" fmla="*/ 6082956 w 6487378"/>
              <a:gd name="connsiteY27" fmla="*/ 819213 h 5143500"/>
              <a:gd name="connsiteX28" fmla="*/ 6098101 w 6487378"/>
              <a:gd name="connsiteY28" fmla="*/ 852841 h 5143500"/>
              <a:gd name="connsiteX29" fmla="*/ 6112981 w 6487378"/>
              <a:gd name="connsiteY29" fmla="*/ 886614 h 5143500"/>
              <a:gd name="connsiteX30" fmla="*/ 6127592 w 6487378"/>
              <a:gd name="connsiteY30" fmla="*/ 920530 h 5143500"/>
              <a:gd name="connsiteX31" fmla="*/ 6141934 w 6487378"/>
              <a:gd name="connsiteY31" fmla="*/ 954588 h 5143500"/>
              <a:gd name="connsiteX32" fmla="*/ 6156004 w 6487378"/>
              <a:gd name="connsiteY32" fmla="*/ 988787 h 5143500"/>
              <a:gd name="connsiteX33" fmla="*/ 6169804 w 6487378"/>
              <a:gd name="connsiteY33" fmla="*/ 1023125 h 5143500"/>
              <a:gd name="connsiteX34" fmla="*/ 6183329 w 6487378"/>
              <a:gd name="connsiteY34" fmla="*/ 1057601 h 5143500"/>
              <a:gd name="connsiteX35" fmla="*/ 6196579 w 6487378"/>
              <a:gd name="connsiteY35" fmla="*/ 1092212 h 5143500"/>
              <a:gd name="connsiteX36" fmla="*/ 6209554 w 6487378"/>
              <a:gd name="connsiteY36" fmla="*/ 1126961 h 5143500"/>
              <a:gd name="connsiteX37" fmla="*/ 6222251 w 6487378"/>
              <a:gd name="connsiteY37" fmla="*/ 1161842 h 5143500"/>
              <a:gd name="connsiteX38" fmla="*/ 6234669 w 6487378"/>
              <a:gd name="connsiteY38" fmla="*/ 1196856 h 5143500"/>
              <a:gd name="connsiteX39" fmla="*/ 6246807 w 6487378"/>
              <a:gd name="connsiteY39" fmla="*/ 1232001 h 5143500"/>
              <a:gd name="connsiteX40" fmla="*/ 6258663 w 6487378"/>
              <a:gd name="connsiteY40" fmla="*/ 1267277 h 5143500"/>
              <a:gd name="connsiteX41" fmla="*/ 6270237 w 6487378"/>
              <a:gd name="connsiteY41" fmla="*/ 1302680 h 5143500"/>
              <a:gd name="connsiteX42" fmla="*/ 6281526 w 6487378"/>
              <a:gd name="connsiteY42" fmla="*/ 1338211 h 5143500"/>
              <a:gd name="connsiteX43" fmla="*/ 6292530 w 6487378"/>
              <a:gd name="connsiteY43" fmla="*/ 1373868 h 5143500"/>
              <a:gd name="connsiteX44" fmla="*/ 6303246 w 6487378"/>
              <a:gd name="connsiteY44" fmla="*/ 1409650 h 5143500"/>
              <a:gd name="connsiteX45" fmla="*/ 6313675 w 6487378"/>
              <a:gd name="connsiteY45" fmla="*/ 1445555 h 5143500"/>
              <a:gd name="connsiteX46" fmla="*/ 6323815 w 6487378"/>
              <a:gd name="connsiteY46" fmla="*/ 1481581 h 5143500"/>
              <a:gd name="connsiteX47" fmla="*/ 6333663 w 6487378"/>
              <a:gd name="connsiteY47" fmla="*/ 1517729 h 5143500"/>
              <a:gd name="connsiteX48" fmla="*/ 6343219 w 6487378"/>
              <a:gd name="connsiteY48" fmla="*/ 1553995 h 5143500"/>
              <a:gd name="connsiteX49" fmla="*/ 6352482 w 6487378"/>
              <a:gd name="connsiteY49" fmla="*/ 1590379 h 5143500"/>
              <a:gd name="connsiteX50" fmla="*/ 6361450 w 6487378"/>
              <a:gd name="connsiteY50" fmla="*/ 1626880 h 5143500"/>
              <a:gd name="connsiteX51" fmla="*/ 6370121 w 6487378"/>
              <a:gd name="connsiteY51" fmla="*/ 1663496 h 5143500"/>
              <a:gd name="connsiteX52" fmla="*/ 6378495 w 6487378"/>
              <a:gd name="connsiteY52" fmla="*/ 1700226 h 5143500"/>
              <a:gd name="connsiteX53" fmla="*/ 6386570 w 6487378"/>
              <a:gd name="connsiteY53" fmla="*/ 1737068 h 5143500"/>
              <a:gd name="connsiteX54" fmla="*/ 6394345 w 6487378"/>
              <a:gd name="connsiteY54" fmla="*/ 1774022 h 5143500"/>
              <a:gd name="connsiteX55" fmla="*/ 6401818 w 6487378"/>
              <a:gd name="connsiteY55" fmla="*/ 1811087 h 5143500"/>
              <a:gd name="connsiteX56" fmla="*/ 6408988 w 6487378"/>
              <a:gd name="connsiteY56" fmla="*/ 1848259 h 5143500"/>
              <a:gd name="connsiteX57" fmla="*/ 6415854 w 6487378"/>
              <a:gd name="connsiteY57" fmla="*/ 1885538 h 5143500"/>
              <a:gd name="connsiteX58" fmla="*/ 6422414 w 6487378"/>
              <a:gd name="connsiteY58" fmla="*/ 1922924 h 5143500"/>
              <a:gd name="connsiteX59" fmla="*/ 6428668 w 6487378"/>
              <a:gd name="connsiteY59" fmla="*/ 1960413 h 5143500"/>
              <a:gd name="connsiteX60" fmla="*/ 6434612 w 6487378"/>
              <a:gd name="connsiteY60" fmla="*/ 1998006 h 5143500"/>
              <a:gd name="connsiteX61" fmla="*/ 6440248 w 6487378"/>
              <a:gd name="connsiteY61" fmla="*/ 2035701 h 5143500"/>
              <a:gd name="connsiteX62" fmla="*/ 6445573 w 6487378"/>
              <a:gd name="connsiteY62" fmla="*/ 2073497 h 5143500"/>
              <a:gd name="connsiteX63" fmla="*/ 6450585 w 6487378"/>
              <a:gd name="connsiteY63" fmla="*/ 2111392 h 5143500"/>
              <a:gd name="connsiteX64" fmla="*/ 6455283 w 6487378"/>
              <a:gd name="connsiteY64" fmla="*/ 2149385 h 5143500"/>
              <a:gd name="connsiteX65" fmla="*/ 6459666 w 6487378"/>
              <a:gd name="connsiteY65" fmla="*/ 2187474 h 5143500"/>
              <a:gd name="connsiteX66" fmla="*/ 6463734 w 6487378"/>
              <a:gd name="connsiteY66" fmla="*/ 2225658 h 5143500"/>
              <a:gd name="connsiteX67" fmla="*/ 6467483 w 6487378"/>
              <a:gd name="connsiteY67" fmla="*/ 2263937 h 5143500"/>
              <a:gd name="connsiteX68" fmla="*/ 6470914 w 6487378"/>
              <a:gd name="connsiteY68" fmla="*/ 2302307 h 5143500"/>
              <a:gd name="connsiteX69" fmla="*/ 6474024 w 6487378"/>
              <a:gd name="connsiteY69" fmla="*/ 2340770 h 5143500"/>
              <a:gd name="connsiteX70" fmla="*/ 6476812 w 6487378"/>
              <a:gd name="connsiteY70" fmla="*/ 2379321 h 5143500"/>
              <a:gd name="connsiteX71" fmla="*/ 6479277 w 6487378"/>
              <a:gd name="connsiteY71" fmla="*/ 2417962 h 5143500"/>
              <a:gd name="connsiteX72" fmla="*/ 6481418 w 6487378"/>
              <a:gd name="connsiteY72" fmla="*/ 2456690 h 5143500"/>
              <a:gd name="connsiteX73" fmla="*/ 6483234 w 6487378"/>
              <a:gd name="connsiteY73" fmla="*/ 2495503 h 5143500"/>
              <a:gd name="connsiteX74" fmla="*/ 6484722 w 6487378"/>
              <a:gd name="connsiteY74" fmla="*/ 2534401 h 5143500"/>
              <a:gd name="connsiteX75" fmla="*/ 6485882 w 6487378"/>
              <a:gd name="connsiteY75" fmla="*/ 2573382 h 5143500"/>
              <a:gd name="connsiteX76" fmla="*/ 6486712 w 6487378"/>
              <a:gd name="connsiteY76" fmla="*/ 2612446 h 5143500"/>
              <a:gd name="connsiteX77" fmla="*/ 6487211 w 6487378"/>
              <a:gd name="connsiteY77" fmla="*/ 2651589 h 5143500"/>
              <a:gd name="connsiteX78" fmla="*/ 6487378 w 6487378"/>
              <a:gd name="connsiteY78" fmla="*/ 2690813 h 5143500"/>
              <a:gd name="connsiteX79" fmla="*/ 6487211 w 6487378"/>
              <a:gd name="connsiteY79" fmla="*/ 2730072 h 5143500"/>
              <a:gd name="connsiteX80" fmla="*/ 6486711 w 6487378"/>
              <a:gd name="connsiteY80" fmla="*/ 2769253 h 5143500"/>
              <a:gd name="connsiteX81" fmla="*/ 6485879 w 6487378"/>
              <a:gd name="connsiteY81" fmla="*/ 2808353 h 5143500"/>
              <a:gd name="connsiteX82" fmla="*/ 6484717 w 6487378"/>
              <a:gd name="connsiteY82" fmla="*/ 2847371 h 5143500"/>
              <a:gd name="connsiteX83" fmla="*/ 6483226 w 6487378"/>
              <a:gd name="connsiteY83" fmla="*/ 2886306 h 5143500"/>
              <a:gd name="connsiteX84" fmla="*/ 6481407 w 6487378"/>
              <a:gd name="connsiteY84" fmla="*/ 2925156 h 5143500"/>
              <a:gd name="connsiteX85" fmla="*/ 6479262 w 6487378"/>
              <a:gd name="connsiteY85" fmla="*/ 2963920 h 5143500"/>
              <a:gd name="connsiteX86" fmla="*/ 6476792 w 6487378"/>
              <a:gd name="connsiteY86" fmla="*/ 3002596 h 5143500"/>
              <a:gd name="connsiteX87" fmla="*/ 6473998 w 6487378"/>
              <a:gd name="connsiteY87" fmla="*/ 3041184 h 5143500"/>
              <a:gd name="connsiteX88" fmla="*/ 6470882 w 6487378"/>
              <a:gd name="connsiteY88" fmla="*/ 3079682 h 5143500"/>
              <a:gd name="connsiteX89" fmla="*/ 6467445 w 6487378"/>
              <a:gd name="connsiteY89" fmla="*/ 3118088 h 5143500"/>
              <a:gd name="connsiteX90" fmla="*/ 6463688 w 6487378"/>
              <a:gd name="connsiteY90" fmla="*/ 3156402 h 5143500"/>
              <a:gd name="connsiteX91" fmla="*/ 6459613 w 6487378"/>
              <a:gd name="connsiteY91" fmla="*/ 3194621 h 5143500"/>
              <a:gd name="connsiteX92" fmla="*/ 6455222 w 6487378"/>
              <a:gd name="connsiteY92" fmla="*/ 3232745 h 5143500"/>
              <a:gd name="connsiteX93" fmla="*/ 6450514 w 6487378"/>
              <a:gd name="connsiteY93" fmla="*/ 3270773 h 5143500"/>
              <a:gd name="connsiteX94" fmla="*/ 6445493 w 6487378"/>
              <a:gd name="connsiteY94" fmla="*/ 3308702 h 5143500"/>
              <a:gd name="connsiteX95" fmla="*/ 6440158 w 6487378"/>
              <a:gd name="connsiteY95" fmla="*/ 3346532 h 5143500"/>
              <a:gd name="connsiteX96" fmla="*/ 6434512 w 6487378"/>
              <a:gd name="connsiteY96" fmla="*/ 3384261 h 5143500"/>
              <a:gd name="connsiteX97" fmla="*/ 6428556 w 6487378"/>
              <a:gd name="connsiteY97" fmla="*/ 3421889 h 5143500"/>
              <a:gd name="connsiteX98" fmla="*/ 6422291 w 6487378"/>
              <a:gd name="connsiteY98" fmla="*/ 3459412 h 5143500"/>
              <a:gd name="connsiteX99" fmla="*/ 6415718 w 6487378"/>
              <a:gd name="connsiteY99" fmla="*/ 3496831 h 5143500"/>
              <a:gd name="connsiteX100" fmla="*/ 6408839 w 6487378"/>
              <a:gd name="connsiteY100" fmla="*/ 3534144 h 5143500"/>
              <a:gd name="connsiteX101" fmla="*/ 6401655 w 6487378"/>
              <a:gd name="connsiteY101" fmla="*/ 3571349 h 5143500"/>
              <a:gd name="connsiteX102" fmla="*/ 6394168 w 6487378"/>
              <a:gd name="connsiteY102" fmla="*/ 3608446 h 5143500"/>
              <a:gd name="connsiteX103" fmla="*/ 6386379 w 6487378"/>
              <a:gd name="connsiteY103" fmla="*/ 3645432 h 5143500"/>
              <a:gd name="connsiteX104" fmla="*/ 6378289 w 6487378"/>
              <a:gd name="connsiteY104" fmla="*/ 3682307 h 5143500"/>
              <a:gd name="connsiteX105" fmla="*/ 6369899 w 6487378"/>
              <a:gd name="connsiteY105" fmla="*/ 3719069 h 5143500"/>
              <a:gd name="connsiteX106" fmla="*/ 6361212 w 6487378"/>
              <a:gd name="connsiteY106" fmla="*/ 3755717 h 5143500"/>
              <a:gd name="connsiteX107" fmla="*/ 6352228 w 6487378"/>
              <a:gd name="connsiteY107" fmla="*/ 3792250 h 5143500"/>
              <a:gd name="connsiteX108" fmla="*/ 6342948 w 6487378"/>
              <a:gd name="connsiteY108" fmla="*/ 3828665 h 5143500"/>
              <a:gd name="connsiteX109" fmla="*/ 6333374 w 6487378"/>
              <a:gd name="connsiteY109" fmla="*/ 3864963 h 5143500"/>
              <a:gd name="connsiteX110" fmla="*/ 6323508 w 6487378"/>
              <a:gd name="connsiteY110" fmla="*/ 3901141 h 5143500"/>
              <a:gd name="connsiteX111" fmla="*/ 6313350 w 6487378"/>
              <a:gd name="connsiteY111" fmla="*/ 3937198 h 5143500"/>
              <a:gd name="connsiteX112" fmla="*/ 6302902 w 6487378"/>
              <a:gd name="connsiteY112" fmla="*/ 3973133 h 5143500"/>
              <a:gd name="connsiteX113" fmla="*/ 6292165 w 6487378"/>
              <a:gd name="connsiteY113" fmla="*/ 4008945 h 5143500"/>
              <a:gd name="connsiteX114" fmla="*/ 6281141 w 6487378"/>
              <a:gd name="connsiteY114" fmla="*/ 4044632 h 5143500"/>
              <a:gd name="connsiteX115" fmla="*/ 6269831 w 6487378"/>
              <a:gd name="connsiteY115" fmla="*/ 4080192 h 5143500"/>
              <a:gd name="connsiteX116" fmla="*/ 6258237 w 6487378"/>
              <a:gd name="connsiteY116" fmla="*/ 4115625 h 5143500"/>
              <a:gd name="connsiteX117" fmla="*/ 6246358 w 6487378"/>
              <a:gd name="connsiteY117" fmla="*/ 4150929 h 5143500"/>
              <a:gd name="connsiteX118" fmla="*/ 6234199 w 6487378"/>
              <a:gd name="connsiteY118" fmla="*/ 4186103 h 5143500"/>
              <a:gd name="connsiteX119" fmla="*/ 6221758 w 6487378"/>
              <a:gd name="connsiteY119" fmla="*/ 4221146 h 5143500"/>
              <a:gd name="connsiteX120" fmla="*/ 6209038 w 6487378"/>
              <a:gd name="connsiteY120" fmla="*/ 4256055 h 5143500"/>
              <a:gd name="connsiteX121" fmla="*/ 6196041 w 6487378"/>
              <a:gd name="connsiteY121" fmla="*/ 4290830 h 5143500"/>
              <a:gd name="connsiteX122" fmla="*/ 6182766 w 6487378"/>
              <a:gd name="connsiteY122" fmla="*/ 4325471 h 5143500"/>
              <a:gd name="connsiteX123" fmla="*/ 6169216 w 6487378"/>
              <a:gd name="connsiteY123" fmla="*/ 4359974 h 5143500"/>
              <a:gd name="connsiteX124" fmla="*/ 6155393 w 6487378"/>
              <a:gd name="connsiteY124" fmla="*/ 4394338 h 5143500"/>
              <a:gd name="connsiteX125" fmla="*/ 6141297 w 6487378"/>
              <a:gd name="connsiteY125" fmla="*/ 4428563 h 5143500"/>
              <a:gd name="connsiteX126" fmla="*/ 6126930 w 6487378"/>
              <a:gd name="connsiteY126" fmla="*/ 4462647 h 5143500"/>
              <a:gd name="connsiteX127" fmla="*/ 6112292 w 6487378"/>
              <a:gd name="connsiteY127" fmla="*/ 4496589 h 5143500"/>
              <a:gd name="connsiteX128" fmla="*/ 6097387 w 6487378"/>
              <a:gd name="connsiteY128" fmla="*/ 4530388 h 5143500"/>
              <a:gd name="connsiteX129" fmla="*/ 6082214 w 6487378"/>
              <a:gd name="connsiteY129" fmla="*/ 4564041 h 5143500"/>
              <a:gd name="connsiteX130" fmla="*/ 6066775 w 6487378"/>
              <a:gd name="connsiteY130" fmla="*/ 4597549 h 5143500"/>
              <a:gd name="connsiteX131" fmla="*/ 6051072 w 6487378"/>
              <a:gd name="connsiteY131" fmla="*/ 4630908 h 5143500"/>
              <a:gd name="connsiteX132" fmla="*/ 6035106 w 6487378"/>
              <a:gd name="connsiteY132" fmla="*/ 4664119 h 5143500"/>
              <a:gd name="connsiteX133" fmla="*/ 6018877 w 6487378"/>
              <a:gd name="connsiteY133" fmla="*/ 4697180 h 5143500"/>
              <a:gd name="connsiteX134" fmla="*/ 6002389 w 6487378"/>
              <a:gd name="connsiteY134" fmla="*/ 4730089 h 5143500"/>
              <a:gd name="connsiteX135" fmla="*/ 5985642 w 6487378"/>
              <a:gd name="connsiteY135" fmla="*/ 4762844 h 5143500"/>
              <a:gd name="connsiteX136" fmla="*/ 5968636 w 6487378"/>
              <a:gd name="connsiteY136" fmla="*/ 4795446 h 5143500"/>
              <a:gd name="connsiteX137" fmla="*/ 5951374 w 6487378"/>
              <a:gd name="connsiteY137" fmla="*/ 4827893 h 5143500"/>
              <a:gd name="connsiteX138" fmla="*/ 5933857 w 6487378"/>
              <a:gd name="connsiteY138" fmla="*/ 4860182 h 5143500"/>
              <a:gd name="connsiteX139" fmla="*/ 5916086 w 6487378"/>
              <a:gd name="connsiteY139" fmla="*/ 4892312 h 5143500"/>
              <a:gd name="connsiteX140" fmla="*/ 5898063 w 6487378"/>
              <a:gd name="connsiteY140" fmla="*/ 4924283 h 5143500"/>
              <a:gd name="connsiteX141" fmla="*/ 5879789 w 6487378"/>
              <a:gd name="connsiteY141" fmla="*/ 4956094 h 5143500"/>
              <a:gd name="connsiteX142" fmla="*/ 5861265 w 6487378"/>
              <a:gd name="connsiteY142" fmla="*/ 4987742 h 5143500"/>
              <a:gd name="connsiteX143" fmla="*/ 5842493 w 6487378"/>
              <a:gd name="connsiteY143" fmla="*/ 5019226 h 5143500"/>
              <a:gd name="connsiteX144" fmla="*/ 5823473 w 6487378"/>
              <a:gd name="connsiteY144" fmla="*/ 5050545 h 5143500"/>
              <a:gd name="connsiteX145" fmla="*/ 5804209 w 6487378"/>
              <a:gd name="connsiteY145" fmla="*/ 5081698 h 5143500"/>
              <a:gd name="connsiteX146" fmla="*/ 5784699 w 6487378"/>
              <a:gd name="connsiteY146" fmla="*/ 5112683 h 5143500"/>
              <a:gd name="connsiteX147" fmla="*/ 5764947 w 6487378"/>
              <a:gd name="connsiteY147" fmla="*/ 5143500 h 5143500"/>
              <a:gd name="connsiteX148" fmla="*/ 0 w 6487378"/>
              <a:gd name="connsiteY148"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6487378" h="5143500">
                <a:moveTo>
                  <a:pt x="0" y="0"/>
                </a:moveTo>
                <a:lnTo>
                  <a:pt x="5599914" y="0"/>
                </a:lnTo>
                <a:lnTo>
                  <a:pt x="5621526" y="29400"/>
                </a:lnTo>
                <a:lnTo>
                  <a:pt x="5642905" y="58980"/>
                </a:lnTo>
                <a:lnTo>
                  <a:pt x="5664052" y="88738"/>
                </a:lnTo>
                <a:lnTo>
                  <a:pt x="5684964" y="118673"/>
                </a:lnTo>
                <a:lnTo>
                  <a:pt x="5705639" y="148782"/>
                </a:lnTo>
                <a:lnTo>
                  <a:pt x="5726078" y="179066"/>
                </a:lnTo>
                <a:lnTo>
                  <a:pt x="5746278" y="209522"/>
                </a:lnTo>
                <a:lnTo>
                  <a:pt x="5766238" y="240150"/>
                </a:lnTo>
                <a:lnTo>
                  <a:pt x="5785957" y="270947"/>
                </a:lnTo>
                <a:lnTo>
                  <a:pt x="5805433" y="301913"/>
                </a:lnTo>
                <a:lnTo>
                  <a:pt x="5824665" y="333047"/>
                </a:lnTo>
                <a:lnTo>
                  <a:pt x="5843651" y="364346"/>
                </a:lnTo>
                <a:lnTo>
                  <a:pt x="5862391" y="395810"/>
                </a:lnTo>
                <a:lnTo>
                  <a:pt x="5880883" y="427437"/>
                </a:lnTo>
                <a:lnTo>
                  <a:pt x="5899126" y="459227"/>
                </a:lnTo>
                <a:lnTo>
                  <a:pt x="5917119" y="491176"/>
                </a:lnTo>
                <a:lnTo>
                  <a:pt x="5934859" y="523285"/>
                </a:lnTo>
                <a:lnTo>
                  <a:pt x="5952345" y="555552"/>
                </a:lnTo>
                <a:lnTo>
                  <a:pt x="5969577" y="587975"/>
                </a:lnTo>
                <a:lnTo>
                  <a:pt x="5986553" y="620555"/>
                </a:lnTo>
                <a:lnTo>
                  <a:pt x="6003271" y="653287"/>
                </a:lnTo>
                <a:lnTo>
                  <a:pt x="6019731" y="686172"/>
                </a:lnTo>
                <a:lnTo>
                  <a:pt x="6035931" y="719209"/>
                </a:lnTo>
                <a:lnTo>
                  <a:pt x="6051868" y="752396"/>
                </a:lnTo>
                <a:lnTo>
                  <a:pt x="6067545" y="785731"/>
                </a:lnTo>
                <a:lnTo>
                  <a:pt x="6082956" y="819213"/>
                </a:lnTo>
                <a:lnTo>
                  <a:pt x="6098101" y="852841"/>
                </a:lnTo>
                <a:lnTo>
                  <a:pt x="6112981" y="886614"/>
                </a:lnTo>
                <a:lnTo>
                  <a:pt x="6127592" y="920530"/>
                </a:lnTo>
                <a:lnTo>
                  <a:pt x="6141934" y="954588"/>
                </a:lnTo>
                <a:lnTo>
                  <a:pt x="6156004" y="988787"/>
                </a:lnTo>
                <a:lnTo>
                  <a:pt x="6169804" y="1023125"/>
                </a:lnTo>
                <a:lnTo>
                  <a:pt x="6183329" y="1057601"/>
                </a:lnTo>
                <a:lnTo>
                  <a:pt x="6196579" y="1092212"/>
                </a:lnTo>
                <a:lnTo>
                  <a:pt x="6209554" y="1126961"/>
                </a:lnTo>
                <a:lnTo>
                  <a:pt x="6222251" y="1161842"/>
                </a:lnTo>
                <a:lnTo>
                  <a:pt x="6234669" y="1196856"/>
                </a:lnTo>
                <a:lnTo>
                  <a:pt x="6246807" y="1232001"/>
                </a:lnTo>
                <a:lnTo>
                  <a:pt x="6258663" y="1267277"/>
                </a:lnTo>
                <a:lnTo>
                  <a:pt x="6270237" y="1302680"/>
                </a:lnTo>
                <a:lnTo>
                  <a:pt x="6281526" y="1338211"/>
                </a:lnTo>
                <a:lnTo>
                  <a:pt x="6292530" y="1373868"/>
                </a:lnTo>
                <a:lnTo>
                  <a:pt x="6303246" y="1409650"/>
                </a:lnTo>
                <a:lnTo>
                  <a:pt x="6313675" y="1445555"/>
                </a:lnTo>
                <a:lnTo>
                  <a:pt x="6323815" y="1481581"/>
                </a:lnTo>
                <a:lnTo>
                  <a:pt x="6333663" y="1517729"/>
                </a:lnTo>
                <a:lnTo>
                  <a:pt x="6343219" y="1553995"/>
                </a:lnTo>
                <a:lnTo>
                  <a:pt x="6352482" y="1590379"/>
                </a:lnTo>
                <a:lnTo>
                  <a:pt x="6361450" y="1626880"/>
                </a:lnTo>
                <a:lnTo>
                  <a:pt x="6370121" y="1663496"/>
                </a:lnTo>
                <a:lnTo>
                  <a:pt x="6378495" y="1700226"/>
                </a:lnTo>
                <a:lnTo>
                  <a:pt x="6386570" y="1737068"/>
                </a:lnTo>
                <a:lnTo>
                  <a:pt x="6394345" y="1774022"/>
                </a:lnTo>
                <a:lnTo>
                  <a:pt x="6401818" y="1811087"/>
                </a:lnTo>
                <a:lnTo>
                  <a:pt x="6408988" y="1848259"/>
                </a:lnTo>
                <a:lnTo>
                  <a:pt x="6415854" y="1885538"/>
                </a:lnTo>
                <a:lnTo>
                  <a:pt x="6422414" y="1922924"/>
                </a:lnTo>
                <a:lnTo>
                  <a:pt x="6428668" y="1960413"/>
                </a:lnTo>
                <a:lnTo>
                  <a:pt x="6434612" y="1998006"/>
                </a:lnTo>
                <a:lnTo>
                  <a:pt x="6440248" y="2035701"/>
                </a:lnTo>
                <a:lnTo>
                  <a:pt x="6445573" y="2073497"/>
                </a:lnTo>
                <a:lnTo>
                  <a:pt x="6450585" y="2111392"/>
                </a:lnTo>
                <a:lnTo>
                  <a:pt x="6455283" y="2149385"/>
                </a:lnTo>
                <a:lnTo>
                  <a:pt x="6459666" y="2187474"/>
                </a:lnTo>
                <a:lnTo>
                  <a:pt x="6463734" y="2225658"/>
                </a:lnTo>
                <a:lnTo>
                  <a:pt x="6467483" y="2263937"/>
                </a:lnTo>
                <a:lnTo>
                  <a:pt x="6470914" y="2302307"/>
                </a:lnTo>
                <a:lnTo>
                  <a:pt x="6474024" y="2340770"/>
                </a:lnTo>
                <a:lnTo>
                  <a:pt x="6476812" y="2379321"/>
                </a:lnTo>
                <a:lnTo>
                  <a:pt x="6479277" y="2417962"/>
                </a:lnTo>
                <a:lnTo>
                  <a:pt x="6481418" y="2456690"/>
                </a:lnTo>
                <a:lnTo>
                  <a:pt x="6483234" y="2495503"/>
                </a:lnTo>
                <a:lnTo>
                  <a:pt x="6484722" y="2534401"/>
                </a:lnTo>
                <a:lnTo>
                  <a:pt x="6485882" y="2573382"/>
                </a:lnTo>
                <a:lnTo>
                  <a:pt x="6486712" y="2612446"/>
                </a:lnTo>
                <a:lnTo>
                  <a:pt x="6487211" y="2651589"/>
                </a:lnTo>
                <a:lnTo>
                  <a:pt x="6487378" y="2690813"/>
                </a:lnTo>
                <a:lnTo>
                  <a:pt x="6487211" y="2730072"/>
                </a:lnTo>
                <a:lnTo>
                  <a:pt x="6486711" y="2769253"/>
                </a:lnTo>
                <a:lnTo>
                  <a:pt x="6485879" y="2808353"/>
                </a:lnTo>
                <a:lnTo>
                  <a:pt x="6484717" y="2847371"/>
                </a:lnTo>
                <a:lnTo>
                  <a:pt x="6483226" y="2886306"/>
                </a:lnTo>
                <a:lnTo>
                  <a:pt x="6481407" y="2925156"/>
                </a:lnTo>
                <a:lnTo>
                  <a:pt x="6479262" y="2963920"/>
                </a:lnTo>
                <a:lnTo>
                  <a:pt x="6476792" y="3002596"/>
                </a:lnTo>
                <a:lnTo>
                  <a:pt x="6473998" y="3041184"/>
                </a:lnTo>
                <a:lnTo>
                  <a:pt x="6470882" y="3079682"/>
                </a:lnTo>
                <a:lnTo>
                  <a:pt x="6467445" y="3118088"/>
                </a:lnTo>
                <a:lnTo>
                  <a:pt x="6463688" y="3156402"/>
                </a:lnTo>
                <a:lnTo>
                  <a:pt x="6459613" y="3194621"/>
                </a:lnTo>
                <a:lnTo>
                  <a:pt x="6455222" y="3232745"/>
                </a:lnTo>
                <a:lnTo>
                  <a:pt x="6450514" y="3270773"/>
                </a:lnTo>
                <a:lnTo>
                  <a:pt x="6445493" y="3308702"/>
                </a:lnTo>
                <a:lnTo>
                  <a:pt x="6440158" y="3346532"/>
                </a:lnTo>
                <a:lnTo>
                  <a:pt x="6434512" y="3384261"/>
                </a:lnTo>
                <a:lnTo>
                  <a:pt x="6428556" y="3421889"/>
                </a:lnTo>
                <a:lnTo>
                  <a:pt x="6422291" y="3459412"/>
                </a:lnTo>
                <a:lnTo>
                  <a:pt x="6415718" y="3496831"/>
                </a:lnTo>
                <a:lnTo>
                  <a:pt x="6408839" y="3534144"/>
                </a:lnTo>
                <a:lnTo>
                  <a:pt x="6401655" y="3571349"/>
                </a:lnTo>
                <a:lnTo>
                  <a:pt x="6394168" y="3608446"/>
                </a:lnTo>
                <a:lnTo>
                  <a:pt x="6386379" y="3645432"/>
                </a:lnTo>
                <a:lnTo>
                  <a:pt x="6378289" y="3682307"/>
                </a:lnTo>
                <a:lnTo>
                  <a:pt x="6369899" y="3719069"/>
                </a:lnTo>
                <a:lnTo>
                  <a:pt x="6361212" y="3755717"/>
                </a:lnTo>
                <a:lnTo>
                  <a:pt x="6352228" y="3792250"/>
                </a:lnTo>
                <a:lnTo>
                  <a:pt x="6342948" y="3828665"/>
                </a:lnTo>
                <a:lnTo>
                  <a:pt x="6333374" y="3864963"/>
                </a:lnTo>
                <a:lnTo>
                  <a:pt x="6323508" y="3901141"/>
                </a:lnTo>
                <a:lnTo>
                  <a:pt x="6313350" y="3937198"/>
                </a:lnTo>
                <a:lnTo>
                  <a:pt x="6302902" y="3973133"/>
                </a:lnTo>
                <a:lnTo>
                  <a:pt x="6292165" y="4008945"/>
                </a:lnTo>
                <a:lnTo>
                  <a:pt x="6281141" y="4044632"/>
                </a:lnTo>
                <a:lnTo>
                  <a:pt x="6269831" y="4080192"/>
                </a:lnTo>
                <a:lnTo>
                  <a:pt x="6258237" y="4115625"/>
                </a:lnTo>
                <a:lnTo>
                  <a:pt x="6246358" y="4150929"/>
                </a:lnTo>
                <a:lnTo>
                  <a:pt x="6234199" y="4186103"/>
                </a:lnTo>
                <a:lnTo>
                  <a:pt x="6221758" y="4221146"/>
                </a:lnTo>
                <a:lnTo>
                  <a:pt x="6209038" y="4256055"/>
                </a:lnTo>
                <a:lnTo>
                  <a:pt x="6196041" y="4290830"/>
                </a:lnTo>
                <a:lnTo>
                  <a:pt x="6182766" y="4325471"/>
                </a:lnTo>
                <a:lnTo>
                  <a:pt x="6169216" y="4359974"/>
                </a:lnTo>
                <a:lnTo>
                  <a:pt x="6155393" y="4394338"/>
                </a:lnTo>
                <a:lnTo>
                  <a:pt x="6141297" y="4428563"/>
                </a:lnTo>
                <a:lnTo>
                  <a:pt x="6126930" y="4462647"/>
                </a:lnTo>
                <a:lnTo>
                  <a:pt x="6112292" y="4496589"/>
                </a:lnTo>
                <a:lnTo>
                  <a:pt x="6097387" y="4530388"/>
                </a:lnTo>
                <a:lnTo>
                  <a:pt x="6082214" y="4564041"/>
                </a:lnTo>
                <a:lnTo>
                  <a:pt x="6066775" y="4597549"/>
                </a:lnTo>
                <a:lnTo>
                  <a:pt x="6051072" y="4630908"/>
                </a:lnTo>
                <a:lnTo>
                  <a:pt x="6035106" y="4664119"/>
                </a:lnTo>
                <a:lnTo>
                  <a:pt x="6018877" y="4697180"/>
                </a:lnTo>
                <a:lnTo>
                  <a:pt x="6002389" y="4730089"/>
                </a:lnTo>
                <a:lnTo>
                  <a:pt x="5985642" y="4762844"/>
                </a:lnTo>
                <a:lnTo>
                  <a:pt x="5968636" y="4795446"/>
                </a:lnTo>
                <a:lnTo>
                  <a:pt x="5951374" y="4827893"/>
                </a:lnTo>
                <a:lnTo>
                  <a:pt x="5933857" y="4860182"/>
                </a:lnTo>
                <a:lnTo>
                  <a:pt x="5916086" y="4892312"/>
                </a:lnTo>
                <a:lnTo>
                  <a:pt x="5898063" y="4924283"/>
                </a:lnTo>
                <a:lnTo>
                  <a:pt x="5879789" y="4956094"/>
                </a:lnTo>
                <a:lnTo>
                  <a:pt x="5861265" y="4987742"/>
                </a:lnTo>
                <a:lnTo>
                  <a:pt x="5842493" y="5019226"/>
                </a:lnTo>
                <a:lnTo>
                  <a:pt x="5823473" y="5050545"/>
                </a:lnTo>
                <a:lnTo>
                  <a:pt x="5804209" y="5081698"/>
                </a:lnTo>
                <a:lnTo>
                  <a:pt x="5784699" y="5112683"/>
                </a:lnTo>
                <a:lnTo>
                  <a:pt x="5764947" y="5143500"/>
                </a:lnTo>
                <a:lnTo>
                  <a:pt x="0" y="514350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400"/>
          </a:p>
        </p:txBody>
      </p:sp>
      <p:sp>
        <p:nvSpPr>
          <p:cNvPr id="5" name="Text Placeholder 2">
            <a:extLst>
              <a:ext uri="{FF2B5EF4-FFF2-40B4-BE49-F238E27FC236}">
                <a16:creationId xmlns:a16="http://schemas.microsoft.com/office/drawing/2014/main" id="{356F4E7A-B2E9-A748-AB2E-8C37BED19469}"/>
              </a:ext>
            </a:extLst>
          </p:cNvPr>
          <p:cNvSpPr>
            <a:spLocks noGrp="1"/>
          </p:cNvSpPr>
          <p:nvPr>
            <p:ph idx="11"/>
          </p:nvPr>
        </p:nvSpPr>
        <p:spPr>
          <a:xfrm>
            <a:off x="609601" y="1545487"/>
            <a:ext cx="7201787" cy="1072345"/>
          </a:xfrm>
          <a:prstGeom prst="rect">
            <a:avLst/>
          </a:prstGeom>
        </p:spPr>
        <p:txBody>
          <a:bodyPr rtlCol="0"/>
          <a:lstStyle>
            <a:lvl1pPr>
              <a:lnSpc>
                <a:spcPct val="150000"/>
              </a:lnSpc>
              <a:buFont typeface="System Font Regular"/>
              <a:buChar char="—"/>
              <a:defRPr sz="1600">
                <a:solidFill>
                  <a:schemeClr val="bg1"/>
                </a:solidFill>
              </a:defRPr>
            </a:lvl1pPr>
            <a:lvl2pPr>
              <a:lnSpc>
                <a:spcPct val="150000"/>
              </a:lnSpc>
              <a:buFont typeface="Arial" panose="020B0604020202020204" pitchFamily="34" charset="0"/>
              <a:buChar char="•"/>
              <a:defRPr sz="1600">
                <a:solidFill>
                  <a:schemeClr val="bg1"/>
                </a:solidFill>
              </a:defRPr>
            </a:lvl2pPr>
            <a:lvl3pPr>
              <a:lnSpc>
                <a:spcPct val="150000"/>
              </a:lnSpc>
              <a:buFont typeface="Courier New" panose="02070309020205020404" pitchFamily="49" charset="0"/>
              <a:buChar char="o"/>
              <a:defRPr sz="1600">
                <a:solidFill>
                  <a:schemeClr val="bg1"/>
                </a:solidFill>
              </a:defRPr>
            </a:lvl3pPr>
          </a:lstStyle>
          <a:p>
            <a:pPr lvl="0"/>
            <a:r>
              <a:rPr lang="en-US" noProof="0"/>
              <a:t>Click to edit Master text styles</a:t>
            </a:r>
          </a:p>
          <a:p>
            <a:pPr lvl="1"/>
            <a:r>
              <a:rPr lang="en-US" noProof="0"/>
              <a:t>Second level</a:t>
            </a:r>
          </a:p>
          <a:p>
            <a:pPr lvl="2"/>
            <a:r>
              <a:rPr lang="en-US" noProof="0"/>
              <a:t>Third level</a:t>
            </a:r>
          </a:p>
        </p:txBody>
      </p:sp>
      <p:sp>
        <p:nvSpPr>
          <p:cNvPr id="2" name="Title 1"/>
          <p:cNvSpPr>
            <a:spLocks noGrp="1"/>
          </p:cNvSpPr>
          <p:nvPr>
            <p:ph type="title"/>
          </p:nvPr>
        </p:nvSpPr>
        <p:spPr>
          <a:xfrm>
            <a:off x="609601" y="457202"/>
            <a:ext cx="7201787" cy="730332"/>
          </a:xfrm>
        </p:spPr>
        <p:txBody>
          <a:bodyPr/>
          <a:lstStyle>
            <a:lvl1pPr>
              <a:lnSpc>
                <a:spcPct val="100000"/>
              </a:lnSpc>
              <a:defRPr>
                <a:solidFill>
                  <a:srgbClr val="0C2029"/>
                </a:solidFill>
              </a:defRPr>
            </a:lvl1pPr>
          </a:lstStyle>
          <a:p>
            <a:r>
              <a:rPr lang="en-US"/>
              <a:t>Click to edit Master title style</a:t>
            </a:r>
          </a:p>
        </p:txBody>
      </p:sp>
      <p:sp>
        <p:nvSpPr>
          <p:cNvPr id="16" name="TextBox 15">
            <a:extLst>
              <a:ext uri="{FF2B5EF4-FFF2-40B4-BE49-F238E27FC236}">
                <a16:creationId xmlns:a16="http://schemas.microsoft.com/office/drawing/2014/main" id="{B8A384A8-4C3B-8B4A-8802-0F416B62068D}"/>
              </a:ext>
            </a:extLst>
          </p:cNvPr>
          <p:cNvSpPr txBox="1"/>
          <p:nvPr userDrawn="1"/>
        </p:nvSpPr>
        <p:spPr>
          <a:xfrm>
            <a:off x="609601" y="6400804"/>
            <a:ext cx="630335" cy="123111"/>
          </a:xfrm>
          <a:prstGeom prst="rect">
            <a:avLst/>
          </a:prstGeom>
          <a:noFill/>
        </p:spPr>
        <p:txBody>
          <a:bodyPr wrap="square" lIns="0" tIns="0" rIns="0" bIns="0" rtlCol="0" anchor="b" anchorCtr="0">
            <a:spAutoFit/>
          </a:bodyPr>
          <a:lstStyle/>
          <a:p>
            <a:pPr marL="0" marR="0" indent="0" algn="l" defTabSz="914377" rtl="0" eaLnBrk="0" fontAlgn="base" latinLnBrk="0" hangingPunct="0">
              <a:lnSpc>
                <a:spcPct val="100000"/>
              </a:lnSpc>
              <a:spcBef>
                <a:spcPct val="0"/>
              </a:spcBef>
              <a:spcAft>
                <a:spcPct val="0"/>
              </a:spcAft>
              <a:buClrTx/>
              <a:buSzTx/>
              <a:buFontTx/>
              <a:buNone/>
              <a:tabLst/>
              <a:defRPr/>
            </a:pPr>
            <a:fld id="{BC0FA351-5A70-4EC9-BE2D-E8D941B01E50}" type="slidenum">
              <a:rPr lang="en-US" sz="800" b="0" i="0" smtClean="0">
                <a:solidFill>
                  <a:srgbClr val="1D1918"/>
                </a:solidFill>
                <a:latin typeface="+mn-lt"/>
                <a:cs typeface="FS Thrive Elliot Regular"/>
              </a:rPr>
              <a:pPr marL="0" marR="0" indent="0" algn="l" defTabSz="914377" rtl="0" eaLnBrk="0" fontAlgn="base" latinLnBrk="0" hangingPunct="0">
                <a:lnSpc>
                  <a:spcPct val="100000"/>
                </a:lnSpc>
                <a:spcBef>
                  <a:spcPct val="0"/>
                </a:spcBef>
                <a:spcAft>
                  <a:spcPct val="0"/>
                </a:spcAft>
                <a:buClrTx/>
                <a:buSzTx/>
                <a:buFontTx/>
                <a:buNone/>
                <a:tabLst/>
                <a:defRPr/>
              </a:pPr>
              <a:t>‹#›</a:t>
            </a:fld>
            <a:endParaRPr lang="en-US" sz="800" b="0" i="0">
              <a:solidFill>
                <a:srgbClr val="1D1918"/>
              </a:solidFill>
              <a:latin typeface="+mn-lt"/>
              <a:cs typeface="FS Thrive Elliot Regular"/>
            </a:endParaRPr>
          </a:p>
        </p:txBody>
      </p:sp>
      <p:sp>
        <p:nvSpPr>
          <p:cNvPr id="17" name="TextBox 16">
            <a:extLst>
              <a:ext uri="{FF2B5EF4-FFF2-40B4-BE49-F238E27FC236}">
                <a16:creationId xmlns:a16="http://schemas.microsoft.com/office/drawing/2014/main" id="{56340DF9-790C-C04D-9912-CAFAD03E7ED1}"/>
              </a:ext>
            </a:extLst>
          </p:cNvPr>
          <p:cNvSpPr txBox="1">
            <a:spLocks noChangeArrowheads="1"/>
          </p:cNvSpPr>
          <p:nvPr userDrawn="1"/>
        </p:nvSpPr>
        <p:spPr bwMode="auto">
          <a:xfrm>
            <a:off x="838201" y="6376795"/>
            <a:ext cx="9952567" cy="16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FS Thrive Elliot" charset="0"/>
                <a:ea typeface="ＭＳ Ｐゴシック" charset="0"/>
                <a:cs typeface="ＭＳ Ｐゴシック" charset="0"/>
              </a:defRPr>
            </a:lvl1pPr>
            <a:lvl2pPr marL="742950" indent="-285750">
              <a:defRPr>
                <a:solidFill>
                  <a:schemeClr val="tx1"/>
                </a:solidFill>
                <a:latin typeface="FS Thrive Elliot" charset="0"/>
                <a:ea typeface="ＭＳ Ｐゴシック" charset="0"/>
              </a:defRPr>
            </a:lvl2pPr>
            <a:lvl3pPr marL="1143000" indent="-228600">
              <a:defRPr>
                <a:solidFill>
                  <a:schemeClr val="tx1"/>
                </a:solidFill>
                <a:latin typeface="FS Thrive Elliot" charset="0"/>
                <a:ea typeface="ＭＳ Ｐゴシック" charset="0"/>
              </a:defRPr>
            </a:lvl3pPr>
            <a:lvl4pPr marL="1600200" indent="-228600">
              <a:defRPr>
                <a:solidFill>
                  <a:schemeClr val="tx1"/>
                </a:solidFill>
                <a:latin typeface="FS Thrive Elliot" charset="0"/>
                <a:ea typeface="ＭＳ Ｐゴシック" charset="0"/>
              </a:defRPr>
            </a:lvl4pPr>
            <a:lvl5pPr marL="2057400" indent="-228600">
              <a:defRPr>
                <a:solidFill>
                  <a:schemeClr val="tx1"/>
                </a:solidFill>
                <a:latin typeface="FS Thrive Elliot" charset="0"/>
                <a:ea typeface="ＭＳ Ｐゴシック" charset="0"/>
              </a:defRPr>
            </a:lvl5pPr>
            <a:lvl6pPr marL="2514600" indent="-228600" fontAlgn="base">
              <a:spcBef>
                <a:spcPct val="0"/>
              </a:spcBef>
              <a:spcAft>
                <a:spcPct val="0"/>
              </a:spcAft>
              <a:defRPr>
                <a:solidFill>
                  <a:schemeClr val="tx1"/>
                </a:solidFill>
                <a:latin typeface="FS Thrive Elliot" charset="0"/>
                <a:ea typeface="ＭＳ Ｐゴシック" charset="0"/>
              </a:defRPr>
            </a:lvl6pPr>
            <a:lvl7pPr marL="2971800" indent="-228600" fontAlgn="base">
              <a:spcBef>
                <a:spcPct val="0"/>
              </a:spcBef>
              <a:spcAft>
                <a:spcPct val="0"/>
              </a:spcAft>
              <a:defRPr>
                <a:solidFill>
                  <a:schemeClr val="tx1"/>
                </a:solidFill>
                <a:latin typeface="FS Thrive Elliot" charset="0"/>
                <a:ea typeface="ＭＳ Ｐゴシック" charset="0"/>
              </a:defRPr>
            </a:lvl7pPr>
            <a:lvl8pPr marL="3429000" indent="-228600" fontAlgn="base">
              <a:spcBef>
                <a:spcPct val="0"/>
              </a:spcBef>
              <a:spcAft>
                <a:spcPct val="0"/>
              </a:spcAft>
              <a:defRPr>
                <a:solidFill>
                  <a:schemeClr val="tx1"/>
                </a:solidFill>
                <a:latin typeface="FS Thrive Elliot" charset="0"/>
                <a:ea typeface="ＭＳ Ｐゴシック" charset="0"/>
              </a:defRPr>
            </a:lvl8pPr>
            <a:lvl9pPr marL="3886200" indent="-228600" fontAlgn="base">
              <a:spcBef>
                <a:spcPct val="0"/>
              </a:spcBef>
              <a:spcAft>
                <a:spcPct val="0"/>
              </a:spcAft>
              <a:defRPr>
                <a:solidFill>
                  <a:schemeClr val="tx1"/>
                </a:solidFill>
                <a:latin typeface="FS Thrive Elliot" charset="0"/>
                <a:ea typeface="ＭＳ Ｐゴシック" charset="0"/>
              </a:defRPr>
            </a:lvl9pPr>
          </a:lstStyle>
          <a:p>
            <a:pPr defTabSz="1219170" eaLnBrk="0" hangingPunct="0"/>
            <a:r>
              <a:rPr lang="en-US" sz="1067" b="1">
                <a:solidFill>
                  <a:srgbClr val="1D1918"/>
                </a:solidFill>
                <a:cs typeface="FS Thrive Elliot Regular" charset="0"/>
              </a:rPr>
              <a:t>Alight Solutions </a:t>
            </a:r>
            <a:r>
              <a:rPr lang="en-US" sz="1067">
                <a:solidFill>
                  <a:srgbClr val="1D1918"/>
                </a:solidFill>
                <a:cs typeface="FS Thrive Elliot Regular" charset="0"/>
              </a:rPr>
              <a:t>| Healthcare Navigation</a:t>
            </a:r>
          </a:p>
        </p:txBody>
      </p:sp>
    </p:spTree>
    <p:extLst>
      <p:ext uri="{BB962C8B-B14F-4D97-AF65-F5344CB8AC3E}">
        <p14:creationId xmlns:p14="http://schemas.microsoft.com/office/powerpoint/2010/main" val="39187656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Agenda slide - 2">
    <p:bg>
      <p:bgPr>
        <a:solidFill>
          <a:schemeClr val="tx2"/>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1075E99-A8FD-8048-A3F9-BCC850D45570}"/>
              </a:ext>
            </a:extLst>
          </p:cNvPr>
          <p:cNvPicPr>
            <a:picLocks noChangeAspect="1"/>
          </p:cNvPicPr>
          <p:nvPr userDrawn="1"/>
        </p:nvPicPr>
        <p:blipFill rotWithShape="1">
          <a:blip r:embed="rId2"/>
          <a:srcRect l="61889" t="5520" r="2071" b="16705"/>
          <a:stretch/>
        </p:blipFill>
        <p:spPr>
          <a:xfrm flipH="1">
            <a:off x="7352905" y="-4270"/>
            <a:ext cx="4850611" cy="6862271"/>
          </a:xfrm>
          <a:prstGeom prst="rect">
            <a:avLst/>
          </a:prstGeom>
        </p:spPr>
      </p:pic>
      <p:grpSp>
        <p:nvGrpSpPr>
          <p:cNvPr id="27" name="Group 1">
            <a:extLst>
              <a:ext uri="{FF2B5EF4-FFF2-40B4-BE49-F238E27FC236}">
                <a16:creationId xmlns:a16="http://schemas.microsoft.com/office/drawing/2014/main" id="{CAFAF2AD-8B71-F54A-823A-B2E5C70EACF6}"/>
              </a:ext>
            </a:extLst>
          </p:cNvPr>
          <p:cNvGrpSpPr>
            <a:grpSpLocks/>
          </p:cNvGrpSpPr>
          <p:nvPr userDrawn="1"/>
        </p:nvGrpSpPr>
        <p:grpSpPr bwMode="auto">
          <a:xfrm>
            <a:off x="10632640" y="6267097"/>
            <a:ext cx="969664" cy="390523"/>
            <a:chOff x="161925" y="1530350"/>
            <a:chExt cx="10079038" cy="4059238"/>
          </a:xfrm>
          <a:solidFill>
            <a:schemeClr val="bg2"/>
          </a:solidFill>
        </p:grpSpPr>
        <p:sp>
          <p:nvSpPr>
            <p:cNvPr id="29" name="Freeform 28">
              <a:extLst>
                <a:ext uri="{FF2B5EF4-FFF2-40B4-BE49-F238E27FC236}">
                  <a16:creationId xmlns:a16="http://schemas.microsoft.com/office/drawing/2014/main" id="{07A8E088-D06F-424C-9163-60576D656C57}"/>
                </a:ext>
              </a:extLst>
            </p:cNvPr>
            <p:cNvSpPr>
              <a:spLocks noChangeArrowheads="1"/>
            </p:cNvSpPr>
            <p:nvPr/>
          </p:nvSpPr>
          <p:spPr bwMode="auto">
            <a:xfrm>
              <a:off x="3748088" y="1530350"/>
              <a:ext cx="603250" cy="592138"/>
            </a:xfrm>
            <a:custGeom>
              <a:avLst/>
              <a:gdLst>
                <a:gd name="T0" fmla="*/ 853 w 1677"/>
                <a:gd name="T1" fmla="*/ 0 h 1647"/>
                <a:gd name="T2" fmla="*/ 853 w 1677"/>
                <a:gd name="T3" fmla="*/ 0 h 1647"/>
                <a:gd name="T4" fmla="*/ 0 w 1677"/>
                <a:gd name="T5" fmla="*/ 823 h 1647"/>
                <a:gd name="T6" fmla="*/ 853 w 1677"/>
                <a:gd name="T7" fmla="*/ 1646 h 1647"/>
                <a:gd name="T8" fmla="*/ 1676 w 1677"/>
                <a:gd name="T9" fmla="*/ 823 h 1647"/>
                <a:gd name="T10" fmla="*/ 853 w 1677"/>
                <a:gd name="T11" fmla="*/ 0 h 1647"/>
              </a:gdLst>
              <a:ahLst/>
              <a:cxnLst>
                <a:cxn ang="0">
                  <a:pos x="T0" y="T1"/>
                </a:cxn>
                <a:cxn ang="0">
                  <a:pos x="T2" y="T3"/>
                </a:cxn>
                <a:cxn ang="0">
                  <a:pos x="T4" y="T5"/>
                </a:cxn>
                <a:cxn ang="0">
                  <a:pos x="T6" y="T7"/>
                </a:cxn>
                <a:cxn ang="0">
                  <a:pos x="T8" y="T9"/>
                </a:cxn>
                <a:cxn ang="0">
                  <a:pos x="T10" y="T11"/>
                </a:cxn>
              </a:cxnLst>
              <a:rect l="0" t="0" r="r" b="b"/>
              <a:pathLst>
                <a:path w="1677" h="1647">
                  <a:moveTo>
                    <a:pt x="853" y="0"/>
                  </a:moveTo>
                  <a:lnTo>
                    <a:pt x="853" y="0"/>
                  </a:lnTo>
                  <a:cubicBezTo>
                    <a:pt x="396" y="0"/>
                    <a:pt x="0" y="366"/>
                    <a:pt x="0" y="823"/>
                  </a:cubicBezTo>
                  <a:cubicBezTo>
                    <a:pt x="0" y="1280"/>
                    <a:pt x="396" y="1646"/>
                    <a:pt x="853" y="1646"/>
                  </a:cubicBezTo>
                  <a:cubicBezTo>
                    <a:pt x="1310" y="1646"/>
                    <a:pt x="1676" y="1280"/>
                    <a:pt x="1676" y="823"/>
                  </a:cubicBezTo>
                  <a:cubicBezTo>
                    <a:pt x="1676" y="366"/>
                    <a:pt x="1310" y="0"/>
                    <a:pt x="85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0" name="Freeform 2">
              <a:extLst>
                <a:ext uri="{FF2B5EF4-FFF2-40B4-BE49-F238E27FC236}">
                  <a16:creationId xmlns:a16="http://schemas.microsoft.com/office/drawing/2014/main" id="{0CAB45C8-4B0C-9F4A-AE70-175CE97E6415}"/>
                </a:ext>
              </a:extLst>
            </p:cNvPr>
            <p:cNvSpPr>
              <a:spLocks noChangeArrowheads="1"/>
            </p:cNvSpPr>
            <p:nvPr/>
          </p:nvSpPr>
          <p:spPr bwMode="auto">
            <a:xfrm>
              <a:off x="161925" y="2298700"/>
              <a:ext cx="2171700" cy="2127250"/>
            </a:xfrm>
            <a:custGeom>
              <a:avLst/>
              <a:gdLst>
                <a:gd name="T0" fmla="*/ 3016 w 6034"/>
                <a:gd name="T1" fmla="*/ 0 h 5910"/>
                <a:gd name="T2" fmla="*/ 3016 w 6034"/>
                <a:gd name="T3" fmla="*/ 0 h 5910"/>
                <a:gd name="T4" fmla="*/ 0 w 6034"/>
                <a:gd name="T5" fmla="*/ 2955 h 5910"/>
                <a:gd name="T6" fmla="*/ 2773 w 6034"/>
                <a:gd name="T7" fmla="*/ 5909 h 5910"/>
                <a:gd name="T8" fmla="*/ 4570 w 6034"/>
                <a:gd name="T9" fmla="*/ 5300 h 5910"/>
                <a:gd name="T10" fmla="*/ 4570 w 6034"/>
                <a:gd name="T11" fmla="*/ 5818 h 5910"/>
                <a:gd name="T12" fmla="*/ 6033 w 6034"/>
                <a:gd name="T13" fmla="*/ 5818 h 5910"/>
                <a:gd name="T14" fmla="*/ 6033 w 6034"/>
                <a:gd name="T15" fmla="*/ 2955 h 5910"/>
                <a:gd name="T16" fmla="*/ 3016 w 6034"/>
                <a:gd name="T17" fmla="*/ 0 h 5910"/>
                <a:gd name="T18" fmla="*/ 3016 w 6034"/>
                <a:gd name="T19" fmla="*/ 4599 h 5910"/>
                <a:gd name="T20" fmla="*/ 3016 w 6034"/>
                <a:gd name="T21" fmla="*/ 4599 h 5910"/>
                <a:gd name="T22" fmla="*/ 1493 w 6034"/>
                <a:gd name="T23" fmla="*/ 2955 h 5910"/>
                <a:gd name="T24" fmla="*/ 3016 w 6034"/>
                <a:gd name="T25" fmla="*/ 1310 h 5910"/>
                <a:gd name="T26" fmla="*/ 4570 w 6034"/>
                <a:gd name="T27" fmla="*/ 2955 h 5910"/>
                <a:gd name="T28" fmla="*/ 3016 w 6034"/>
                <a:gd name="T29" fmla="*/ 4599 h 5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34" h="5910">
                  <a:moveTo>
                    <a:pt x="3016" y="0"/>
                  </a:moveTo>
                  <a:lnTo>
                    <a:pt x="3016" y="0"/>
                  </a:lnTo>
                  <a:cubicBezTo>
                    <a:pt x="1249" y="0"/>
                    <a:pt x="0" y="1249"/>
                    <a:pt x="0" y="2955"/>
                  </a:cubicBezTo>
                  <a:cubicBezTo>
                    <a:pt x="0" y="4660"/>
                    <a:pt x="1158" y="5909"/>
                    <a:pt x="2773" y="5909"/>
                  </a:cubicBezTo>
                  <a:cubicBezTo>
                    <a:pt x="3442" y="5909"/>
                    <a:pt x="4083" y="5697"/>
                    <a:pt x="4570" y="5300"/>
                  </a:cubicBezTo>
                  <a:cubicBezTo>
                    <a:pt x="4570" y="5818"/>
                    <a:pt x="4570" y="5818"/>
                    <a:pt x="4570" y="5818"/>
                  </a:cubicBezTo>
                  <a:cubicBezTo>
                    <a:pt x="6033" y="5818"/>
                    <a:pt x="6033" y="5818"/>
                    <a:pt x="6033" y="5818"/>
                  </a:cubicBezTo>
                  <a:cubicBezTo>
                    <a:pt x="6033" y="2955"/>
                    <a:pt x="6033" y="2955"/>
                    <a:pt x="6033" y="2955"/>
                  </a:cubicBezTo>
                  <a:cubicBezTo>
                    <a:pt x="6033" y="1249"/>
                    <a:pt x="4753" y="0"/>
                    <a:pt x="3016" y="0"/>
                  </a:cubicBezTo>
                  <a:close/>
                  <a:moveTo>
                    <a:pt x="3016" y="4599"/>
                  </a:moveTo>
                  <a:lnTo>
                    <a:pt x="3016" y="4599"/>
                  </a:lnTo>
                  <a:cubicBezTo>
                    <a:pt x="2102" y="4599"/>
                    <a:pt x="1493" y="3929"/>
                    <a:pt x="1493" y="2955"/>
                  </a:cubicBezTo>
                  <a:cubicBezTo>
                    <a:pt x="1493" y="2010"/>
                    <a:pt x="2133" y="1310"/>
                    <a:pt x="3016" y="1310"/>
                  </a:cubicBezTo>
                  <a:cubicBezTo>
                    <a:pt x="3930" y="1310"/>
                    <a:pt x="4570" y="2010"/>
                    <a:pt x="4570" y="2955"/>
                  </a:cubicBezTo>
                  <a:cubicBezTo>
                    <a:pt x="4570" y="3929"/>
                    <a:pt x="3930" y="4599"/>
                    <a:pt x="3016" y="459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1" name="Freeform 3">
              <a:extLst>
                <a:ext uri="{FF2B5EF4-FFF2-40B4-BE49-F238E27FC236}">
                  <a16:creationId xmlns:a16="http://schemas.microsoft.com/office/drawing/2014/main" id="{47B09A68-0AD2-D04A-865B-EB92CDFDC945}"/>
                </a:ext>
              </a:extLst>
            </p:cNvPr>
            <p:cNvSpPr>
              <a:spLocks noChangeArrowheads="1"/>
            </p:cNvSpPr>
            <p:nvPr/>
          </p:nvSpPr>
          <p:spPr bwMode="auto">
            <a:xfrm>
              <a:off x="3792538" y="2332038"/>
              <a:ext cx="515937" cy="2062162"/>
            </a:xfrm>
            <a:custGeom>
              <a:avLst/>
              <a:gdLst>
                <a:gd name="T0" fmla="*/ 0 w 1433"/>
                <a:gd name="T1" fmla="*/ 5726 h 5727"/>
                <a:gd name="T2" fmla="*/ 1432 w 1433"/>
                <a:gd name="T3" fmla="*/ 5726 h 5727"/>
                <a:gd name="T4" fmla="*/ 1432 w 1433"/>
                <a:gd name="T5" fmla="*/ 0 h 5727"/>
                <a:gd name="T6" fmla="*/ 0 w 1433"/>
                <a:gd name="T7" fmla="*/ 0 h 5727"/>
                <a:gd name="T8" fmla="*/ 0 w 1433"/>
                <a:gd name="T9" fmla="*/ 5726 h 5727"/>
              </a:gdLst>
              <a:ahLst/>
              <a:cxnLst>
                <a:cxn ang="0">
                  <a:pos x="T0" y="T1"/>
                </a:cxn>
                <a:cxn ang="0">
                  <a:pos x="T2" y="T3"/>
                </a:cxn>
                <a:cxn ang="0">
                  <a:pos x="T4" y="T5"/>
                </a:cxn>
                <a:cxn ang="0">
                  <a:pos x="T6" y="T7"/>
                </a:cxn>
                <a:cxn ang="0">
                  <a:pos x="T8" y="T9"/>
                </a:cxn>
              </a:cxnLst>
              <a:rect l="0" t="0" r="r" b="b"/>
              <a:pathLst>
                <a:path w="1433" h="5727">
                  <a:moveTo>
                    <a:pt x="0" y="5726"/>
                  </a:moveTo>
                  <a:lnTo>
                    <a:pt x="1432" y="5726"/>
                  </a:lnTo>
                  <a:lnTo>
                    <a:pt x="1432" y="0"/>
                  </a:lnTo>
                  <a:lnTo>
                    <a:pt x="0" y="0"/>
                  </a:lnTo>
                  <a:lnTo>
                    <a:pt x="0" y="572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2" name="Freeform 4">
              <a:extLst>
                <a:ext uri="{FF2B5EF4-FFF2-40B4-BE49-F238E27FC236}">
                  <a16:creationId xmlns:a16="http://schemas.microsoft.com/office/drawing/2014/main" id="{851A6471-7E24-EE41-B3D2-064A3DAD7F55}"/>
                </a:ext>
              </a:extLst>
            </p:cNvPr>
            <p:cNvSpPr>
              <a:spLocks noChangeArrowheads="1"/>
            </p:cNvSpPr>
            <p:nvPr/>
          </p:nvSpPr>
          <p:spPr bwMode="auto">
            <a:xfrm>
              <a:off x="4592638" y="2332038"/>
              <a:ext cx="2160587" cy="1009650"/>
            </a:xfrm>
            <a:custGeom>
              <a:avLst/>
              <a:gdLst>
                <a:gd name="T0" fmla="*/ 2986 w 6002"/>
                <a:gd name="T1" fmla="*/ 0 h 2804"/>
                <a:gd name="T2" fmla="*/ 2986 w 6002"/>
                <a:gd name="T3" fmla="*/ 0 h 2804"/>
                <a:gd name="T4" fmla="*/ 0 w 6002"/>
                <a:gd name="T5" fmla="*/ 2803 h 2804"/>
                <a:gd name="T6" fmla="*/ 1493 w 6002"/>
                <a:gd name="T7" fmla="*/ 2803 h 2804"/>
                <a:gd name="T8" fmla="*/ 3016 w 6002"/>
                <a:gd name="T9" fmla="*/ 1309 h 2804"/>
                <a:gd name="T10" fmla="*/ 4539 w 6002"/>
                <a:gd name="T11" fmla="*/ 2803 h 2804"/>
                <a:gd name="T12" fmla="*/ 6001 w 6002"/>
                <a:gd name="T13" fmla="*/ 2803 h 2804"/>
                <a:gd name="T14" fmla="*/ 2986 w 6002"/>
                <a:gd name="T15" fmla="*/ 0 h 28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2" h="2804">
                  <a:moveTo>
                    <a:pt x="2986" y="0"/>
                  </a:moveTo>
                  <a:lnTo>
                    <a:pt x="2986" y="0"/>
                  </a:lnTo>
                  <a:cubicBezTo>
                    <a:pt x="1311" y="0"/>
                    <a:pt x="62" y="1157"/>
                    <a:pt x="0" y="2803"/>
                  </a:cubicBezTo>
                  <a:cubicBezTo>
                    <a:pt x="1493" y="2803"/>
                    <a:pt x="1493" y="2803"/>
                    <a:pt x="1493" y="2803"/>
                  </a:cubicBezTo>
                  <a:cubicBezTo>
                    <a:pt x="1555" y="1918"/>
                    <a:pt x="2163" y="1309"/>
                    <a:pt x="3016" y="1309"/>
                  </a:cubicBezTo>
                  <a:cubicBezTo>
                    <a:pt x="3869" y="1309"/>
                    <a:pt x="4478" y="1918"/>
                    <a:pt x="4539" y="2803"/>
                  </a:cubicBezTo>
                  <a:cubicBezTo>
                    <a:pt x="6001" y="2803"/>
                    <a:pt x="6001" y="2803"/>
                    <a:pt x="6001" y="2803"/>
                  </a:cubicBezTo>
                  <a:cubicBezTo>
                    <a:pt x="5941" y="1157"/>
                    <a:pt x="4692" y="0"/>
                    <a:pt x="298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3" name="Freeform 5">
              <a:extLst>
                <a:ext uri="{FF2B5EF4-FFF2-40B4-BE49-F238E27FC236}">
                  <a16:creationId xmlns:a16="http://schemas.microsoft.com/office/drawing/2014/main" id="{60169262-794D-EF46-9C91-8C3815E95C6A}"/>
                </a:ext>
              </a:extLst>
            </p:cNvPr>
            <p:cNvSpPr>
              <a:spLocks noChangeArrowheads="1"/>
            </p:cNvSpPr>
            <p:nvPr/>
          </p:nvSpPr>
          <p:spPr bwMode="auto">
            <a:xfrm>
              <a:off x="4592638" y="3592513"/>
              <a:ext cx="2160587" cy="1997075"/>
            </a:xfrm>
            <a:custGeom>
              <a:avLst/>
              <a:gdLst>
                <a:gd name="T0" fmla="*/ 4478 w 6002"/>
                <a:gd name="T1" fmla="*/ 0 h 5546"/>
                <a:gd name="T2" fmla="*/ 4478 w 6002"/>
                <a:gd name="T3" fmla="*/ 0 h 5546"/>
                <a:gd name="T4" fmla="*/ 4387 w 6002"/>
                <a:gd name="T5" fmla="*/ 213 h 5546"/>
                <a:gd name="T6" fmla="*/ 4387 w 6002"/>
                <a:gd name="T7" fmla="*/ 243 h 5546"/>
                <a:gd name="T8" fmla="*/ 4387 w 6002"/>
                <a:gd name="T9" fmla="*/ 275 h 5546"/>
                <a:gd name="T10" fmla="*/ 3016 w 6002"/>
                <a:gd name="T11" fmla="*/ 1096 h 5546"/>
                <a:gd name="T12" fmla="*/ 1555 w 6002"/>
                <a:gd name="T13" fmla="*/ 0 h 5546"/>
                <a:gd name="T14" fmla="*/ 1555 w 6002"/>
                <a:gd name="T15" fmla="*/ 0 h 5546"/>
                <a:gd name="T16" fmla="*/ 31 w 6002"/>
                <a:gd name="T17" fmla="*/ 0 h 5546"/>
                <a:gd name="T18" fmla="*/ 31 w 6002"/>
                <a:gd name="T19" fmla="*/ 0 h 5546"/>
                <a:gd name="T20" fmla="*/ 2742 w 6002"/>
                <a:gd name="T21" fmla="*/ 2407 h 5546"/>
                <a:gd name="T22" fmla="*/ 4539 w 6002"/>
                <a:gd name="T23" fmla="*/ 1797 h 5546"/>
                <a:gd name="T24" fmla="*/ 4539 w 6002"/>
                <a:gd name="T25" fmla="*/ 2224 h 5546"/>
                <a:gd name="T26" fmla="*/ 4539 w 6002"/>
                <a:gd name="T27" fmla="*/ 2315 h 5546"/>
                <a:gd name="T28" fmla="*/ 4539 w 6002"/>
                <a:gd name="T29" fmla="*/ 2437 h 5546"/>
                <a:gd name="T30" fmla="*/ 4509 w 6002"/>
                <a:gd name="T31" fmla="*/ 3046 h 5546"/>
                <a:gd name="T32" fmla="*/ 3016 w 6002"/>
                <a:gd name="T33" fmla="*/ 4235 h 5546"/>
                <a:gd name="T34" fmla="*/ 1524 w 6002"/>
                <a:gd name="T35" fmla="*/ 3046 h 5546"/>
                <a:gd name="T36" fmla="*/ 0 w 6002"/>
                <a:gd name="T37" fmla="*/ 3046 h 5546"/>
                <a:gd name="T38" fmla="*/ 2986 w 6002"/>
                <a:gd name="T39" fmla="*/ 5545 h 5546"/>
                <a:gd name="T40" fmla="*/ 5971 w 6002"/>
                <a:gd name="T41" fmla="*/ 3108 h 5546"/>
                <a:gd name="T42" fmla="*/ 5971 w 6002"/>
                <a:gd name="T43" fmla="*/ 3108 h 5546"/>
                <a:gd name="T44" fmla="*/ 5971 w 6002"/>
                <a:gd name="T45" fmla="*/ 3077 h 5546"/>
                <a:gd name="T46" fmla="*/ 5971 w 6002"/>
                <a:gd name="T47" fmla="*/ 3046 h 5546"/>
                <a:gd name="T48" fmla="*/ 5971 w 6002"/>
                <a:gd name="T49" fmla="*/ 3046 h 5546"/>
                <a:gd name="T50" fmla="*/ 6001 w 6002"/>
                <a:gd name="T51" fmla="*/ 2224 h 5546"/>
                <a:gd name="T52" fmla="*/ 6001 w 6002"/>
                <a:gd name="T53" fmla="*/ 2315 h 5546"/>
                <a:gd name="T54" fmla="*/ 6001 w 6002"/>
                <a:gd name="T55" fmla="*/ 2285 h 5546"/>
                <a:gd name="T56" fmla="*/ 6001 w 6002"/>
                <a:gd name="T57" fmla="*/ 0 h 5546"/>
                <a:gd name="T58" fmla="*/ 4478 w 6002"/>
                <a:gd name="T59" fmla="*/ 0 h 5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02" h="5546">
                  <a:moveTo>
                    <a:pt x="4478" y="0"/>
                  </a:moveTo>
                  <a:lnTo>
                    <a:pt x="4478" y="0"/>
                  </a:lnTo>
                  <a:cubicBezTo>
                    <a:pt x="4448" y="91"/>
                    <a:pt x="4417" y="153"/>
                    <a:pt x="4387" y="213"/>
                  </a:cubicBezTo>
                  <a:cubicBezTo>
                    <a:pt x="4387" y="243"/>
                    <a:pt x="4387" y="243"/>
                    <a:pt x="4387" y="243"/>
                  </a:cubicBezTo>
                  <a:cubicBezTo>
                    <a:pt x="4387" y="243"/>
                    <a:pt x="4387" y="243"/>
                    <a:pt x="4387" y="275"/>
                  </a:cubicBezTo>
                  <a:cubicBezTo>
                    <a:pt x="4113" y="762"/>
                    <a:pt x="3625" y="1096"/>
                    <a:pt x="3016" y="1096"/>
                  </a:cubicBezTo>
                  <a:cubicBezTo>
                    <a:pt x="2285" y="1096"/>
                    <a:pt x="1736" y="670"/>
                    <a:pt x="1555" y="0"/>
                  </a:cubicBezTo>
                  <a:lnTo>
                    <a:pt x="1555" y="0"/>
                  </a:lnTo>
                  <a:cubicBezTo>
                    <a:pt x="31" y="0"/>
                    <a:pt x="31" y="0"/>
                    <a:pt x="31" y="0"/>
                  </a:cubicBezTo>
                  <a:lnTo>
                    <a:pt x="31" y="0"/>
                  </a:lnTo>
                  <a:cubicBezTo>
                    <a:pt x="244" y="1432"/>
                    <a:pt x="1341" y="2407"/>
                    <a:pt x="2742" y="2407"/>
                  </a:cubicBezTo>
                  <a:cubicBezTo>
                    <a:pt x="3442" y="2407"/>
                    <a:pt x="4083" y="2193"/>
                    <a:pt x="4539" y="1797"/>
                  </a:cubicBezTo>
                  <a:cubicBezTo>
                    <a:pt x="4539" y="2224"/>
                    <a:pt x="4539" y="2224"/>
                    <a:pt x="4539" y="2224"/>
                  </a:cubicBezTo>
                  <a:cubicBezTo>
                    <a:pt x="4539" y="2315"/>
                    <a:pt x="4539" y="2315"/>
                    <a:pt x="4539" y="2315"/>
                  </a:cubicBezTo>
                  <a:cubicBezTo>
                    <a:pt x="4539" y="2437"/>
                    <a:pt x="4539" y="2437"/>
                    <a:pt x="4539" y="2437"/>
                  </a:cubicBezTo>
                  <a:cubicBezTo>
                    <a:pt x="4539" y="2437"/>
                    <a:pt x="4539" y="2834"/>
                    <a:pt x="4509" y="3046"/>
                  </a:cubicBezTo>
                  <a:cubicBezTo>
                    <a:pt x="4326" y="3747"/>
                    <a:pt x="3747" y="4235"/>
                    <a:pt x="3016" y="4235"/>
                  </a:cubicBezTo>
                  <a:cubicBezTo>
                    <a:pt x="2255" y="4235"/>
                    <a:pt x="1676" y="3747"/>
                    <a:pt x="1524" y="3046"/>
                  </a:cubicBezTo>
                  <a:cubicBezTo>
                    <a:pt x="0" y="3046"/>
                    <a:pt x="0" y="3046"/>
                    <a:pt x="0" y="3046"/>
                  </a:cubicBezTo>
                  <a:cubicBezTo>
                    <a:pt x="214" y="4509"/>
                    <a:pt x="1402" y="5545"/>
                    <a:pt x="2986" y="5545"/>
                  </a:cubicBezTo>
                  <a:cubicBezTo>
                    <a:pt x="4570" y="5545"/>
                    <a:pt x="5757" y="4570"/>
                    <a:pt x="5971" y="3108"/>
                  </a:cubicBezTo>
                  <a:lnTo>
                    <a:pt x="5971" y="3108"/>
                  </a:lnTo>
                  <a:cubicBezTo>
                    <a:pt x="5971" y="3108"/>
                    <a:pt x="5971" y="3108"/>
                    <a:pt x="5971" y="3077"/>
                  </a:cubicBezTo>
                  <a:lnTo>
                    <a:pt x="5971" y="3046"/>
                  </a:lnTo>
                  <a:lnTo>
                    <a:pt x="5971" y="3046"/>
                  </a:lnTo>
                  <a:cubicBezTo>
                    <a:pt x="6001" y="2924"/>
                    <a:pt x="6001" y="2681"/>
                    <a:pt x="6001" y="2224"/>
                  </a:cubicBezTo>
                  <a:cubicBezTo>
                    <a:pt x="6001" y="2315"/>
                    <a:pt x="6001" y="2315"/>
                    <a:pt x="6001" y="2315"/>
                  </a:cubicBezTo>
                  <a:cubicBezTo>
                    <a:pt x="6001" y="2285"/>
                    <a:pt x="6001" y="2285"/>
                    <a:pt x="6001" y="2285"/>
                  </a:cubicBezTo>
                  <a:cubicBezTo>
                    <a:pt x="6001" y="0"/>
                    <a:pt x="6001" y="0"/>
                    <a:pt x="6001" y="0"/>
                  </a:cubicBezTo>
                  <a:cubicBezTo>
                    <a:pt x="4478" y="0"/>
                    <a:pt x="4478" y="0"/>
                    <a:pt x="4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4" name="Freeform 6">
              <a:extLst>
                <a:ext uri="{FF2B5EF4-FFF2-40B4-BE49-F238E27FC236}">
                  <a16:creationId xmlns:a16="http://schemas.microsoft.com/office/drawing/2014/main" id="{8D780A38-1635-494D-BFE3-B5C5DA6E8C77}"/>
                </a:ext>
              </a:extLst>
            </p:cNvPr>
            <p:cNvSpPr>
              <a:spLocks noChangeArrowheads="1"/>
            </p:cNvSpPr>
            <p:nvPr/>
          </p:nvSpPr>
          <p:spPr bwMode="auto">
            <a:xfrm>
              <a:off x="9242425" y="1728788"/>
              <a:ext cx="998538" cy="2676525"/>
            </a:xfrm>
            <a:custGeom>
              <a:avLst/>
              <a:gdLst>
                <a:gd name="T0" fmla="*/ 2499 w 2774"/>
                <a:gd name="T1" fmla="*/ 6031 h 7434"/>
                <a:gd name="T2" fmla="*/ 2499 w 2774"/>
                <a:gd name="T3" fmla="*/ 6031 h 7434"/>
                <a:gd name="T4" fmla="*/ 1706 w 2774"/>
                <a:gd name="T5" fmla="*/ 5818 h 7434"/>
                <a:gd name="T6" fmla="*/ 1463 w 2774"/>
                <a:gd name="T7" fmla="*/ 5088 h 7434"/>
                <a:gd name="T8" fmla="*/ 1463 w 2774"/>
                <a:gd name="T9" fmla="*/ 2619 h 7434"/>
                <a:gd name="T10" fmla="*/ 2438 w 2774"/>
                <a:gd name="T11" fmla="*/ 2619 h 7434"/>
                <a:gd name="T12" fmla="*/ 2438 w 2774"/>
                <a:gd name="T13" fmla="*/ 1310 h 7434"/>
                <a:gd name="T14" fmla="*/ 1463 w 2774"/>
                <a:gd name="T15" fmla="*/ 1310 h 7434"/>
                <a:gd name="T16" fmla="*/ 1463 w 2774"/>
                <a:gd name="T17" fmla="*/ 0 h 7434"/>
                <a:gd name="T18" fmla="*/ 0 w 2774"/>
                <a:gd name="T19" fmla="*/ 0 h 7434"/>
                <a:gd name="T20" fmla="*/ 0 w 2774"/>
                <a:gd name="T21" fmla="*/ 5088 h 7434"/>
                <a:gd name="T22" fmla="*/ 732 w 2774"/>
                <a:gd name="T23" fmla="*/ 6915 h 7434"/>
                <a:gd name="T24" fmla="*/ 2164 w 2774"/>
                <a:gd name="T25" fmla="*/ 7433 h 7434"/>
                <a:gd name="T26" fmla="*/ 2529 w 2774"/>
                <a:gd name="T27" fmla="*/ 7402 h 7434"/>
                <a:gd name="T28" fmla="*/ 2773 w 2774"/>
                <a:gd name="T29" fmla="*/ 7402 h 7434"/>
                <a:gd name="T30" fmla="*/ 2773 w 2774"/>
                <a:gd name="T31" fmla="*/ 6001 h 7434"/>
                <a:gd name="T32" fmla="*/ 2499 w 2774"/>
                <a:gd name="T33" fmla="*/ 6031 h 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4" h="7434">
                  <a:moveTo>
                    <a:pt x="2499" y="6031"/>
                  </a:moveTo>
                  <a:lnTo>
                    <a:pt x="2499" y="6031"/>
                  </a:lnTo>
                  <a:cubicBezTo>
                    <a:pt x="2133" y="6062"/>
                    <a:pt x="1859" y="6001"/>
                    <a:pt x="1706" y="5818"/>
                  </a:cubicBezTo>
                  <a:cubicBezTo>
                    <a:pt x="1524" y="5696"/>
                    <a:pt x="1463" y="5421"/>
                    <a:pt x="1463" y="5088"/>
                  </a:cubicBezTo>
                  <a:cubicBezTo>
                    <a:pt x="1463" y="2619"/>
                    <a:pt x="1463" y="2619"/>
                    <a:pt x="1463" y="2619"/>
                  </a:cubicBezTo>
                  <a:cubicBezTo>
                    <a:pt x="2438" y="2619"/>
                    <a:pt x="2438" y="2619"/>
                    <a:pt x="2438" y="2619"/>
                  </a:cubicBezTo>
                  <a:cubicBezTo>
                    <a:pt x="2438" y="1310"/>
                    <a:pt x="2438" y="1310"/>
                    <a:pt x="2438" y="1310"/>
                  </a:cubicBezTo>
                  <a:cubicBezTo>
                    <a:pt x="1463" y="1310"/>
                    <a:pt x="1463" y="1310"/>
                    <a:pt x="1463" y="1310"/>
                  </a:cubicBezTo>
                  <a:cubicBezTo>
                    <a:pt x="1463" y="0"/>
                    <a:pt x="1463" y="0"/>
                    <a:pt x="1463" y="0"/>
                  </a:cubicBezTo>
                  <a:cubicBezTo>
                    <a:pt x="0" y="0"/>
                    <a:pt x="0" y="0"/>
                    <a:pt x="0" y="0"/>
                  </a:cubicBezTo>
                  <a:cubicBezTo>
                    <a:pt x="0" y="5088"/>
                    <a:pt x="0" y="5088"/>
                    <a:pt x="0" y="5088"/>
                  </a:cubicBezTo>
                  <a:cubicBezTo>
                    <a:pt x="0" y="5879"/>
                    <a:pt x="244" y="6488"/>
                    <a:pt x="732" y="6915"/>
                  </a:cubicBezTo>
                  <a:cubicBezTo>
                    <a:pt x="1097" y="7249"/>
                    <a:pt x="1615" y="7433"/>
                    <a:pt x="2164" y="7433"/>
                  </a:cubicBezTo>
                  <a:cubicBezTo>
                    <a:pt x="2286" y="7433"/>
                    <a:pt x="2407" y="7433"/>
                    <a:pt x="2529" y="7402"/>
                  </a:cubicBezTo>
                  <a:cubicBezTo>
                    <a:pt x="2773" y="7402"/>
                    <a:pt x="2773" y="7402"/>
                    <a:pt x="2773" y="7402"/>
                  </a:cubicBezTo>
                  <a:cubicBezTo>
                    <a:pt x="2773" y="6001"/>
                    <a:pt x="2773" y="6001"/>
                    <a:pt x="2773" y="6001"/>
                  </a:cubicBezTo>
                  <a:lnTo>
                    <a:pt x="2499" y="60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5" name="Freeform 7">
              <a:extLst>
                <a:ext uri="{FF2B5EF4-FFF2-40B4-BE49-F238E27FC236}">
                  <a16:creationId xmlns:a16="http://schemas.microsoft.com/office/drawing/2014/main" id="{270C0C08-C08A-6A49-A158-CD8FCDBAFAAD}"/>
                </a:ext>
              </a:extLst>
            </p:cNvPr>
            <p:cNvSpPr>
              <a:spLocks noChangeArrowheads="1"/>
            </p:cNvSpPr>
            <p:nvPr/>
          </p:nvSpPr>
          <p:spPr bwMode="auto">
            <a:xfrm>
              <a:off x="2574925" y="1552575"/>
              <a:ext cx="954088" cy="2873375"/>
            </a:xfrm>
            <a:custGeom>
              <a:avLst/>
              <a:gdLst>
                <a:gd name="T0" fmla="*/ 1676 w 2651"/>
                <a:gd name="T1" fmla="*/ 6367 h 7982"/>
                <a:gd name="T2" fmla="*/ 1676 w 2651"/>
                <a:gd name="T3" fmla="*/ 6367 h 7982"/>
                <a:gd name="T4" fmla="*/ 1492 w 2651"/>
                <a:gd name="T5" fmla="*/ 5788 h 7982"/>
                <a:gd name="T6" fmla="*/ 1492 w 2651"/>
                <a:gd name="T7" fmla="*/ 0 h 7982"/>
                <a:gd name="T8" fmla="*/ 0 w 2651"/>
                <a:gd name="T9" fmla="*/ 0 h 7982"/>
                <a:gd name="T10" fmla="*/ 0 w 2651"/>
                <a:gd name="T11" fmla="*/ 5819 h 7982"/>
                <a:gd name="T12" fmla="*/ 670 w 2651"/>
                <a:gd name="T13" fmla="*/ 7494 h 7982"/>
                <a:gd name="T14" fmla="*/ 2011 w 2651"/>
                <a:gd name="T15" fmla="*/ 7981 h 7982"/>
                <a:gd name="T16" fmla="*/ 2345 w 2651"/>
                <a:gd name="T17" fmla="*/ 7951 h 7982"/>
                <a:gd name="T18" fmla="*/ 2650 w 2651"/>
                <a:gd name="T19" fmla="*/ 7921 h 7982"/>
                <a:gd name="T20" fmla="*/ 2650 w 2651"/>
                <a:gd name="T21" fmla="*/ 6489 h 7982"/>
                <a:gd name="T22" fmla="*/ 2285 w 2651"/>
                <a:gd name="T23" fmla="*/ 6519 h 7982"/>
                <a:gd name="T24" fmla="*/ 1676 w 2651"/>
                <a:gd name="T25" fmla="*/ 6367 h 7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7982">
                  <a:moveTo>
                    <a:pt x="1676" y="6367"/>
                  </a:moveTo>
                  <a:lnTo>
                    <a:pt x="1676" y="6367"/>
                  </a:lnTo>
                  <a:cubicBezTo>
                    <a:pt x="1554" y="6245"/>
                    <a:pt x="1492" y="6062"/>
                    <a:pt x="1492" y="5788"/>
                  </a:cubicBezTo>
                  <a:cubicBezTo>
                    <a:pt x="1492" y="0"/>
                    <a:pt x="1492" y="0"/>
                    <a:pt x="1492" y="0"/>
                  </a:cubicBezTo>
                  <a:cubicBezTo>
                    <a:pt x="0" y="0"/>
                    <a:pt x="0" y="0"/>
                    <a:pt x="0" y="0"/>
                  </a:cubicBezTo>
                  <a:cubicBezTo>
                    <a:pt x="0" y="5819"/>
                    <a:pt x="0" y="5819"/>
                    <a:pt x="0" y="5819"/>
                  </a:cubicBezTo>
                  <a:cubicBezTo>
                    <a:pt x="0" y="6519"/>
                    <a:pt x="243" y="7098"/>
                    <a:pt x="670" y="7494"/>
                  </a:cubicBezTo>
                  <a:cubicBezTo>
                    <a:pt x="1005" y="7799"/>
                    <a:pt x="1492" y="7981"/>
                    <a:pt x="2011" y="7981"/>
                  </a:cubicBezTo>
                  <a:cubicBezTo>
                    <a:pt x="2132" y="7981"/>
                    <a:pt x="2223" y="7981"/>
                    <a:pt x="2345" y="7951"/>
                  </a:cubicBezTo>
                  <a:cubicBezTo>
                    <a:pt x="2650" y="7921"/>
                    <a:pt x="2650" y="7921"/>
                    <a:pt x="2650" y="7921"/>
                  </a:cubicBezTo>
                  <a:cubicBezTo>
                    <a:pt x="2650" y="6489"/>
                    <a:pt x="2650" y="6489"/>
                    <a:pt x="2650" y="6489"/>
                  </a:cubicBezTo>
                  <a:cubicBezTo>
                    <a:pt x="2285" y="6519"/>
                    <a:pt x="2285" y="6519"/>
                    <a:pt x="2285" y="6519"/>
                  </a:cubicBezTo>
                  <a:cubicBezTo>
                    <a:pt x="2011" y="6519"/>
                    <a:pt x="1797" y="6489"/>
                    <a:pt x="1676" y="63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6" name="Freeform 8">
              <a:extLst>
                <a:ext uri="{FF2B5EF4-FFF2-40B4-BE49-F238E27FC236}">
                  <a16:creationId xmlns:a16="http://schemas.microsoft.com/office/drawing/2014/main" id="{4B71D626-9E9D-4641-AD3B-09F77E6C57CC}"/>
                </a:ext>
              </a:extLst>
            </p:cNvPr>
            <p:cNvSpPr>
              <a:spLocks noChangeArrowheads="1"/>
            </p:cNvSpPr>
            <p:nvPr/>
          </p:nvSpPr>
          <p:spPr bwMode="auto">
            <a:xfrm>
              <a:off x="7059613" y="1563688"/>
              <a:ext cx="1919287" cy="2828925"/>
            </a:xfrm>
            <a:custGeom>
              <a:avLst/>
              <a:gdLst>
                <a:gd name="T0" fmla="*/ 2895 w 5333"/>
                <a:gd name="T1" fmla="*/ 1949 h 7860"/>
                <a:gd name="T2" fmla="*/ 2895 w 5333"/>
                <a:gd name="T3" fmla="*/ 1949 h 7860"/>
                <a:gd name="T4" fmla="*/ 1494 w 5333"/>
                <a:gd name="T5" fmla="*/ 2407 h 7860"/>
                <a:gd name="T6" fmla="*/ 1494 w 5333"/>
                <a:gd name="T7" fmla="*/ 0 h 7860"/>
                <a:gd name="T8" fmla="*/ 1463 w 5333"/>
                <a:gd name="T9" fmla="*/ 0 h 7860"/>
                <a:gd name="T10" fmla="*/ 0 w 5333"/>
                <a:gd name="T11" fmla="*/ 0 h 7860"/>
                <a:gd name="T12" fmla="*/ 0 w 5333"/>
                <a:gd name="T13" fmla="*/ 30 h 7860"/>
                <a:gd name="T14" fmla="*/ 0 w 5333"/>
                <a:gd name="T15" fmla="*/ 7859 h 7860"/>
                <a:gd name="T16" fmla="*/ 1494 w 5333"/>
                <a:gd name="T17" fmla="*/ 7859 h 7860"/>
                <a:gd name="T18" fmla="*/ 1494 w 5333"/>
                <a:gd name="T19" fmla="*/ 4448 h 7860"/>
                <a:gd name="T20" fmla="*/ 2651 w 5333"/>
                <a:gd name="T21" fmla="*/ 3290 h 7860"/>
                <a:gd name="T22" fmla="*/ 3809 w 5333"/>
                <a:gd name="T23" fmla="*/ 4448 h 7860"/>
                <a:gd name="T24" fmla="*/ 3840 w 5333"/>
                <a:gd name="T25" fmla="*/ 7859 h 7860"/>
                <a:gd name="T26" fmla="*/ 5272 w 5333"/>
                <a:gd name="T27" fmla="*/ 7859 h 7860"/>
                <a:gd name="T28" fmla="*/ 5332 w 5333"/>
                <a:gd name="T29" fmla="*/ 7859 h 7860"/>
                <a:gd name="T30" fmla="*/ 5332 w 5333"/>
                <a:gd name="T31" fmla="*/ 4387 h 7860"/>
                <a:gd name="T32" fmla="*/ 5302 w 5333"/>
                <a:gd name="T33" fmla="*/ 4083 h 7860"/>
                <a:gd name="T34" fmla="*/ 2895 w 5333"/>
                <a:gd name="T35" fmla="*/ 1949 h 7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33" h="7860">
                  <a:moveTo>
                    <a:pt x="2895" y="1949"/>
                  </a:moveTo>
                  <a:lnTo>
                    <a:pt x="2895" y="1949"/>
                  </a:lnTo>
                  <a:cubicBezTo>
                    <a:pt x="2377" y="1949"/>
                    <a:pt x="1890" y="2133"/>
                    <a:pt x="1494" y="2407"/>
                  </a:cubicBezTo>
                  <a:cubicBezTo>
                    <a:pt x="1494" y="0"/>
                    <a:pt x="1494" y="0"/>
                    <a:pt x="1494" y="0"/>
                  </a:cubicBezTo>
                  <a:cubicBezTo>
                    <a:pt x="1463" y="0"/>
                    <a:pt x="1463" y="0"/>
                    <a:pt x="1463" y="0"/>
                  </a:cubicBezTo>
                  <a:cubicBezTo>
                    <a:pt x="0" y="0"/>
                    <a:pt x="0" y="0"/>
                    <a:pt x="0" y="0"/>
                  </a:cubicBezTo>
                  <a:cubicBezTo>
                    <a:pt x="0" y="30"/>
                    <a:pt x="0" y="30"/>
                    <a:pt x="0" y="30"/>
                  </a:cubicBezTo>
                  <a:cubicBezTo>
                    <a:pt x="0" y="7859"/>
                    <a:pt x="0" y="7859"/>
                    <a:pt x="0" y="7859"/>
                  </a:cubicBezTo>
                  <a:cubicBezTo>
                    <a:pt x="1494" y="7859"/>
                    <a:pt x="1494" y="7859"/>
                    <a:pt x="1494" y="7859"/>
                  </a:cubicBezTo>
                  <a:cubicBezTo>
                    <a:pt x="1494" y="4448"/>
                    <a:pt x="1494" y="4448"/>
                    <a:pt x="1494" y="4448"/>
                  </a:cubicBezTo>
                  <a:cubicBezTo>
                    <a:pt x="1494" y="3808"/>
                    <a:pt x="1890" y="3290"/>
                    <a:pt x="2651" y="3290"/>
                  </a:cubicBezTo>
                  <a:cubicBezTo>
                    <a:pt x="3291" y="3290"/>
                    <a:pt x="3809" y="3808"/>
                    <a:pt x="3809" y="4448"/>
                  </a:cubicBezTo>
                  <a:cubicBezTo>
                    <a:pt x="3840" y="7859"/>
                    <a:pt x="3840" y="7859"/>
                    <a:pt x="3840" y="7859"/>
                  </a:cubicBezTo>
                  <a:cubicBezTo>
                    <a:pt x="5272" y="7859"/>
                    <a:pt x="5272" y="7859"/>
                    <a:pt x="5272" y="7859"/>
                  </a:cubicBezTo>
                  <a:cubicBezTo>
                    <a:pt x="5332" y="7859"/>
                    <a:pt x="5332" y="7859"/>
                    <a:pt x="5332" y="7859"/>
                  </a:cubicBezTo>
                  <a:cubicBezTo>
                    <a:pt x="5332" y="4387"/>
                    <a:pt x="5332" y="4387"/>
                    <a:pt x="5332" y="4387"/>
                  </a:cubicBezTo>
                  <a:cubicBezTo>
                    <a:pt x="5332" y="4295"/>
                    <a:pt x="5302" y="4173"/>
                    <a:pt x="5302" y="4083"/>
                  </a:cubicBezTo>
                  <a:cubicBezTo>
                    <a:pt x="5150" y="2894"/>
                    <a:pt x="4144" y="1949"/>
                    <a:pt x="2895" y="1949"/>
                  </a:cubicBezTo>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grpSp>
      <p:sp>
        <p:nvSpPr>
          <p:cNvPr id="28" name="Freeform 27">
            <a:extLst>
              <a:ext uri="{FF2B5EF4-FFF2-40B4-BE49-F238E27FC236}">
                <a16:creationId xmlns:a16="http://schemas.microsoft.com/office/drawing/2014/main" id="{290B7CC3-8452-B840-A02A-ED5F8DCFE27E}"/>
              </a:ext>
            </a:extLst>
          </p:cNvPr>
          <p:cNvSpPr/>
          <p:nvPr userDrawn="1"/>
        </p:nvSpPr>
        <p:spPr>
          <a:xfrm>
            <a:off x="0" y="0"/>
            <a:ext cx="8649837" cy="6858000"/>
          </a:xfrm>
          <a:custGeom>
            <a:avLst/>
            <a:gdLst>
              <a:gd name="connsiteX0" fmla="*/ 0 w 6487378"/>
              <a:gd name="connsiteY0" fmla="*/ 0 h 5143500"/>
              <a:gd name="connsiteX1" fmla="*/ 5599914 w 6487378"/>
              <a:gd name="connsiteY1" fmla="*/ 0 h 5143500"/>
              <a:gd name="connsiteX2" fmla="*/ 5621526 w 6487378"/>
              <a:gd name="connsiteY2" fmla="*/ 29400 h 5143500"/>
              <a:gd name="connsiteX3" fmla="*/ 5642905 w 6487378"/>
              <a:gd name="connsiteY3" fmla="*/ 58980 h 5143500"/>
              <a:gd name="connsiteX4" fmla="*/ 5664052 w 6487378"/>
              <a:gd name="connsiteY4" fmla="*/ 88738 h 5143500"/>
              <a:gd name="connsiteX5" fmla="*/ 5684964 w 6487378"/>
              <a:gd name="connsiteY5" fmla="*/ 118673 h 5143500"/>
              <a:gd name="connsiteX6" fmla="*/ 5705639 w 6487378"/>
              <a:gd name="connsiteY6" fmla="*/ 148782 h 5143500"/>
              <a:gd name="connsiteX7" fmla="*/ 5726078 w 6487378"/>
              <a:gd name="connsiteY7" fmla="*/ 179066 h 5143500"/>
              <a:gd name="connsiteX8" fmla="*/ 5746278 w 6487378"/>
              <a:gd name="connsiteY8" fmla="*/ 209522 h 5143500"/>
              <a:gd name="connsiteX9" fmla="*/ 5766238 w 6487378"/>
              <a:gd name="connsiteY9" fmla="*/ 240150 h 5143500"/>
              <a:gd name="connsiteX10" fmla="*/ 5785957 w 6487378"/>
              <a:gd name="connsiteY10" fmla="*/ 270947 h 5143500"/>
              <a:gd name="connsiteX11" fmla="*/ 5805433 w 6487378"/>
              <a:gd name="connsiteY11" fmla="*/ 301913 h 5143500"/>
              <a:gd name="connsiteX12" fmla="*/ 5824665 w 6487378"/>
              <a:gd name="connsiteY12" fmla="*/ 333047 h 5143500"/>
              <a:gd name="connsiteX13" fmla="*/ 5843651 w 6487378"/>
              <a:gd name="connsiteY13" fmla="*/ 364346 h 5143500"/>
              <a:gd name="connsiteX14" fmla="*/ 5862391 w 6487378"/>
              <a:gd name="connsiteY14" fmla="*/ 395810 h 5143500"/>
              <a:gd name="connsiteX15" fmla="*/ 5880883 w 6487378"/>
              <a:gd name="connsiteY15" fmla="*/ 427437 h 5143500"/>
              <a:gd name="connsiteX16" fmla="*/ 5899126 w 6487378"/>
              <a:gd name="connsiteY16" fmla="*/ 459227 h 5143500"/>
              <a:gd name="connsiteX17" fmla="*/ 5917119 w 6487378"/>
              <a:gd name="connsiteY17" fmla="*/ 491176 h 5143500"/>
              <a:gd name="connsiteX18" fmla="*/ 5934859 w 6487378"/>
              <a:gd name="connsiteY18" fmla="*/ 523285 h 5143500"/>
              <a:gd name="connsiteX19" fmla="*/ 5952345 w 6487378"/>
              <a:gd name="connsiteY19" fmla="*/ 555552 h 5143500"/>
              <a:gd name="connsiteX20" fmla="*/ 5969577 w 6487378"/>
              <a:gd name="connsiteY20" fmla="*/ 587975 h 5143500"/>
              <a:gd name="connsiteX21" fmla="*/ 5986553 w 6487378"/>
              <a:gd name="connsiteY21" fmla="*/ 620555 h 5143500"/>
              <a:gd name="connsiteX22" fmla="*/ 6003271 w 6487378"/>
              <a:gd name="connsiteY22" fmla="*/ 653287 h 5143500"/>
              <a:gd name="connsiteX23" fmla="*/ 6019731 w 6487378"/>
              <a:gd name="connsiteY23" fmla="*/ 686172 h 5143500"/>
              <a:gd name="connsiteX24" fmla="*/ 6035931 w 6487378"/>
              <a:gd name="connsiteY24" fmla="*/ 719209 h 5143500"/>
              <a:gd name="connsiteX25" fmla="*/ 6051868 w 6487378"/>
              <a:gd name="connsiteY25" fmla="*/ 752396 h 5143500"/>
              <a:gd name="connsiteX26" fmla="*/ 6067545 w 6487378"/>
              <a:gd name="connsiteY26" fmla="*/ 785731 h 5143500"/>
              <a:gd name="connsiteX27" fmla="*/ 6082956 w 6487378"/>
              <a:gd name="connsiteY27" fmla="*/ 819213 h 5143500"/>
              <a:gd name="connsiteX28" fmla="*/ 6098101 w 6487378"/>
              <a:gd name="connsiteY28" fmla="*/ 852841 h 5143500"/>
              <a:gd name="connsiteX29" fmla="*/ 6112981 w 6487378"/>
              <a:gd name="connsiteY29" fmla="*/ 886614 h 5143500"/>
              <a:gd name="connsiteX30" fmla="*/ 6127592 w 6487378"/>
              <a:gd name="connsiteY30" fmla="*/ 920530 h 5143500"/>
              <a:gd name="connsiteX31" fmla="*/ 6141934 w 6487378"/>
              <a:gd name="connsiteY31" fmla="*/ 954588 h 5143500"/>
              <a:gd name="connsiteX32" fmla="*/ 6156004 w 6487378"/>
              <a:gd name="connsiteY32" fmla="*/ 988787 h 5143500"/>
              <a:gd name="connsiteX33" fmla="*/ 6169804 w 6487378"/>
              <a:gd name="connsiteY33" fmla="*/ 1023125 h 5143500"/>
              <a:gd name="connsiteX34" fmla="*/ 6183329 w 6487378"/>
              <a:gd name="connsiteY34" fmla="*/ 1057601 h 5143500"/>
              <a:gd name="connsiteX35" fmla="*/ 6196579 w 6487378"/>
              <a:gd name="connsiteY35" fmla="*/ 1092212 h 5143500"/>
              <a:gd name="connsiteX36" fmla="*/ 6209554 w 6487378"/>
              <a:gd name="connsiteY36" fmla="*/ 1126961 h 5143500"/>
              <a:gd name="connsiteX37" fmla="*/ 6222251 w 6487378"/>
              <a:gd name="connsiteY37" fmla="*/ 1161842 h 5143500"/>
              <a:gd name="connsiteX38" fmla="*/ 6234669 w 6487378"/>
              <a:gd name="connsiteY38" fmla="*/ 1196856 h 5143500"/>
              <a:gd name="connsiteX39" fmla="*/ 6246807 w 6487378"/>
              <a:gd name="connsiteY39" fmla="*/ 1232001 h 5143500"/>
              <a:gd name="connsiteX40" fmla="*/ 6258663 w 6487378"/>
              <a:gd name="connsiteY40" fmla="*/ 1267277 h 5143500"/>
              <a:gd name="connsiteX41" fmla="*/ 6270237 w 6487378"/>
              <a:gd name="connsiteY41" fmla="*/ 1302680 h 5143500"/>
              <a:gd name="connsiteX42" fmla="*/ 6281526 w 6487378"/>
              <a:gd name="connsiteY42" fmla="*/ 1338211 h 5143500"/>
              <a:gd name="connsiteX43" fmla="*/ 6292530 w 6487378"/>
              <a:gd name="connsiteY43" fmla="*/ 1373868 h 5143500"/>
              <a:gd name="connsiteX44" fmla="*/ 6303246 w 6487378"/>
              <a:gd name="connsiteY44" fmla="*/ 1409650 h 5143500"/>
              <a:gd name="connsiteX45" fmla="*/ 6313675 w 6487378"/>
              <a:gd name="connsiteY45" fmla="*/ 1445555 h 5143500"/>
              <a:gd name="connsiteX46" fmla="*/ 6323815 w 6487378"/>
              <a:gd name="connsiteY46" fmla="*/ 1481581 h 5143500"/>
              <a:gd name="connsiteX47" fmla="*/ 6333663 w 6487378"/>
              <a:gd name="connsiteY47" fmla="*/ 1517729 h 5143500"/>
              <a:gd name="connsiteX48" fmla="*/ 6343219 w 6487378"/>
              <a:gd name="connsiteY48" fmla="*/ 1553995 h 5143500"/>
              <a:gd name="connsiteX49" fmla="*/ 6352482 w 6487378"/>
              <a:gd name="connsiteY49" fmla="*/ 1590379 h 5143500"/>
              <a:gd name="connsiteX50" fmla="*/ 6361450 w 6487378"/>
              <a:gd name="connsiteY50" fmla="*/ 1626880 h 5143500"/>
              <a:gd name="connsiteX51" fmla="*/ 6370121 w 6487378"/>
              <a:gd name="connsiteY51" fmla="*/ 1663496 h 5143500"/>
              <a:gd name="connsiteX52" fmla="*/ 6378495 w 6487378"/>
              <a:gd name="connsiteY52" fmla="*/ 1700226 h 5143500"/>
              <a:gd name="connsiteX53" fmla="*/ 6386570 w 6487378"/>
              <a:gd name="connsiteY53" fmla="*/ 1737068 h 5143500"/>
              <a:gd name="connsiteX54" fmla="*/ 6394345 w 6487378"/>
              <a:gd name="connsiteY54" fmla="*/ 1774022 h 5143500"/>
              <a:gd name="connsiteX55" fmla="*/ 6401818 w 6487378"/>
              <a:gd name="connsiteY55" fmla="*/ 1811087 h 5143500"/>
              <a:gd name="connsiteX56" fmla="*/ 6408988 w 6487378"/>
              <a:gd name="connsiteY56" fmla="*/ 1848259 h 5143500"/>
              <a:gd name="connsiteX57" fmla="*/ 6415854 w 6487378"/>
              <a:gd name="connsiteY57" fmla="*/ 1885538 h 5143500"/>
              <a:gd name="connsiteX58" fmla="*/ 6422414 w 6487378"/>
              <a:gd name="connsiteY58" fmla="*/ 1922924 h 5143500"/>
              <a:gd name="connsiteX59" fmla="*/ 6428668 w 6487378"/>
              <a:gd name="connsiteY59" fmla="*/ 1960413 h 5143500"/>
              <a:gd name="connsiteX60" fmla="*/ 6434612 w 6487378"/>
              <a:gd name="connsiteY60" fmla="*/ 1998006 h 5143500"/>
              <a:gd name="connsiteX61" fmla="*/ 6440248 w 6487378"/>
              <a:gd name="connsiteY61" fmla="*/ 2035701 h 5143500"/>
              <a:gd name="connsiteX62" fmla="*/ 6445573 w 6487378"/>
              <a:gd name="connsiteY62" fmla="*/ 2073497 h 5143500"/>
              <a:gd name="connsiteX63" fmla="*/ 6450585 w 6487378"/>
              <a:gd name="connsiteY63" fmla="*/ 2111392 h 5143500"/>
              <a:gd name="connsiteX64" fmla="*/ 6455283 w 6487378"/>
              <a:gd name="connsiteY64" fmla="*/ 2149385 h 5143500"/>
              <a:gd name="connsiteX65" fmla="*/ 6459666 w 6487378"/>
              <a:gd name="connsiteY65" fmla="*/ 2187474 h 5143500"/>
              <a:gd name="connsiteX66" fmla="*/ 6463734 w 6487378"/>
              <a:gd name="connsiteY66" fmla="*/ 2225658 h 5143500"/>
              <a:gd name="connsiteX67" fmla="*/ 6467483 w 6487378"/>
              <a:gd name="connsiteY67" fmla="*/ 2263937 h 5143500"/>
              <a:gd name="connsiteX68" fmla="*/ 6470914 w 6487378"/>
              <a:gd name="connsiteY68" fmla="*/ 2302307 h 5143500"/>
              <a:gd name="connsiteX69" fmla="*/ 6474024 w 6487378"/>
              <a:gd name="connsiteY69" fmla="*/ 2340770 h 5143500"/>
              <a:gd name="connsiteX70" fmla="*/ 6476812 w 6487378"/>
              <a:gd name="connsiteY70" fmla="*/ 2379321 h 5143500"/>
              <a:gd name="connsiteX71" fmla="*/ 6479277 w 6487378"/>
              <a:gd name="connsiteY71" fmla="*/ 2417962 h 5143500"/>
              <a:gd name="connsiteX72" fmla="*/ 6481418 w 6487378"/>
              <a:gd name="connsiteY72" fmla="*/ 2456690 h 5143500"/>
              <a:gd name="connsiteX73" fmla="*/ 6483234 w 6487378"/>
              <a:gd name="connsiteY73" fmla="*/ 2495503 h 5143500"/>
              <a:gd name="connsiteX74" fmla="*/ 6484722 w 6487378"/>
              <a:gd name="connsiteY74" fmla="*/ 2534401 h 5143500"/>
              <a:gd name="connsiteX75" fmla="*/ 6485882 w 6487378"/>
              <a:gd name="connsiteY75" fmla="*/ 2573382 h 5143500"/>
              <a:gd name="connsiteX76" fmla="*/ 6486712 w 6487378"/>
              <a:gd name="connsiteY76" fmla="*/ 2612446 h 5143500"/>
              <a:gd name="connsiteX77" fmla="*/ 6487211 w 6487378"/>
              <a:gd name="connsiteY77" fmla="*/ 2651589 h 5143500"/>
              <a:gd name="connsiteX78" fmla="*/ 6487378 w 6487378"/>
              <a:gd name="connsiteY78" fmla="*/ 2690813 h 5143500"/>
              <a:gd name="connsiteX79" fmla="*/ 6487211 w 6487378"/>
              <a:gd name="connsiteY79" fmla="*/ 2730072 h 5143500"/>
              <a:gd name="connsiteX80" fmla="*/ 6486711 w 6487378"/>
              <a:gd name="connsiteY80" fmla="*/ 2769253 h 5143500"/>
              <a:gd name="connsiteX81" fmla="*/ 6485879 w 6487378"/>
              <a:gd name="connsiteY81" fmla="*/ 2808353 h 5143500"/>
              <a:gd name="connsiteX82" fmla="*/ 6484717 w 6487378"/>
              <a:gd name="connsiteY82" fmla="*/ 2847371 h 5143500"/>
              <a:gd name="connsiteX83" fmla="*/ 6483226 w 6487378"/>
              <a:gd name="connsiteY83" fmla="*/ 2886306 h 5143500"/>
              <a:gd name="connsiteX84" fmla="*/ 6481407 w 6487378"/>
              <a:gd name="connsiteY84" fmla="*/ 2925156 h 5143500"/>
              <a:gd name="connsiteX85" fmla="*/ 6479262 w 6487378"/>
              <a:gd name="connsiteY85" fmla="*/ 2963920 h 5143500"/>
              <a:gd name="connsiteX86" fmla="*/ 6476792 w 6487378"/>
              <a:gd name="connsiteY86" fmla="*/ 3002596 h 5143500"/>
              <a:gd name="connsiteX87" fmla="*/ 6473998 w 6487378"/>
              <a:gd name="connsiteY87" fmla="*/ 3041184 h 5143500"/>
              <a:gd name="connsiteX88" fmla="*/ 6470882 w 6487378"/>
              <a:gd name="connsiteY88" fmla="*/ 3079682 h 5143500"/>
              <a:gd name="connsiteX89" fmla="*/ 6467445 w 6487378"/>
              <a:gd name="connsiteY89" fmla="*/ 3118088 h 5143500"/>
              <a:gd name="connsiteX90" fmla="*/ 6463688 w 6487378"/>
              <a:gd name="connsiteY90" fmla="*/ 3156402 h 5143500"/>
              <a:gd name="connsiteX91" fmla="*/ 6459613 w 6487378"/>
              <a:gd name="connsiteY91" fmla="*/ 3194621 h 5143500"/>
              <a:gd name="connsiteX92" fmla="*/ 6455222 w 6487378"/>
              <a:gd name="connsiteY92" fmla="*/ 3232745 h 5143500"/>
              <a:gd name="connsiteX93" fmla="*/ 6450514 w 6487378"/>
              <a:gd name="connsiteY93" fmla="*/ 3270773 h 5143500"/>
              <a:gd name="connsiteX94" fmla="*/ 6445493 w 6487378"/>
              <a:gd name="connsiteY94" fmla="*/ 3308702 h 5143500"/>
              <a:gd name="connsiteX95" fmla="*/ 6440158 w 6487378"/>
              <a:gd name="connsiteY95" fmla="*/ 3346532 h 5143500"/>
              <a:gd name="connsiteX96" fmla="*/ 6434512 w 6487378"/>
              <a:gd name="connsiteY96" fmla="*/ 3384261 h 5143500"/>
              <a:gd name="connsiteX97" fmla="*/ 6428556 w 6487378"/>
              <a:gd name="connsiteY97" fmla="*/ 3421889 h 5143500"/>
              <a:gd name="connsiteX98" fmla="*/ 6422291 w 6487378"/>
              <a:gd name="connsiteY98" fmla="*/ 3459412 h 5143500"/>
              <a:gd name="connsiteX99" fmla="*/ 6415718 w 6487378"/>
              <a:gd name="connsiteY99" fmla="*/ 3496831 h 5143500"/>
              <a:gd name="connsiteX100" fmla="*/ 6408839 w 6487378"/>
              <a:gd name="connsiteY100" fmla="*/ 3534144 h 5143500"/>
              <a:gd name="connsiteX101" fmla="*/ 6401655 w 6487378"/>
              <a:gd name="connsiteY101" fmla="*/ 3571349 h 5143500"/>
              <a:gd name="connsiteX102" fmla="*/ 6394168 w 6487378"/>
              <a:gd name="connsiteY102" fmla="*/ 3608446 h 5143500"/>
              <a:gd name="connsiteX103" fmla="*/ 6386379 w 6487378"/>
              <a:gd name="connsiteY103" fmla="*/ 3645432 h 5143500"/>
              <a:gd name="connsiteX104" fmla="*/ 6378289 w 6487378"/>
              <a:gd name="connsiteY104" fmla="*/ 3682307 h 5143500"/>
              <a:gd name="connsiteX105" fmla="*/ 6369899 w 6487378"/>
              <a:gd name="connsiteY105" fmla="*/ 3719069 h 5143500"/>
              <a:gd name="connsiteX106" fmla="*/ 6361212 w 6487378"/>
              <a:gd name="connsiteY106" fmla="*/ 3755717 h 5143500"/>
              <a:gd name="connsiteX107" fmla="*/ 6352228 w 6487378"/>
              <a:gd name="connsiteY107" fmla="*/ 3792250 h 5143500"/>
              <a:gd name="connsiteX108" fmla="*/ 6342948 w 6487378"/>
              <a:gd name="connsiteY108" fmla="*/ 3828665 h 5143500"/>
              <a:gd name="connsiteX109" fmla="*/ 6333374 w 6487378"/>
              <a:gd name="connsiteY109" fmla="*/ 3864963 h 5143500"/>
              <a:gd name="connsiteX110" fmla="*/ 6323508 w 6487378"/>
              <a:gd name="connsiteY110" fmla="*/ 3901141 h 5143500"/>
              <a:gd name="connsiteX111" fmla="*/ 6313350 w 6487378"/>
              <a:gd name="connsiteY111" fmla="*/ 3937198 h 5143500"/>
              <a:gd name="connsiteX112" fmla="*/ 6302902 w 6487378"/>
              <a:gd name="connsiteY112" fmla="*/ 3973133 h 5143500"/>
              <a:gd name="connsiteX113" fmla="*/ 6292165 w 6487378"/>
              <a:gd name="connsiteY113" fmla="*/ 4008945 h 5143500"/>
              <a:gd name="connsiteX114" fmla="*/ 6281141 w 6487378"/>
              <a:gd name="connsiteY114" fmla="*/ 4044632 h 5143500"/>
              <a:gd name="connsiteX115" fmla="*/ 6269831 w 6487378"/>
              <a:gd name="connsiteY115" fmla="*/ 4080192 h 5143500"/>
              <a:gd name="connsiteX116" fmla="*/ 6258237 w 6487378"/>
              <a:gd name="connsiteY116" fmla="*/ 4115625 h 5143500"/>
              <a:gd name="connsiteX117" fmla="*/ 6246358 w 6487378"/>
              <a:gd name="connsiteY117" fmla="*/ 4150929 h 5143500"/>
              <a:gd name="connsiteX118" fmla="*/ 6234199 w 6487378"/>
              <a:gd name="connsiteY118" fmla="*/ 4186103 h 5143500"/>
              <a:gd name="connsiteX119" fmla="*/ 6221758 w 6487378"/>
              <a:gd name="connsiteY119" fmla="*/ 4221146 h 5143500"/>
              <a:gd name="connsiteX120" fmla="*/ 6209038 w 6487378"/>
              <a:gd name="connsiteY120" fmla="*/ 4256055 h 5143500"/>
              <a:gd name="connsiteX121" fmla="*/ 6196041 w 6487378"/>
              <a:gd name="connsiteY121" fmla="*/ 4290830 h 5143500"/>
              <a:gd name="connsiteX122" fmla="*/ 6182766 w 6487378"/>
              <a:gd name="connsiteY122" fmla="*/ 4325471 h 5143500"/>
              <a:gd name="connsiteX123" fmla="*/ 6169216 w 6487378"/>
              <a:gd name="connsiteY123" fmla="*/ 4359974 h 5143500"/>
              <a:gd name="connsiteX124" fmla="*/ 6155393 w 6487378"/>
              <a:gd name="connsiteY124" fmla="*/ 4394338 h 5143500"/>
              <a:gd name="connsiteX125" fmla="*/ 6141297 w 6487378"/>
              <a:gd name="connsiteY125" fmla="*/ 4428563 h 5143500"/>
              <a:gd name="connsiteX126" fmla="*/ 6126930 w 6487378"/>
              <a:gd name="connsiteY126" fmla="*/ 4462647 h 5143500"/>
              <a:gd name="connsiteX127" fmla="*/ 6112292 w 6487378"/>
              <a:gd name="connsiteY127" fmla="*/ 4496589 h 5143500"/>
              <a:gd name="connsiteX128" fmla="*/ 6097387 w 6487378"/>
              <a:gd name="connsiteY128" fmla="*/ 4530388 h 5143500"/>
              <a:gd name="connsiteX129" fmla="*/ 6082214 w 6487378"/>
              <a:gd name="connsiteY129" fmla="*/ 4564041 h 5143500"/>
              <a:gd name="connsiteX130" fmla="*/ 6066775 w 6487378"/>
              <a:gd name="connsiteY130" fmla="*/ 4597549 h 5143500"/>
              <a:gd name="connsiteX131" fmla="*/ 6051072 w 6487378"/>
              <a:gd name="connsiteY131" fmla="*/ 4630908 h 5143500"/>
              <a:gd name="connsiteX132" fmla="*/ 6035106 w 6487378"/>
              <a:gd name="connsiteY132" fmla="*/ 4664119 h 5143500"/>
              <a:gd name="connsiteX133" fmla="*/ 6018877 w 6487378"/>
              <a:gd name="connsiteY133" fmla="*/ 4697180 h 5143500"/>
              <a:gd name="connsiteX134" fmla="*/ 6002389 w 6487378"/>
              <a:gd name="connsiteY134" fmla="*/ 4730089 h 5143500"/>
              <a:gd name="connsiteX135" fmla="*/ 5985642 w 6487378"/>
              <a:gd name="connsiteY135" fmla="*/ 4762844 h 5143500"/>
              <a:gd name="connsiteX136" fmla="*/ 5968636 w 6487378"/>
              <a:gd name="connsiteY136" fmla="*/ 4795446 h 5143500"/>
              <a:gd name="connsiteX137" fmla="*/ 5951374 w 6487378"/>
              <a:gd name="connsiteY137" fmla="*/ 4827893 h 5143500"/>
              <a:gd name="connsiteX138" fmla="*/ 5933857 w 6487378"/>
              <a:gd name="connsiteY138" fmla="*/ 4860182 h 5143500"/>
              <a:gd name="connsiteX139" fmla="*/ 5916086 w 6487378"/>
              <a:gd name="connsiteY139" fmla="*/ 4892312 h 5143500"/>
              <a:gd name="connsiteX140" fmla="*/ 5898063 w 6487378"/>
              <a:gd name="connsiteY140" fmla="*/ 4924283 h 5143500"/>
              <a:gd name="connsiteX141" fmla="*/ 5879789 w 6487378"/>
              <a:gd name="connsiteY141" fmla="*/ 4956094 h 5143500"/>
              <a:gd name="connsiteX142" fmla="*/ 5861265 w 6487378"/>
              <a:gd name="connsiteY142" fmla="*/ 4987742 h 5143500"/>
              <a:gd name="connsiteX143" fmla="*/ 5842493 w 6487378"/>
              <a:gd name="connsiteY143" fmla="*/ 5019226 h 5143500"/>
              <a:gd name="connsiteX144" fmla="*/ 5823473 w 6487378"/>
              <a:gd name="connsiteY144" fmla="*/ 5050545 h 5143500"/>
              <a:gd name="connsiteX145" fmla="*/ 5804209 w 6487378"/>
              <a:gd name="connsiteY145" fmla="*/ 5081698 h 5143500"/>
              <a:gd name="connsiteX146" fmla="*/ 5784699 w 6487378"/>
              <a:gd name="connsiteY146" fmla="*/ 5112683 h 5143500"/>
              <a:gd name="connsiteX147" fmla="*/ 5764947 w 6487378"/>
              <a:gd name="connsiteY147" fmla="*/ 5143500 h 5143500"/>
              <a:gd name="connsiteX148" fmla="*/ 0 w 6487378"/>
              <a:gd name="connsiteY148"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6487378" h="5143500">
                <a:moveTo>
                  <a:pt x="0" y="0"/>
                </a:moveTo>
                <a:lnTo>
                  <a:pt x="5599914" y="0"/>
                </a:lnTo>
                <a:lnTo>
                  <a:pt x="5621526" y="29400"/>
                </a:lnTo>
                <a:lnTo>
                  <a:pt x="5642905" y="58980"/>
                </a:lnTo>
                <a:lnTo>
                  <a:pt x="5664052" y="88738"/>
                </a:lnTo>
                <a:lnTo>
                  <a:pt x="5684964" y="118673"/>
                </a:lnTo>
                <a:lnTo>
                  <a:pt x="5705639" y="148782"/>
                </a:lnTo>
                <a:lnTo>
                  <a:pt x="5726078" y="179066"/>
                </a:lnTo>
                <a:lnTo>
                  <a:pt x="5746278" y="209522"/>
                </a:lnTo>
                <a:lnTo>
                  <a:pt x="5766238" y="240150"/>
                </a:lnTo>
                <a:lnTo>
                  <a:pt x="5785957" y="270947"/>
                </a:lnTo>
                <a:lnTo>
                  <a:pt x="5805433" y="301913"/>
                </a:lnTo>
                <a:lnTo>
                  <a:pt x="5824665" y="333047"/>
                </a:lnTo>
                <a:lnTo>
                  <a:pt x="5843651" y="364346"/>
                </a:lnTo>
                <a:lnTo>
                  <a:pt x="5862391" y="395810"/>
                </a:lnTo>
                <a:lnTo>
                  <a:pt x="5880883" y="427437"/>
                </a:lnTo>
                <a:lnTo>
                  <a:pt x="5899126" y="459227"/>
                </a:lnTo>
                <a:lnTo>
                  <a:pt x="5917119" y="491176"/>
                </a:lnTo>
                <a:lnTo>
                  <a:pt x="5934859" y="523285"/>
                </a:lnTo>
                <a:lnTo>
                  <a:pt x="5952345" y="555552"/>
                </a:lnTo>
                <a:lnTo>
                  <a:pt x="5969577" y="587975"/>
                </a:lnTo>
                <a:lnTo>
                  <a:pt x="5986553" y="620555"/>
                </a:lnTo>
                <a:lnTo>
                  <a:pt x="6003271" y="653287"/>
                </a:lnTo>
                <a:lnTo>
                  <a:pt x="6019731" y="686172"/>
                </a:lnTo>
                <a:lnTo>
                  <a:pt x="6035931" y="719209"/>
                </a:lnTo>
                <a:lnTo>
                  <a:pt x="6051868" y="752396"/>
                </a:lnTo>
                <a:lnTo>
                  <a:pt x="6067545" y="785731"/>
                </a:lnTo>
                <a:lnTo>
                  <a:pt x="6082956" y="819213"/>
                </a:lnTo>
                <a:lnTo>
                  <a:pt x="6098101" y="852841"/>
                </a:lnTo>
                <a:lnTo>
                  <a:pt x="6112981" y="886614"/>
                </a:lnTo>
                <a:lnTo>
                  <a:pt x="6127592" y="920530"/>
                </a:lnTo>
                <a:lnTo>
                  <a:pt x="6141934" y="954588"/>
                </a:lnTo>
                <a:lnTo>
                  <a:pt x="6156004" y="988787"/>
                </a:lnTo>
                <a:lnTo>
                  <a:pt x="6169804" y="1023125"/>
                </a:lnTo>
                <a:lnTo>
                  <a:pt x="6183329" y="1057601"/>
                </a:lnTo>
                <a:lnTo>
                  <a:pt x="6196579" y="1092212"/>
                </a:lnTo>
                <a:lnTo>
                  <a:pt x="6209554" y="1126961"/>
                </a:lnTo>
                <a:lnTo>
                  <a:pt x="6222251" y="1161842"/>
                </a:lnTo>
                <a:lnTo>
                  <a:pt x="6234669" y="1196856"/>
                </a:lnTo>
                <a:lnTo>
                  <a:pt x="6246807" y="1232001"/>
                </a:lnTo>
                <a:lnTo>
                  <a:pt x="6258663" y="1267277"/>
                </a:lnTo>
                <a:lnTo>
                  <a:pt x="6270237" y="1302680"/>
                </a:lnTo>
                <a:lnTo>
                  <a:pt x="6281526" y="1338211"/>
                </a:lnTo>
                <a:lnTo>
                  <a:pt x="6292530" y="1373868"/>
                </a:lnTo>
                <a:lnTo>
                  <a:pt x="6303246" y="1409650"/>
                </a:lnTo>
                <a:lnTo>
                  <a:pt x="6313675" y="1445555"/>
                </a:lnTo>
                <a:lnTo>
                  <a:pt x="6323815" y="1481581"/>
                </a:lnTo>
                <a:lnTo>
                  <a:pt x="6333663" y="1517729"/>
                </a:lnTo>
                <a:lnTo>
                  <a:pt x="6343219" y="1553995"/>
                </a:lnTo>
                <a:lnTo>
                  <a:pt x="6352482" y="1590379"/>
                </a:lnTo>
                <a:lnTo>
                  <a:pt x="6361450" y="1626880"/>
                </a:lnTo>
                <a:lnTo>
                  <a:pt x="6370121" y="1663496"/>
                </a:lnTo>
                <a:lnTo>
                  <a:pt x="6378495" y="1700226"/>
                </a:lnTo>
                <a:lnTo>
                  <a:pt x="6386570" y="1737068"/>
                </a:lnTo>
                <a:lnTo>
                  <a:pt x="6394345" y="1774022"/>
                </a:lnTo>
                <a:lnTo>
                  <a:pt x="6401818" y="1811087"/>
                </a:lnTo>
                <a:lnTo>
                  <a:pt x="6408988" y="1848259"/>
                </a:lnTo>
                <a:lnTo>
                  <a:pt x="6415854" y="1885538"/>
                </a:lnTo>
                <a:lnTo>
                  <a:pt x="6422414" y="1922924"/>
                </a:lnTo>
                <a:lnTo>
                  <a:pt x="6428668" y="1960413"/>
                </a:lnTo>
                <a:lnTo>
                  <a:pt x="6434612" y="1998006"/>
                </a:lnTo>
                <a:lnTo>
                  <a:pt x="6440248" y="2035701"/>
                </a:lnTo>
                <a:lnTo>
                  <a:pt x="6445573" y="2073497"/>
                </a:lnTo>
                <a:lnTo>
                  <a:pt x="6450585" y="2111392"/>
                </a:lnTo>
                <a:lnTo>
                  <a:pt x="6455283" y="2149385"/>
                </a:lnTo>
                <a:lnTo>
                  <a:pt x="6459666" y="2187474"/>
                </a:lnTo>
                <a:lnTo>
                  <a:pt x="6463734" y="2225658"/>
                </a:lnTo>
                <a:lnTo>
                  <a:pt x="6467483" y="2263937"/>
                </a:lnTo>
                <a:lnTo>
                  <a:pt x="6470914" y="2302307"/>
                </a:lnTo>
                <a:lnTo>
                  <a:pt x="6474024" y="2340770"/>
                </a:lnTo>
                <a:lnTo>
                  <a:pt x="6476812" y="2379321"/>
                </a:lnTo>
                <a:lnTo>
                  <a:pt x="6479277" y="2417962"/>
                </a:lnTo>
                <a:lnTo>
                  <a:pt x="6481418" y="2456690"/>
                </a:lnTo>
                <a:lnTo>
                  <a:pt x="6483234" y="2495503"/>
                </a:lnTo>
                <a:lnTo>
                  <a:pt x="6484722" y="2534401"/>
                </a:lnTo>
                <a:lnTo>
                  <a:pt x="6485882" y="2573382"/>
                </a:lnTo>
                <a:lnTo>
                  <a:pt x="6486712" y="2612446"/>
                </a:lnTo>
                <a:lnTo>
                  <a:pt x="6487211" y="2651589"/>
                </a:lnTo>
                <a:lnTo>
                  <a:pt x="6487378" y="2690813"/>
                </a:lnTo>
                <a:lnTo>
                  <a:pt x="6487211" y="2730072"/>
                </a:lnTo>
                <a:lnTo>
                  <a:pt x="6486711" y="2769253"/>
                </a:lnTo>
                <a:lnTo>
                  <a:pt x="6485879" y="2808353"/>
                </a:lnTo>
                <a:lnTo>
                  <a:pt x="6484717" y="2847371"/>
                </a:lnTo>
                <a:lnTo>
                  <a:pt x="6483226" y="2886306"/>
                </a:lnTo>
                <a:lnTo>
                  <a:pt x="6481407" y="2925156"/>
                </a:lnTo>
                <a:lnTo>
                  <a:pt x="6479262" y="2963920"/>
                </a:lnTo>
                <a:lnTo>
                  <a:pt x="6476792" y="3002596"/>
                </a:lnTo>
                <a:lnTo>
                  <a:pt x="6473998" y="3041184"/>
                </a:lnTo>
                <a:lnTo>
                  <a:pt x="6470882" y="3079682"/>
                </a:lnTo>
                <a:lnTo>
                  <a:pt x="6467445" y="3118088"/>
                </a:lnTo>
                <a:lnTo>
                  <a:pt x="6463688" y="3156402"/>
                </a:lnTo>
                <a:lnTo>
                  <a:pt x="6459613" y="3194621"/>
                </a:lnTo>
                <a:lnTo>
                  <a:pt x="6455222" y="3232745"/>
                </a:lnTo>
                <a:lnTo>
                  <a:pt x="6450514" y="3270773"/>
                </a:lnTo>
                <a:lnTo>
                  <a:pt x="6445493" y="3308702"/>
                </a:lnTo>
                <a:lnTo>
                  <a:pt x="6440158" y="3346532"/>
                </a:lnTo>
                <a:lnTo>
                  <a:pt x="6434512" y="3384261"/>
                </a:lnTo>
                <a:lnTo>
                  <a:pt x="6428556" y="3421889"/>
                </a:lnTo>
                <a:lnTo>
                  <a:pt x="6422291" y="3459412"/>
                </a:lnTo>
                <a:lnTo>
                  <a:pt x="6415718" y="3496831"/>
                </a:lnTo>
                <a:lnTo>
                  <a:pt x="6408839" y="3534144"/>
                </a:lnTo>
                <a:lnTo>
                  <a:pt x="6401655" y="3571349"/>
                </a:lnTo>
                <a:lnTo>
                  <a:pt x="6394168" y="3608446"/>
                </a:lnTo>
                <a:lnTo>
                  <a:pt x="6386379" y="3645432"/>
                </a:lnTo>
                <a:lnTo>
                  <a:pt x="6378289" y="3682307"/>
                </a:lnTo>
                <a:lnTo>
                  <a:pt x="6369899" y="3719069"/>
                </a:lnTo>
                <a:lnTo>
                  <a:pt x="6361212" y="3755717"/>
                </a:lnTo>
                <a:lnTo>
                  <a:pt x="6352228" y="3792250"/>
                </a:lnTo>
                <a:lnTo>
                  <a:pt x="6342948" y="3828665"/>
                </a:lnTo>
                <a:lnTo>
                  <a:pt x="6333374" y="3864963"/>
                </a:lnTo>
                <a:lnTo>
                  <a:pt x="6323508" y="3901141"/>
                </a:lnTo>
                <a:lnTo>
                  <a:pt x="6313350" y="3937198"/>
                </a:lnTo>
                <a:lnTo>
                  <a:pt x="6302902" y="3973133"/>
                </a:lnTo>
                <a:lnTo>
                  <a:pt x="6292165" y="4008945"/>
                </a:lnTo>
                <a:lnTo>
                  <a:pt x="6281141" y="4044632"/>
                </a:lnTo>
                <a:lnTo>
                  <a:pt x="6269831" y="4080192"/>
                </a:lnTo>
                <a:lnTo>
                  <a:pt x="6258237" y="4115625"/>
                </a:lnTo>
                <a:lnTo>
                  <a:pt x="6246358" y="4150929"/>
                </a:lnTo>
                <a:lnTo>
                  <a:pt x="6234199" y="4186103"/>
                </a:lnTo>
                <a:lnTo>
                  <a:pt x="6221758" y="4221146"/>
                </a:lnTo>
                <a:lnTo>
                  <a:pt x="6209038" y="4256055"/>
                </a:lnTo>
                <a:lnTo>
                  <a:pt x="6196041" y="4290830"/>
                </a:lnTo>
                <a:lnTo>
                  <a:pt x="6182766" y="4325471"/>
                </a:lnTo>
                <a:lnTo>
                  <a:pt x="6169216" y="4359974"/>
                </a:lnTo>
                <a:lnTo>
                  <a:pt x="6155393" y="4394338"/>
                </a:lnTo>
                <a:lnTo>
                  <a:pt x="6141297" y="4428563"/>
                </a:lnTo>
                <a:lnTo>
                  <a:pt x="6126930" y="4462647"/>
                </a:lnTo>
                <a:lnTo>
                  <a:pt x="6112292" y="4496589"/>
                </a:lnTo>
                <a:lnTo>
                  <a:pt x="6097387" y="4530388"/>
                </a:lnTo>
                <a:lnTo>
                  <a:pt x="6082214" y="4564041"/>
                </a:lnTo>
                <a:lnTo>
                  <a:pt x="6066775" y="4597549"/>
                </a:lnTo>
                <a:lnTo>
                  <a:pt x="6051072" y="4630908"/>
                </a:lnTo>
                <a:lnTo>
                  <a:pt x="6035106" y="4664119"/>
                </a:lnTo>
                <a:lnTo>
                  <a:pt x="6018877" y="4697180"/>
                </a:lnTo>
                <a:lnTo>
                  <a:pt x="6002389" y="4730089"/>
                </a:lnTo>
                <a:lnTo>
                  <a:pt x="5985642" y="4762844"/>
                </a:lnTo>
                <a:lnTo>
                  <a:pt x="5968636" y="4795446"/>
                </a:lnTo>
                <a:lnTo>
                  <a:pt x="5951374" y="4827893"/>
                </a:lnTo>
                <a:lnTo>
                  <a:pt x="5933857" y="4860182"/>
                </a:lnTo>
                <a:lnTo>
                  <a:pt x="5916086" y="4892312"/>
                </a:lnTo>
                <a:lnTo>
                  <a:pt x="5898063" y="4924283"/>
                </a:lnTo>
                <a:lnTo>
                  <a:pt x="5879789" y="4956094"/>
                </a:lnTo>
                <a:lnTo>
                  <a:pt x="5861265" y="4987742"/>
                </a:lnTo>
                <a:lnTo>
                  <a:pt x="5842493" y="5019226"/>
                </a:lnTo>
                <a:lnTo>
                  <a:pt x="5823473" y="5050545"/>
                </a:lnTo>
                <a:lnTo>
                  <a:pt x="5804209" y="5081698"/>
                </a:lnTo>
                <a:lnTo>
                  <a:pt x="5784699" y="5112683"/>
                </a:lnTo>
                <a:lnTo>
                  <a:pt x="5764947" y="5143500"/>
                </a:lnTo>
                <a:lnTo>
                  <a:pt x="0" y="514350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400"/>
          </a:p>
        </p:txBody>
      </p:sp>
      <p:sp>
        <p:nvSpPr>
          <p:cNvPr id="5" name="Text Placeholder 2">
            <a:extLst>
              <a:ext uri="{FF2B5EF4-FFF2-40B4-BE49-F238E27FC236}">
                <a16:creationId xmlns:a16="http://schemas.microsoft.com/office/drawing/2014/main" id="{356F4E7A-B2E9-A748-AB2E-8C37BED19469}"/>
              </a:ext>
            </a:extLst>
          </p:cNvPr>
          <p:cNvSpPr>
            <a:spLocks noGrp="1"/>
          </p:cNvSpPr>
          <p:nvPr>
            <p:ph idx="11"/>
          </p:nvPr>
        </p:nvSpPr>
        <p:spPr>
          <a:xfrm>
            <a:off x="609601" y="1545487"/>
            <a:ext cx="7201787" cy="1072345"/>
          </a:xfrm>
          <a:prstGeom prst="rect">
            <a:avLst/>
          </a:prstGeom>
        </p:spPr>
        <p:txBody>
          <a:bodyPr rtlCol="0"/>
          <a:lstStyle>
            <a:lvl1pPr>
              <a:lnSpc>
                <a:spcPct val="150000"/>
              </a:lnSpc>
              <a:buFont typeface="System Font Regular"/>
              <a:buChar char="—"/>
              <a:defRPr sz="1600">
                <a:solidFill>
                  <a:schemeClr val="bg1"/>
                </a:solidFill>
              </a:defRPr>
            </a:lvl1pPr>
            <a:lvl2pPr>
              <a:lnSpc>
                <a:spcPct val="150000"/>
              </a:lnSpc>
              <a:buFont typeface="Arial" panose="020B0604020202020204" pitchFamily="34" charset="0"/>
              <a:buChar char="•"/>
              <a:defRPr sz="1600">
                <a:solidFill>
                  <a:schemeClr val="bg1"/>
                </a:solidFill>
              </a:defRPr>
            </a:lvl2pPr>
            <a:lvl3pPr>
              <a:lnSpc>
                <a:spcPct val="150000"/>
              </a:lnSpc>
              <a:buFont typeface="Courier New" panose="02070309020205020404" pitchFamily="49" charset="0"/>
              <a:buChar char="o"/>
              <a:defRPr sz="1600">
                <a:solidFill>
                  <a:schemeClr val="bg1"/>
                </a:solidFill>
              </a:defRPr>
            </a:lvl3pPr>
          </a:lstStyle>
          <a:p>
            <a:pPr lvl="0"/>
            <a:r>
              <a:rPr lang="en-US" noProof="0"/>
              <a:t>Click to edit Master text styles</a:t>
            </a:r>
          </a:p>
          <a:p>
            <a:pPr lvl="1"/>
            <a:r>
              <a:rPr lang="en-US" noProof="0"/>
              <a:t>Second level</a:t>
            </a:r>
          </a:p>
          <a:p>
            <a:pPr lvl="2"/>
            <a:r>
              <a:rPr lang="en-US" noProof="0"/>
              <a:t>Third level</a:t>
            </a:r>
          </a:p>
        </p:txBody>
      </p:sp>
      <p:sp>
        <p:nvSpPr>
          <p:cNvPr id="2" name="Title 1"/>
          <p:cNvSpPr>
            <a:spLocks noGrp="1"/>
          </p:cNvSpPr>
          <p:nvPr>
            <p:ph type="title"/>
          </p:nvPr>
        </p:nvSpPr>
        <p:spPr>
          <a:xfrm>
            <a:off x="609601" y="457202"/>
            <a:ext cx="7201787" cy="730332"/>
          </a:xfrm>
        </p:spPr>
        <p:txBody>
          <a:bodyPr/>
          <a:lstStyle>
            <a:lvl1pPr>
              <a:lnSpc>
                <a:spcPct val="100000"/>
              </a:lnSpc>
              <a:defRPr>
                <a:solidFill>
                  <a:srgbClr val="0C2029"/>
                </a:solidFill>
              </a:defRPr>
            </a:lvl1pPr>
          </a:lstStyle>
          <a:p>
            <a:r>
              <a:rPr lang="en-US"/>
              <a:t>Click to edit Master title style</a:t>
            </a:r>
          </a:p>
        </p:txBody>
      </p:sp>
      <p:sp>
        <p:nvSpPr>
          <p:cNvPr id="16" name="TextBox 15">
            <a:extLst>
              <a:ext uri="{FF2B5EF4-FFF2-40B4-BE49-F238E27FC236}">
                <a16:creationId xmlns:a16="http://schemas.microsoft.com/office/drawing/2014/main" id="{B8A384A8-4C3B-8B4A-8802-0F416B62068D}"/>
              </a:ext>
            </a:extLst>
          </p:cNvPr>
          <p:cNvSpPr txBox="1"/>
          <p:nvPr userDrawn="1"/>
        </p:nvSpPr>
        <p:spPr>
          <a:xfrm>
            <a:off x="609601" y="6400804"/>
            <a:ext cx="630335" cy="123111"/>
          </a:xfrm>
          <a:prstGeom prst="rect">
            <a:avLst/>
          </a:prstGeom>
          <a:noFill/>
        </p:spPr>
        <p:txBody>
          <a:bodyPr wrap="square" lIns="0" tIns="0" rIns="0" bIns="0" rtlCol="0" anchor="b" anchorCtr="0">
            <a:spAutoFit/>
          </a:bodyPr>
          <a:lstStyle/>
          <a:p>
            <a:pPr marL="0" marR="0" indent="0" algn="l" defTabSz="914377" rtl="0" eaLnBrk="0" fontAlgn="base" latinLnBrk="0" hangingPunct="0">
              <a:lnSpc>
                <a:spcPct val="100000"/>
              </a:lnSpc>
              <a:spcBef>
                <a:spcPct val="0"/>
              </a:spcBef>
              <a:spcAft>
                <a:spcPct val="0"/>
              </a:spcAft>
              <a:buClrTx/>
              <a:buSzTx/>
              <a:buFontTx/>
              <a:buNone/>
              <a:tabLst/>
              <a:defRPr/>
            </a:pPr>
            <a:fld id="{BC0FA351-5A70-4EC9-BE2D-E8D941B01E50}" type="slidenum">
              <a:rPr lang="en-US" sz="800" b="0" i="0" smtClean="0">
                <a:solidFill>
                  <a:srgbClr val="1D1918"/>
                </a:solidFill>
                <a:latin typeface="+mn-lt"/>
                <a:cs typeface="FS Thrive Elliot Regular"/>
              </a:rPr>
              <a:pPr marL="0" marR="0" indent="0" algn="l" defTabSz="914377" rtl="0" eaLnBrk="0" fontAlgn="base" latinLnBrk="0" hangingPunct="0">
                <a:lnSpc>
                  <a:spcPct val="100000"/>
                </a:lnSpc>
                <a:spcBef>
                  <a:spcPct val="0"/>
                </a:spcBef>
                <a:spcAft>
                  <a:spcPct val="0"/>
                </a:spcAft>
                <a:buClrTx/>
                <a:buSzTx/>
                <a:buFontTx/>
                <a:buNone/>
                <a:tabLst/>
                <a:defRPr/>
              </a:pPr>
              <a:t>‹#›</a:t>
            </a:fld>
            <a:endParaRPr lang="en-US" sz="800" b="0" i="0">
              <a:solidFill>
                <a:srgbClr val="1D1918"/>
              </a:solidFill>
              <a:latin typeface="+mn-lt"/>
              <a:cs typeface="FS Thrive Elliot Regular"/>
            </a:endParaRPr>
          </a:p>
        </p:txBody>
      </p:sp>
      <p:sp>
        <p:nvSpPr>
          <p:cNvPr id="18" name="TextBox 17">
            <a:extLst>
              <a:ext uri="{FF2B5EF4-FFF2-40B4-BE49-F238E27FC236}">
                <a16:creationId xmlns:a16="http://schemas.microsoft.com/office/drawing/2014/main" id="{93C12CEE-57BF-EC40-BCA2-6B4AEA8F1B64}"/>
              </a:ext>
            </a:extLst>
          </p:cNvPr>
          <p:cNvSpPr txBox="1">
            <a:spLocks noChangeArrowheads="1"/>
          </p:cNvSpPr>
          <p:nvPr userDrawn="1"/>
        </p:nvSpPr>
        <p:spPr bwMode="auto">
          <a:xfrm>
            <a:off x="838201" y="6376795"/>
            <a:ext cx="9952567" cy="16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FS Thrive Elliot" charset="0"/>
                <a:ea typeface="ＭＳ Ｐゴシック" charset="0"/>
                <a:cs typeface="ＭＳ Ｐゴシック" charset="0"/>
              </a:defRPr>
            </a:lvl1pPr>
            <a:lvl2pPr marL="742950" indent="-285750">
              <a:defRPr>
                <a:solidFill>
                  <a:schemeClr val="tx1"/>
                </a:solidFill>
                <a:latin typeface="FS Thrive Elliot" charset="0"/>
                <a:ea typeface="ＭＳ Ｐゴシック" charset="0"/>
              </a:defRPr>
            </a:lvl2pPr>
            <a:lvl3pPr marL="1143000" indent="-228600">
              <a:defRPr>
                <a:solidFill>
                  <a:schemeClr val="tx1"/>
                </a:solidFill>
                <a:latin typeface="FS Thrive Elliot" charset="0"/>
                <a:ea typeface="ＭＳ Ｐゴシック" charset="0"/>
              </a:defRPr>
            </a:lvl3pPr>
            <a:lvl4pPr marL="1600200" indent="-228600">
              <a:defRPr>
                <a:solidFill>
                  <a:schemeClr val="tx1"/>
                </a:solidFill>
                <a:latin typeface="FS Thrive Elliot" charset="0"/>
                <a:ea typeface="ＭＳ Ｐゴシック" charset="0"/>
              </a:defRPr>
            </a:lvl4pPr>
            <a:lvl5pPr marL="2057400" indent="-228600">
              <a:defRPr>
                <a:solidFill>
                  <a:schemeClr val="tx1"/>
                </a:solidFill>
                <a:latin typeface="FS Thrive Elliot" charset="0"/>
                <a:ea typeface="ＭＳ Ｐゴシック" charset="0"/>
              </a:defRPr>
            </a:lvl5pPr>
            <a:lvl6pPr marL="2514600" indent="-228600" fontAlgn="base">
              <a:spcBef>
                <a:spcPct val="0"/>
              </a:spcBef>
              <a:spcAft>
                <a:spcPct val="0"/>
              </a:spcAft>
              <a:defRPr>
                <a:solidFill>
                  <a:schemeClr val="tx1"/>
                </a:solidFill>
                <a:latin typeface="FS Thrive Elliot" charset="0"/>
                <a:ea typeface="ＭＳ Ｐゴシック" charset="0"/>
              </a:defRPr>
            </a:lvl6pPr>
            <a:lvl7pPr marL="2971800" indent="-228600" fontAlgn="base">
              <a:spcBef>
                <a:spcPct val="0"/>
              </a:spcBef>
              <a:spcAft>
                <a:spcPct val="0"/>
              </a:spcAft>
              <a:defRPr>
                <a:solidFill>
                  <a:schemeClr val="tx1"/>
                </a:solidFill>
                <a:latin typeface="FS Thrive Elliot" charset="0"/>
                <a:ea typeface="ＭＳ Ｐゴシック" charset="0"/>
              </a:defRPr>
            </a:lvl7pPr>
            <a:lvl8pPr marL="3429000" indent="-228600" fontAlgn="base">
              <a:spcBef>
                <a:spcPct val="0"/>
              </a:spcBef>
              <a:spcAft>
                <a:spcPct val="0"/>
              </a:spcAft>
              <a:defRPr>
                <a:solidFill>
                  <a:schemeClr val="tx1"/>
                </a:solidFill>
                <a:latin typeface="FS Thrive Elliot" charset="0"/>
                <a:ea typeface="ＭＳ Ｐゴシック" charset="0"/>
              </a:defRPr>
            </a:lvl8pPr>
            <a:lvl9pPr marL="3886200" indent="-228600" fontAlgn="base">
              <a:spcBef>
                <a:spcPct val="0"/>
              </a:spcBef>
              <a:spcAft>
                <a:spcPct val="0"/>
              </a:spcAft>
              <a:defRPr>
                <a:solidFill>
                  <a:schemeClr val="tx1"/>
                </a:solidFill>
                <a:latin typeface="FS Thrive Elliot" charset="0"/>
                <a:ea typeface="ＭＳ Ｐゴシック" charset="0"/>
              </a:defRPr>
            </a:lvl9pPr>
          </a:lstStyle>
          <a:p>
            <a:pPr defTabSz="1219170" eaLnBrk="0" hangingPunct="0"/>
            <a:r>
              <a:rPr lang="en-US" sz="1067" b="1">
                <a:solidFill>
                  <a:srgbClr val="1D1918"/>
                </a:solidFill>
                <a:cs typeface="FS Thrive Elliot Regular" charset="0"/>
              </a:rPr>
              <a:t>Alight Solutions</a:t>
            </a:r>
            <a:endParaRPr lang="en-US" sz="1067">
              <a:solidFill>
                <a:srgbClr val="1D1918"/>
              </a:solidFill>
              <a:cs typeface="FS Thrive Elliot Regular" charset="0"/>
            </a:endParaRPr>
          </a:p>
        </p:txBody>
      </p:sp>
    </p:spTree>
    <p:extLst>
      <p:ext uri="{BB962C8B-B14F-4D97-AF65-F5344CB8AC3E}">
        <p14:creationId xmlns:p14="http://schemas.microsoft.com/office/powerpoint/2010/main" val="1433653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Agenda slide - 2">
    <p:bg>
      <p:bgPr>
        <a:solidFill>
          <a:schemeClr val="tx2"/>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C25C46A-8605-D64D-8874-451CEFAFC00F}"/>
              </a:ext>
            </a:extLst>
          </p:cNvPr>
          <p:cNvPicPr>
            <a:picLocks noChangeAspect="1"/>
          </p:cNvPicPr>
          <p:nvPr userDrawn="1"/>
        </p:nvPicPr>
        <p:blipFill rotWithShape="1">
          <a:blip r:embed="rId2"/>
          <a:srcRect l="55881" t="5434" r="8079" b="16207"/>
          <a:stretch/>
        </p:blipFill>
        <p:spPr>
          <a:xfrm flipH="1">
            <a:off x="7392609" y="-1"/>
            <a:ext cx="4811448" cy="6858001"/>
          </a:xfrm>
          <a:prstGeom prst="rect">
            <a:avLst/>
          </a:prstGeom>
        </p:spPr>
      </p:pic>
      <p:grpSp>
        <p:nvGrpSpPr>
          <p:cNvPr id="27" name="Group 1">
            <a:extLst>
              <a:ext uri="{FF2B5EF4-FFF2-40B4-BE49-F238E27FC236}">
                <a16:creationId xmlns:a16="http://schemas.microsoft.com/office/drawing/2014/main" id="{CAFAF2AD-8B71-F54A-823A-B2E5C70EACF6}"/>
              </a:ext>
            </a:extLst>
          </p:cNvPr>
          <p:cNvGrpSpPr>
            <a:grpSpLocks/>
          </p:cNvGrpSpPr>
          <p:nvPr userDrawn="1"/>
        </p:nvGrpSpPr>
        <p:grpSpPr bwMode="auto">
          <a:xfrm>
            <a:off x="10632640" y="6267097"/>
            <a:ext cx="969664" cy="390523"/>
            <a:chOff x="161925" y="1530350"/>
            <a:chExt cx="10079038" cy="4059238"/>
          </a:xfrm>
          <a:solidFill>
            <a:schemeClr val="bg2"/>
          </a:solidFill>
        </p:grpSpPr>
        <p:sp>
          <p:nvSpPr>
            <p:cNvPr id="29" name="Freeform 28">
              <a:extLst>
                <a:ext uri="{FF2B5EF4-FFF2-40B4-BE49-F238E27FC236}">
                  <a16:creationId xmlns:a16="http://schemas.microsoft.com/office/drawing/2014/main" id="{07A8E088-D06F-424C-9163-60576D656C57}"/>
                </a:ext>
              </a:extLst>
            </p:cNvPr>
            <p:cNvSpPr>
              <a:spLocks noChangeArrowheads="1"/>
            </p:cNvSpPr>
            <p:nvPr/>
          </p:nvSpPr>
          <p:spPr bwMode="auto">
            <a:xfrm>
              <a:off x="3748088" y="1530350"/>
              <a:ext cx="603250" cy="592138"/>
            </a:xfrm>
            <a:custGeom>
              <a:avLst/>
              <a:gdLst>
                <a:gd name="T0" fmla="*/ 853 w 1677"/>
                <a:gd name="T1" fmla="*/ 0 h 1647"/>
                <a:gd name="T2" fmla="*/ 853 w 1677"/>
                <a:gd name="T3" fmla="*/ 0 h 1647"/>
                <a:gd name="T4" fmla="*/ 0 w 1677"/>
                <a:gd name="T5" fmla="*/ 823 h 1647"/>
                <a:gd name="T6" fmla="*/ 853 w 1677"/>
                <a:gd name="T7" fmla="*/ 1646 h 1647"/>
                <a:gd name="T8" fmla="*/ 1676 w 1677"/>
                <a:gd name="T9" fmla="*/ 823 h 1647"/>
                <a:gd name="T10" fmla="*/ 853 w 1677"/>
                <a:gd name="T11" fmla="*/ 0 h 1647"/>
              </a:gdLst>
              <a:ahLst/>
              <a:cxnLst>
                <a:cxn ang="0">
                  <a:pos x="T0" y="T1"/>
                </a:cxn>
                <a:cxn ang="0">
                  <a:pos x="T2" y="T3"/>
                </a:cxn>
                <a:cxn ang="0">
                  <a:pos x="T4" y="T5"/>
                </a:cxn>
                <a:cxn ang="0">
                  <a:pos x="T6" y="T7"/>
                </a:cxn>
                <a:cxn ang="0">
                  <a:pos x="T8" y="T9"/>
                </a:cxn>
                <a:cxn ang="0">
                  <a:pos x="T10" y="T11"/>
                </a:cxn>
              </a:cxnLst>
              <a:rect l="0" t="0" r="r" b="b"/>
              <a:pathLst>
                <a:path w="1677" h="1647">
                  <a:moveTo>
                    <a:pt x="853" y="0"/>
                  </a:moveTo>
                  <a:lnTo>
                    <a:pt x="853" y="0"/>
                  </a:lnTo>
                  <a:cubicBezTo>
                    <a:pt x="396" y="0"/>
                    <a:pt x="0" y="366"/>
                    <a:pt x="0" y="823"/>
                  </a:cubicBezTo>
                  <a:cubicBezTo>
                    <a:pt x="0" y="1280"/>
                    <a:pt x="396" y="1646"/>
                    <a:pt x="853" y="1646"/>
                  </a:cubicBezTo>
                  <a:cubicBezTo>
                    <a:pt x="1310" y="1646"/>
                    <a:pt x="1676" y="1280"/>
                    <a:pt x="1676" y="823"/>
                  </a:cubicBezTo>
                  <a:cubicBezTo>
                    <a:pt x="1676" y="366"/>
                    <a:pt x="1310" y="0"/>
                    <a:pt x="85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0" name="Freeform 2">
              <a:extLst>
                <a:ext uri="{FF2B5EF4-FFF2-40B4-BE49-F238E27FC236}">
                  <a16:creationId xmlns:a16="http://schemas.microsoft.com/office/drawing/2014/main" id="{0CAB45C8-4B0C-9F4A-AE70-175CE97E6415}"/>
                </a:ext>
              </a:extLst>
            </p:cNvPr>
            <p:cNvSpPr>
              <a:spLocks noChangeArrowheads="1"/>
            </p:cNvSpPr>
            <p:nvPr/>
          </p:nvSpPr>
          <p:spPr bwMode="auto">
            <a:xfrm>
              <a:off x="161925" y="2298700"/>
              <a:ext cx="2171700" cy="2127250"/>
            </a:xfrm>
            <a:custGeom>
              <a:avLst/>
              <a:gdLst>
                <a:gd name="T0" fmla="*/ 3016 w 6034"/>
                <a:gd name="T1" fmla="*/ 0 h 5910"/>
                <a:gd name="T2" fmla="*/ 3016 w 6034"/>
                <a:gd name="T3" fmla="*/ 0 h 5910"/>
                <a:gd name="T4" fmla="*/ 0 w 6034"/>
                <a:gd name="T5" fmla="*/ 2955 h 5910"/>
                <a:gd name="T6" fmla="*/ 2773 w 6034"/>
                <a:gd name="T7" fmla="*/ 5909 h 5910"/>
                <a:gd name="T8" fmla="*/ 4570 w 6034"/>
                <a:gd name="T9" fmla="*/ 5300 h 5910"/>
                <a:gd name="T10" fmla="*/ 4570 w 6034"/>
                <a:gd name="T11" fmla="*/ 5818 h 5910"/>
                <a:gd name="T12" fmla="*/ 6033 w 6034"/>
                <a:gd name="T13" fmla="*/ 5818 h 5910"/>
                <a:gd name="T14" fmla="*/ 6033 w 6034"/>
                <a:gd name="T15" fmla="*/ 2955 h 5910"/>
                <a:gd name="T16" fmla="*/ 3016 w 6034"/>
                <a:gd name="T17" fmla="*/ 0 h 5910"/>
                <a:gd name="T18" fmla="*/ 3016 w 6034"/>
                <a:gd name="T19" fmla="*/ 4599 h 5910"/>
                <a:gd name="T20" fmla="*/ 3016 w 6034"/>
                <a:gd name="T21" fmla="*/ 4599 h 5910"/>
                <a:gd name="T22" fmla="*/ 1493 w 6034"/>
                <a:gd name="T23" fmla="*/ 2955 h 5910"/>
                <a:gd name="T24" fmla="*/ 3016 w 6034"/>
                <a:gd name="T25" fmla="*/ 1310 h 5910"/>
                <a:gd name="T26" fmla="*/ 4570 w 6034"/>
                <a:gd name="T27" fmla="*/ 2955 h 5910"/>
                <a:gd name="T28" fmla="*/ 3016 w 6034"/>
                <a:gd name="T29" fmla="*/ 4599 h 5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34" h="5910">
                  <a:moveTo>
                    <a:pt x="3016" y="0"/>
                  </a:moveTo>
                  <a:lnTo>
                    <a:pt x="3016" y="0"/>
                  </a:lnTo>
                  <a:cubicBezTo>
                    <a:pt x="1249" y="0"/>
                    <a:pt x="0" y="1249"/>
                    <a:pt x="0" y="2955"/>
                  </a:cubicBezTo>
                  <a:cubicBezTo>
                    <a:pt x="0" y="4660"/>
                    <a:pt x="1158" y="5909"/>
                    <a:pt x="2773" y="5909"/>
                  </a:cubicBezTo>
                  <a:cubicBezTo>
                    <a:pt x="3442" y="5909"/>
                    <a:pt x="4083" y="5697"/>
                    <a:pt x="4570" y="5300"/>
                  </a:cubicBezTo>
                  <a:cubicBezTo>
                    <a:pt x="4570" y="5818"/>
                    <a:pt x="4570" y="5818"/>
                    <a:pt x="4570" y="5818"/>
                  </a:cubicBezTo>
                  <a:cubicBezTo>
                    <a:pt x="6033" y="5818"/>
                    <a:pt x="6033" y="5818"/>
                    <a:pt x="6033" y="5818"/>
                  </a:cubicBezTo>
                  <a:cubicBezTo>
                    <a:pt x="6033" y="2955"/>
                    <a:pt x="6033" y="2955"/>
                    <a:pt x="6033" y="2955"/>
                  </a:cubicBezTo>
                  <a:cubicBezTo>
                    <a:pt x="6033" y="1249"/>
                    <a:pt x="4753" y="0"/>
                    <a:pt x="3016" y="0"/>
                  </a:cubicBezTo>
                  <a:close/>
                  <a:moveTo>
                    <a:pt x="3016" y="4599"/>
                  </a:moveTo>
                  <a:lnTo>
                    <a:pt x="3016" y="4599"/>
                  </a:lnTo>
                  <a:cubicBezTo>
                    <a:pt x="2102" y="4599"/>
                    <a:pt x="1493" y="3929"/>
                    <a:pt x="1493" y="2955"/>
                  </a:cubicBezTo>
                  <a:cubicBezTo>
                    <a:pt x="1493" y="2010"/>
                    <a:pt x="2133" y="1310"/>
                    <a:pt x="3016" y="1310"/>
                  </a:cubicBezTo>
                  <a:cubicBezTo>
                    <a:pt x="3930" y="1310"/>
                    <a:pt x="4570" y="2010"/>
                    <a:pt x="4570" y="2955"/>
                  </a:cubicBezTo>
                  <a:cubicBezTo>
                    <a:pt x="4570" y="3929"/>
                    <a:pt x="3930" y="4599"/>
                    <a:pt x="3016" y="459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1" name="Freeform 3">
              <a:extLst>
                <a:ext uri="{FF2B5EF4-FFF2-40B4-BE49-F238E27FC236}">
                  <a16:creationId xmlns:a16="http://schemas.microsoft.com/office/drawing/2014/main" id="{47B09A68-0AD2-D04A-865B-EB92CDFDC945}"/>
                </a:ext>
              </a:extLst>
            </p:cNvPr>
            <p:cNvSpPr>
              <a:spLocks noChangeArrowheads="1"/>
            </p:cNvSpPr>
            <p:nvPr/>
          </p:nvSpPr>
          <p:spPr bwMode="auto">
            <a:xfrm>
              <a:off x="3792538" y="2332038"/>
              <a:ext cx="515937" cy="2062162"/>
            </a:xfrm>
            <a:custGeom>
              <a:avLst/>
              <a:gdLst>
                <a:gd name="T0" fmla="*/ 0 w 1433"/>
                <a:gd name="T1" fmla="*/ 5726 h 5727"/>
                <a:gd name="T2" fmla="*/ 1432 w 1433"/>
                <a:gd name="T3" fmla="*/ 5726 h 5727"/>
                <a:gd name="T4" fmla="*/ 1432 w 1433"/>
                <a:gd name="T5" fmla="*/ 0 h 5727"/>
                <a:gd name="T6" fmla="*/ 0 w 1433"/>
                <a:gd name="T7" fmla="*/ 0 h 5727"/>
                <a:gd name="T8" fmla="*/ 0 w 1433"/>
                <a:gd name="T9" fmla="*/ 5726 h 5727"/>
              </a:gdLst>
              <a:ahLst/>
              <a:cxnLst>
                <a:cxn ang="0">
                  <a:pos x="T0" y="T1"/>
                </a:cxn>
                <a:cxn ang="0">
                  <a:pos x="T2" y="T3"/>
                </a:cxn>
                <a:cxn ang="0">
                  <a:pos x="T4" y="T5"/>
                </a:cxn>
                <a:cxn ang="0">
                  <a:pos x="T6" y="T7"/>
                </a:cxn>
                <a:cxn ang="0">
                  <a:pos x="T8" y="T9"/>
                </a:cxn>
              </a:cxnLst>
              <a:rect l="0" t="0" r="r" b="b"/>
              <a:pathLst>
                <a:path w="1433" h="5727">
                  <a:moveTo>
                    <a:pt x="0" y="5726"/>
                  </a:moveTo>
                  <a:lnTo>
                    <a:pt x="1432" y="5726"/>
                  </a:lnTo>
                  <a:lnTo>
                    <a:pt x="1432" y="0"/>
                  </a:lnTo>
                  <a:lnTo>
                    <a:pt x="0" y="0"/>
                  </a:lnTo>
                  <a:lnTo>
                    <a:pt x="0" y="572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2" name="Freeform 4">
              <a:extLst>
                <a:ext uri="{FF2B5EF4-FFF2-40B4-BE49-F238E27FC236}">
                  <a16:creationId xmlns:a16="http://schemas.microsoft.com/office/drawing/2014/main" id="{851A6471-7E24-EE41-B3D2-064A3DAD7F55}"/>
                </a:ext>
              </a:extLst>
            </p:cNvPr>
            <p:cNvSpPr>
              <a:spLocks noChangeArrowheads="1"/>
            </p:cNvSpPr>
            <p:nvPr/>
          </p:nvSpPr>
          <p:spPr bwMode="auto">
            <a:xfrm>
              <a:off x="4592638" y="2332038"/>
              <a:ext cx="2160587" cy="1009650"/>
            </a:xfrm>
            <a:custGeom>
              <a:avLst/>
              <a:gdLst>
                <a:gd name="T0" fmla="*/ 2986 w 6002"/>
                <a:gd name="T1" fmla="*/ 0 h 2804"/>
                <a:gd name="T2" fmla="*/ 2986 w 6002"/>
                <a:gd name="T3" fmla="*/ 0 h 2804"/>
                <a:gd name="T4" fmla="*/ 0 w 6002"/>
                <a:gd name="T5" fmla="*/ 2803 h 2804"/>
                <a:gd name="T6" fmla="*/ 1493 w 6002"/>
                <a:gd name="T7" fmla="*/ 2803 h 2804"/>
                <a:gd name="T8" fmla="*/ 3016 w 6002"/>
                <a:gd name="T9" fmla="*/ 1309 h 2804"/>
                <a:gd name="T10" fmla="*/ 4539 w 6002"/>
                <a:gd name="T11" fmla="*/ 2803 h 2804"/>
                <a:gd name="T12" fmla="*/ 6001 w 6002"/>
                <a:gd name="T13" fmla="*/ 2803 h 2804"/>
                <a:gd name="T14" fmla="*/ 2986 w 6002"/>
                <a:gd name="T15" fmla="*/ 0 h 28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2" h="2804">
                  <a:moveTo>
                    <a:pt x="2986" y="0"/>
                  </a:moveTo>
                  <a:lnTo>
                    <a:pt x="2986" y="0"/>
                  </a:lnTo>
                  <a:cubicBezTo>
                    <a:pt x="1311" y="0"/>
                    <a:pt x="62" y="1157"/>
                    <a:pt x="0" y="2803"/>
                  </a:cubicBezTo>
                  <a:cubicBezTo>
                    <a:pt x="1493" y="2803"/>
                    <a:pt x="1493" y="2803"/>
                    <a:pt x="1493" y="2803"/>
                  </a:cubicBezTo>
                  <a:cubicBezTo>
                    <a:pt x="1555" y="1918"/>
                    <a:pt x="2163" y="1309"/>
                    <a:pt x="3016" y="1309"/>
                  </a:cubicBezTo>
                  <a:cubicBezTo>
                    <a:pt x="3869" y="1309"/>
                    <a:pt x="4478" y="1918"/>
                    <a:pt x="4539" y="2803"/>
                  </a:cubicBezTo>
                  <a:cubicBezTo>
                    <a:pt x="6001" y="2803"/>
                    <a:pt x="6001" y="2803"/>
                    <a:pt x="6001" y="2803"/>
                  </a:cubicBezTo>
                  <a:cubicBezTo>
                    <a:pt x="5941" y="1157"/>
                    <a:pt x="4692" y="0"/>
                    <a:pt x="298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3" name="Freeform 5">
              <a:extLst>
                <a:ext uri="{FF2B5EF4-FFF2-40B4-BE49-F238E27FC236}">
                  <a16:creationId xmlns:a16="http://schemas.microsoft.com/office/drawing/2014/main" id="{60169262-794D-EF46-9C91-8C3815E95C6A}"/>
                </a:ext>
              </a:extLst>
            </p:cNvPr>
            <p:cNvSpPr>
              <a:spLocks noChangeArrowheads="1"/>
            </p:cNvSpPr>
            <p:nvPr/>
          </p:nvSpPr>
          <p:spPr bwMode="auto">
            <a:xfrm>
              <a:off x="4592638" y="3592513"/>
              <a:ext cx="2160587" cy="1997075"/>
            </a:xfrm>
            <a:custGeom>
              <a:avLst/>
              <a:gdLst>
                <a:gd name="T0" fmla="*/ 4478 w 6002"/>
                <a:gd name="T1" fmla="*/ 0 h 5546"/>
                <a:gd name="T2" fmla="*/ 4478 w 6002"/>
                <a:gd name="T3" fmla="*/ 0 h 5546"/>
                <a:gd name="T4" fmla="*/ 4387 w 6002"/>
                <a:gd name="T5" fmla="*/ 213 h 5546"/>
                <a:gd name="T6" fmla="*/ 4387 w 6002"/>
                <a:gd name="T7" fmla="*/ 243 h 5546"/>
                <a:gd name="T8" fmla="*/ 4387 w 6002"/>
                <a:gd name="T9" fmla="*/ 275 h 5546"/>
                <a:gd name="T10" fmla="*/ 3016 w 6002"/>
                <a:gd name="T11" fmla="*/ 1096 h 5546"/>
                <a:gd name="T12" fmla="*/ 1555 w 6002"/>
                <a:gd name="T13" fmla="*/ 0 h 5546"/>
                <a:gd name="T14" fmla="*/ 1555 w 6002"/>
                <a:gd name="T15" fmla="*/ 0 h 5546"/>
                <a:gd name="T16" fmla="*/ 31 w 6002"/>
                <a:gd name="T17" fmla="*/ 0 h 5546"/>
                <a:gd name="T18" fmla="*/ 31 w 6002"/>
                <a:gd name="T19" fmla="*/ 0 h 5546"/>
                <a:gd name="T20" fmla="*/ 2742 w 6002"/>
                <a:gd name="T21" fmla="*/ 2407 h 5546"/>
                <a:gd name="T22" fmla="*/ 4539 w 6002"/>
                <a:gd name="T23" fmla="*/ 1797 h 5546"/>
                <a:gd name="T24" fmla="*/ 4539 w 6002"/>
                <a:gd name="T25" fmla="*/ 2224 h 5546"/>
                <a:gd name="T26" fmla="*/ 4539 w 6002"/>
                <a:gd name="T27" fmla="*/ 2315 h 5546"/>
                <a:gd name="T28" fmla="*/ 4539 w 6002"/>
                <a:gd name="T29" fmla="*/ 2437 h 5546"/>
                <a:gd name="T30" fmla="*/ 4509 w 6002"/>
                <a:gd name="T31" fmla="*/ 3046 h 5546"/>
                <a:gd name="T32" fmla="*/ 3016 w 6002"/>
                <a:gd name="T33" fmla="*/ 4235 h 5546"/>
                <a:gd name="T34" fmla="*/ 1524 w 6002"/>
                <a:gd name="T35" fmla="*/ 3046 h 5546"/>
                <a:gd name="T36" fmla="*/ 0 w 6002"/>
                <a:gd name="T37" fmla="*/ 3046 h 5546"/>
                <a:gd name="T38" fmla="*/ 2986 w 6002"/>
                <a:gd name="T39" fmla="*/ 5545 h 5546"/>
                <a:gd name="T40" fmla="*/ 5971 w 6002"/>
                <a:gd name="T41" fmla="*/ 3108 h 5546"/>
                <a:gd name="T42" fmla="*/ 5971 w 6002"/>
                <a:gd name="T43" fmla="*/ 3108 h 5546"/>
                <a:gd name="T44" fmla="*/ 5971 w 6002"/>
                <a:gd name="T45" fmla="*/ 3077 h 5546"/>
                <a:gd name="T46" fmla="*/ 5971 w 6002"/>
                <a:gd name="T47" fmla="*/ 3046 h 5546"/>
                <a:gd name="T48" fmla="*/ 5971 w 6002"/>
                <a:gd name="T49" fmla="*/ 3046 h 5546"/>
                <a:gd name="T50" fmla="*/ 6001 w 6002"/>
                <a:gd name="T51" fmla="*/ 2224 h 5546"/>
                <a:gd name="T52" fmla="*/ 6001 w 6002"/>
                <a:gd name="T53" fmla="*/ 2315 h 5546"/>
                <a:gd name="T54" fmla="*/ 6001 w 6002"/>
                <a:gd name="T55" fmla="*/ 2285 h 5546"/>
                <a:gd name="T56" fmla="*/ 6001 w 6002"/>
                <a:gd name="T57" fmla="*/ 0 h 5546"/>
                <a:gd name="T58" fmla="*/ 4478 w 6002"/>
                <a:gd name="T59" fmla="*/ 0 h 5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02" h="5546">
                  <a:moveTo>
                    <a:pt x="4478" y="0"/>
                  </a:moveTo>
                  <a:lnTo>
                    <a:pt x="4478" y="0"/>
                  </a:lnTo>
                  <a:cubicBezTo>
                    <a:pt x="4448" y="91"/>
                    <a:pt x="4417" y="153"/>
                    <a:pt x="4387" y="213"/>
                  </a:cubicBezTo>
                  <a:cubicBezTo>
                    <a:pt x="4387" y="243"/>
                    <a:pt x="4387" y="243"/>
                    <a:pt x="4387" y="243"/>
                  </a:cubicBezTo>
                  <a:cubicBezTo>
                    <a:pt x="4387" y="243"/>
                    <a:pt x="4387" y="243"/>
                    <a:pt x="4387" y="275"/>
                  </a:cubicBezTo>
                  <a:cubicBezTo>
                    <a:pt x="4113" y="762"/>
                    <a:pt x="3625" y="1096"/>
                    <a:pt x="3016" y="1096"/>
                  </a:cubicBezTo>
                  <a:cubicBezTo>
                    <a:pt x="2285" y="1096"/>
                    <a:pt x="1736" y="670"/>
                    <a:pt x="1555" y="0"/>
                  </a:cubicBezTo>
                  <a:lnTo>
                    <a:pt x="1555" y="0"/>
                  </a:lnTo>
                  <a:cubicBezTo>
                    <a:pt x="31" y="0"/>
                    <a:pt x="31" y="0"/>
                    <a:pt x="31" y="0"/>
                  </a:cubicBezTo>
                  <a:lnTo>
                    <a:pt x="31" y="0"/>
                  </a:lnTo>
                  <a:cubicBezTo>
                    <a:pt x="244" y="1432"/>
                    <a:pt x="1341" y="2407"/>
                    <a:pt x="2742" y="2407"/>
                  </a:cubicBezTo>
                  <a:cubicBezTo>
                    <a:pt x="3442" y="2407"/>
                    <a:pt x="4083" y="2193"/>
                    <a:pt x="4539" y="1797"/>
                  </a:cubicBezTo>
                  <a:cubicBezTo>
                    <a:pt x="4539" y="2224"/>
                    <a:pt x="4539" y="2224"/>
                    <a:pt x="4539" y="2224"/>
                  </a:cubicBezTo>
                  <a:cubicBezTo>
                    <a:pt x="4539" y="2315"/>
                    <a:pt x="4539" y="2315"/>
                    <a:pt x="4539" y="2315"/>
                  </a:cubicBezTo>
                  <a:cubicBezTo>
                    <a:pt x="4539" y="2437"/>
                    <a:pt x="4539" y="2437"/>
                    <a:pt x="4539" y="2437"/>
                  </a:cubicBezTo>
                  <a:cubicBezTo>
                    <a:pt x="4539" y="2437"/>
                    <a:pt x="4539" y="2834"/>
                    <a:pt x="4509" y="3046"/>
                  </a:cubicBezTo>
                  <a:cubicBezTo>
                    <a:pt x="4326" y="3747"/>
                    <a:pt x="3747" y="4235"/>
                    <a:pt x="3016" y="4235"/>
                  </a:cubicBezTo>
                  <a:cubicBezTo>
                    <a:pt x="2255" y="4235"/>
                    <a:pt x="1676" y="3747"/>
                    <a:pt x="1524" y="3046"/>
                  </a:cubicBezTo>
                  <a:cubicBezTo>
                    <a:pt x="0" y="3046"/>
                    <a:pt x="0" y="3046"/>
                    <a:pt x="0" y="3046"/>
                  </a:cubicBezTo>
                  <a:cubicBezTo>
                    <a:pt x="214" y="4509"/>
                    <a:pt x="1402" y="5545"/>
                    <a:pt x="2986" y="5545"/>
                  </a:cubicBezTo>
                  <a:cubicBezTo>
                    <a:pt x="4570" y="5545"/>
                    <a:pt x="5757" y="4570"/>
                    <a:pt x="5971" y="3108"/>
                  </a:cubicBezTo>
                  <a:lnTo>
                    <a:pt x="5971" y="3108"/>
                  </a:lnTo>
                  <a:cubicBezTo>
                    <a:pt x="5971" y="3108"/>
                    <a:pt x="5971" y="3108"/>
                    <a:pt x="5971" y="3077"/>
                  </a:cubicBezTo>
                  <a:lnTo>
                    <a:pt x="5971" y="3046"/>
                  </a:lnTo>
                  <a:lnTo>
                    <a:pt x="5971" y="3046"/>
                  </a:lnTo>
                  <a:cubicBezTo>
                    <a:pt x="6001" y="2924"/>
                    <a:pt x="6001" y="2681"/>
                    <a:pt x="6001" y="2224"/>
                  </a:cubicBezTo>
                  <a:cubicBezTo>
                    <a:pt x="6001" y="2315"/>
                    <a:pt x="6001" y="2315"/>
                    <a:pt x="6001" y="2315"/>
                  </a:cubicBezTo>
                  <a:cubicBezTo>
                    <a:pt x="6001" y="2285"/>
                    <a:pt x="6001" y="2285"/>
                    <a:pt x="6001" y="2285"/>
                  </a:cubicBezTo>
                  <a:cubicBezTo>
                    <a:pt x="6001" y="0"/>
                    <a:pt x="6001" y="0"/>
                    <a:pt x="6001" y="0"/>
                  </a:cubicBezTo>
                  <a:cubicBezTo>
                    <a:pt x="4478" y="0"/>
                    <a:pt x="4478" y="0"/>
                    <a:pt x="4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4" name="Freeform 6">
              <a:extLst>
                <a:ext uri="{FF2B5EF4-FFF2-40B4-BE49-F238E27FC236}">
                  <a16:creationId xmlns:a16="http://schemas.microsoft.com/office/drawing/2014/main" id="{8D780A38-1635-494D-BFE3-B5C5DA6E8C77}"/>
                </a:ext>
              </a:extLst>
            </p:cNvPr>
            <p:cNvSpPr>
              <a:spLocks noChangeArrowheads="1"/>
            </p:cNvSpPr>
            <p:nvPr/>
          </p:nvSpPr>
          <p:spPr bwMode="auto">
            <a:xfrm>
              <a:off x="9242425" y="1728788"/>
              <a:ext cx="998538" cy="2676525"/>
            </a:xfrm>
            <a:custGeom>
              <a:avLst/>
              <a:gdLst>
                <a:gd name="T0" fmla="*/ 2499 w 2774"/>
                <a:gd name="T1" fmla="*/ 6031 h 7434"/>
                <a:gd name="T2" fmla="*/ 2499 w 2774"/>
                <a:gd name="T3" fmla="*/ 6031 h 7434"/>
                <a:gd name="T4" fmla="*/ 1706 w 2774"/>
                <a:gd name="T5" fmla="*/ 5818 h 7434"/>
                <a:gd name="T6" fmla="*/ 1463 w 2774"/>
                <a:gd name="T7" fmla="*/ 5088 h 7434"/>
                <a:gd name="T8" fmla="*/ 1463 w 2774"/>
                <a:gd name="T9" fmla="*/ 2619 h 7434"/>
                <a:gd name="T10" fmla="*/ 2438 w 2774"/>
                <a:gd name="T11" fmla="*/ 2619 h 7434"/>
                <a:gd name="T12" fmla="*/ 2438 w 2774"/>
                <a:gd name="T13" fmla="*/ 1310 h 7434"/>
                <a:gd name="T14" fmla="*/ 1463 w 2774"/>
                <a:gd name="T15" fmla="*/ 1310 h 7434"/>
                <a:gd name="T16" fmla="*/ 1463 w 2774"/>
                <a:gd name="T17" fmla="*/ 0 h 7434"/>
                <a:gd name="T18" fmla="*/ 0 w 2774"/>
                <a:gd name="T19" fmla="*/ 0 h 7434"/>
                <a:gd name="T20" fmla="*/ 0 w 2774"/>
                <a:gd name="T21" fmla="*/ 5088 h 7434"/>
                <a:gd name="T22" fmla="*/ 732 w 2774"/>
                <a:gd name="T23" fmla="*/ 6915 h 7434"/>
                <a:gd name="T24" fmla="*/ 2164 w 2774"/>
                <a:gd name="T25" fmla="*/ 7433 h 7434"/>
                <a:gd name="T26" fmla="*/ 2529 w 2774"/>
                <a:gd name="T27" fmla="*/ 7402 h 7434"/>
                <a:gd name="T28" fmla="*/ 2773 w 2774"/>
                <a:gd name="T29" fmla="*/ 7402 h 7434"/>
                <a:gd name="T30" fmla="*/ 2773 w 2774"/>
                <a:gd name="T31" fmla="*/ 6001 h 7434"/>
                <a:gd name="T32" fmla="*/ 2499 w 2774"/>
                <a:gd name="T33" fmla="*/ 6031 h 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4" h="7434">
                  <a:moveTo>
                    <a:pt x="2499" y="6031"/>
                  </a:moveTo>
                  <a:lnTo>
                    <a:pt x="2499" y="6031"/>
                  </a:lnTo>
                  <a:cubicBezTo>
                    <a:pt x="2133" y="6062"/>
                    <a:pt x="1859" y="6001"/>
                    <a:pt x="1706" y="5818"/>
                  </a:cubicBezTo>
                  <a:cubicBezTo>
                    <a:pt x="1524" y="5696"/>
                    <a:pt x="1463" y="5421"/>
                    <a:pt x="1463" y="5088"/>
                  </a:cubicBezTo>
                  <a:cubicBezTo>
                    <a:pt x="1463" y="2619"/>
                    <a:pt x="1463" y="2619"/>
                    <a:pt x="1463" y="2619"/>
                  </a:cubicBezTo>
                  <a:cubicBezTo>
                    <a:pt x="2438" y="2619"/>
                    <a:pt x="2438" y="2619"/>
                    <a:pt x="2438" y="2619"/>
                  </a:cubicBezTo>
                  <a:cubicBezTo>
                    <a:pt x="2438" y="1310"/>
                    <a:pt x="2438" y="1310"/>
                    <a:pt x="2438" y="1310"/>
                  </a:cubicBezTo>
                  <a:cubicBezTo>
                    <a:pt x="1463" y="1310"/>
                    <a:pt x="1463" y="1310"/>
                    <a:pt x="1463" y="1310"/>
                  </a:cubicBezTo>
                  <a:cubicBezTo>
                    <a:pt x="1463" y="0"/>
                    <a:pt x="1463" y="0"/>
                    <a:pt x="1463" y="0"/>
                  </a:cubicBezTo>
                  <a:cubicBezTo>
                    <a:pt x="0" y="0"/>
                    <a:pt x="0" y="0"/>
                    <a:pt x="0" y="0"/>
                  </a:cubicBezTo>
                  <a:cubicBezTo>
                    <a:pt x="0" y="5088"/>
                    <a:pt x="0" y="5088"/>
                    <a:pt x="0" y="5088"/>
                  </a:cubicBezTo>
                  <a:cubicBezTo>
                    <a:pt x="0" y="5879"/>
                    <a:pt x="244" y="6488"/>
                    <a:pt x="732" y="6915"/>
                  </a:cubicBezTo>
                  <a:cubicBezTo>
                    <a:pt x="1097" y="7249"/>
                    <a:pt x="1615" y="7433"/>
                    <a:pt x="2164" y="7433"/>
                  </a:cubicBezTo>
                  <a:cubicBezTo>
                    <a:pt x="2286" y="7433"/>
                    <a:pt x="2407" y="7433"/>
                    <a:pt x="2529" y="7402"/>
                  </a:cubicBezTo>
                  <a:cubicBezTo>
                    <a:pt x="2773" y="7402"/>
                    <a:pt x="2773" y="7402"/>
                    <a:pt x="2773" y="7402"/>
                  </a:cubicBezTo>
                  <a:cubicBezTo>
                    <a:pt x="2773" y="6001"/>
                    <a:pt x="2773" y="6001"/>
                    <a:pt x="2773" y="6001"/>
                  </a:cubicBezTo>
                  <a:lnTo>
                    <a:pt x="2499" y="60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5" name="Freeform 7">
              <a:extLst>
                <a:ext uri="{FF2B5EF4-FFF2-40B4-BE49-F238E27FC236}">
                  <a16:creationId xmlns:a16="http://schemas.microsoft.com/office/drawing/2014/main" id="{270C0C08-C08A-6A49-A158-CD8FCDBAFAAD}"/>
                </a:ext>
              </a:extLst>
            </p:cNvPr>
            <p:cNvSpPr>
              <a:spLocks noChangeArrowheads="1"/>
            </p:cNvSpPr>
            <p:nvPr/>
          </p:nvSpPr>
          <p:spPr bwMode="auto">
            <a:xfrm>
              <a:off x="2574925" y="1552575"/>
              <a:ext cx="954088" cy="2873375"/>
            </a:xfrm>
            <a:custGeom>
              <a:avLst/>
              <a:gdLst>
                <a:gd name="T0" fmla="*/ 1676 w 2651"/>
                <a:gd name="T1" fmla="*/ 6367 h 7982"/>
                <a:gd name="T2" fmla="*/ 1676 w 2651"/>
                <a:gd name="T3" fmla="*/ 6367 h 7982"/>
                <a:gd name="T4" fmla="*/ 1492 w 2651"/>
                <a:gd name="T5" fmla="*/ 5788 h 7982"/>
                <a:gd name="T6" fmla="*/ 1492 w 2651"/>
                <a:gd name="T7" fmla="*/ 0 h 7982"/>
                <a:gd name="T8" fmla="*/ 0 w 2651"/>
                <a:gd name="T9" fmla="*/ 0 h 7982"/>
                <a:gd name="T10" fmla="*/ 0 w 2651"/>
                <a:gd name="T11" fmla="*/ 5819 h 7982"/>
                <a:gd name="T12" fmla="*/ 670 w 2651"/>
                <a:gd name="T13" fmla="*/ 7494 h 7982"/>
                <a:gd name="T14" fmla="*/ 2011 w 2651"/>
                <a:gd name="T15" fmla="*/ 7981 h 7982"/>
                <a:gd name="T16" fmla="*/ 2345 w 2651"/>
                <a:gd name="T17" fmla="*/ 7951 h 7982"/>
                <a:gd name="T18" fmla="*/ 2650 w 2651"/>
                <a:gd name="T19" fmla="*/ 7921 h 7982"/>
                <a:gd name="T20" fmla="*/ 2650 w 2651"/>
                <a:gd name="T21" fmla="*/ 6489 h 7982"/>
                <a:gd name="T22" fmla="*/ 2285 w 2651"/>
                <a:gd name="T23" fmla="*/ 6519 h 7982"/>
                <a:gd name="T24" fmla="*/ 1676 w 2651"/>
                <a:gd name="T25" fmla="*/ 6367 h 7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7982">
                  <a:moveTo>
                    <a:pt x="1676" y="6367"/>
                  </a:moveTo>
                  <a:lnTo>
                    <a:pt x="1676" y="6367"/>
                  </a:lnTo>
                  <a:cubicBezTo>
                    <a:pt x="1554" y="6245"/>
                    <a:pt x="1492" y="6062"/>
                    <a:pt x="1492" y="5788"/>
                  </a:cubicBezTo>
                  <a:cubicBezTo>
                    <a:pt x="1492" y="0"/>
                    <a:pt x="1492" y="0"/>
                    <a:pt x="1492" y="0"/>
                  </a:cubicBezTo>
                  <a:cubicBezTo>
                    <a:pt x="0" y="0"/>
                    <a:pt x="0" y="0"/>
                    <a:pt x="0" y="0"/>
                  </a:cubicBezTo>
                  <a:cubicBezTo>
                    <a:pt x="0" y="5819"/>
                    <a:pt x="0" y="5819"/>
                    <a:pt x="0" y="5819"/>
                  </a:cubicBezTo>
                  <a:cubicBezTo>
                    <a:pt x="0" y="6519"/>
                    <a:pt x="243" y="7098"/>
                    <a:pt x="670" y="7494"/>
                  </a:cubicBezTo>
                  <a:cubicBezTo>
                    <a:pt x="1005" y="7799"/>
                    <a:pt x="1492" y="7981"/>
                    <a:pt x="2011" y="7981"/>
                  </a:cubicBezTo>
                  <a:cubicBezTo>
                    <a:pt x="2132" y="7981"/>
                    <a:pt x="2223" y="7981"/>
                    <a:pt x="2345" y="7951"/>
                  </a:cubicBezTo>
                  <a:cubicBezTo>
                    <a:pt x="2650" y="7921"/>
                    <a:pt x="2650" y="7921"/>
                    <a:pt x="2650" y="7921"/>
                  </a:cubicBezTo>
                  <a:cubicBezTo>
                    <a:pt x="2650" y="6489"/>
                    <a:pt x="2650" y="6489"/>
                    <a:pt x="2650" y="6489"/>
                  </a:cubicBezTo>
                  <a:cubicBezTo>
                    <a:pt x="2285" y="6519"/>
                    <a:pt x="2285" y="6519"/>
                    <a:pt x="2285" y="6519"/>
                  </a:cubicBezTo>
                  <a:cubicBezTo>
                    <a:pt x="2011" y="6519"/>
                    <a:pt x="1797" y="6489"/>
                    <a:pt x="1676" y="63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6" name="Freeform 8">
              <a:extLst>
                <a:ext uri="{FF2B5EF4-FFF2-40B4-BE49-F238E27FC236}">
                  <a16:creationId xmlns:a16="http://schemas.microsoft.com/office/drawing/2014/main" id="{4B71D626-9E9D-4641-AD3B-09F77E6C57CC}"/>
                </a:ext>
              </a:extLst>
            </p:cNvPr>
            <p:cNvSpPr>
              <a:spLocks noChangeArrowheads="1"/>
            </p:cNvSpPr>
            <p:nvPr/>
          </p:nvSpPr>
          <p:spPr bwMode="auto">
            <a:xfrm>
              <a:off x="7059613" y="1563688"/>
              <a:ext cx="1919287" cy="2828925"/>
            </a:xfrm>
            <a:custGeom>
              <a:avLst/>
              <a:gdLst>
                <a:gd name="T0" fmla="*/ 2895 w 5333"/>
                <a:gd name="T1" fmla="*/ 1949 h 7860"/>
                <a:gd name="T2" fmla="*/ 2895 w 5333"/>
                <a:gd name="T3" fmla="*/ 1949 h 7860"/>
                <a:gd name="T4" fmla="*/ 1494 w 5333"/>
                <a:gd name="T5" fmla="*/ 2407 h 7860"/>
                <a:gd name="T6" fmla="*/ 1494 w 5333"/>
                <a:gd name="T7" fmla="*/ 0 h 7860"/>
                <a:gd name="T8" fmla="*/ 1463 w 5333"/>
                <a:gd name="T9" fmla="*/ 0 h 7860"/>
                <a:gd name="T10" fmla="*/ 0 w 5333"/>
                <a:gd name="T11" fmla="*/ 0 h 7860"/>
                <a:gd name="T12" fmla="*/ 0 w 5333"/>
                <a:gd name="T13" fmla="*/ 30 h 7860"/>
                <a:gd name="T14" fmla="*/ 0 w 5333"/>
                <a:gd name="T15" fmla="*/ 7859 h 7860"/>
                <a:gd name="T16" fmla="*/ 1494 w 5333"/>
                <a:gd name="T17" fmla="*/ 7859 h 7860"/>
                <a:gd name="T18" fmla="*/ 1494 w 5333"/>
                <a:gd name="T19" fmla="*/ 4448 h 7860"/>
                <a:gd name="T20" fmla="*/ 2651 w 5333"/>
                <a:gd name="T21" fmla="*/ 3290 h 7860"/>
                <a:gd name="T22" fmla="*/ 3809 w 5333"/>
                <a:gd name="T23" fmla="*/ 4448 h 7860"/>
                <a:gd name="T24" fmla="*/ 3840 w 5333"/>
                <a:gd name="T25" fmla="*/ 7859 h 7860"/>
                <a:gd name="T26" fmla="*/ 5272 w 5333"/>
                <a:gd name="T27" fmla="*/ 7859 h 7860"/>
                <a:gd name="T28" fmla="*/ 5332 w 5333"/>
                <a:gd name="T29" fmla="*/ 7859 h 7860"/>
                <a:gd name="T30" fmla="*/ 5332 w 5333"/>
                <a:gd name="T31" fmla="*/ 4387 h 7860"/>
                <a:gd name="T32" fmla="*/ 5302 w 5333"/>
                <a:gd name="T33" fmla="*/ 4083 h 7860"/>
                <a:gd name="T34" fmla="*/ 2895 w 5333"/>
                <a:gd name="T35" fmla="*/ 1949 h 7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33" h="7860">
                  <a:moveTo>
                    <a:pt x="2895" y="1949"/>
                  </a:moveTo>
                  <a:lnTo>
                    <a:pt x="2895" y="1949"/>
                  </a:lnTo>
                  <a:cubicBezTo>
                    <a:pt x="2377" y="1949"/>
                    <a:pt x="1890" y="2133"/>
                    <a:pt x="1494" y="2407"/>
                  </a:cubicBezTo>
                  <a:cubicBezTo>
                    <a:pt x="1494" y="0"/>
                    <a:pt x="1494" y="0"/>
                    <a:pt x="1494" y="0"/>
                  </a:cubicBezTo>
                  <a:cubicBezTo>
                    <a:pt x="1463" y="0"/>
                    <a:pt x="1463" y="0"/>
                    <a:pt x="1463" y="0"/>
                  </a:cubicBezTo>
                  <a:cubicBezTo>
                    <a:pt x="0" y="0"/>
                    <a:pt x="0" y="0"/>
                    <a:pt x="0" y="0"/>
                  </a:cubicBezTo>
                  <a:cubicBezTo>
                    <a:pt x="0" y="30"/>
                    <a:pt x="0" y="30"/>
                    <a:pt x="0" y="30"/>
                  </a:cubicBezTo>
                  <a:cubicBezTo>
                    <a:pt x="0" y="7859"/>
                    <a:pt x="0" y="7859"/>
                    <a:pt x="0" y="7859"/>
                  </a:cubicBezTo>
                  <a:cubicBezTo>
                    <a:pt x="1494" y="7859"/>
                    <a:pt x="1494" y="7859"/>
                    <a:pt x="1494" y="7859"/>
                  </a:cubicBezTo>
                  <a:cubicBezTo>
                    <a:pt x="1494" y="4448"/>
                    <a:pt x="1494" y="4448"/>
                    <a:pt x="1494" y="4448"/>
                  </a:cubicBezTo>
                  <a:cubicBezTo>
                    <a:pt x="1494" y="3808"/>
                    <a:pt x="1890" y="3290"/>
                    <a:pt x="2651" y="3290"/>
                  </a:cubicBezTo>
                  <a:cubicBezTo>
                    <a:pt x="3291" y="3290"/>
                    <a:pt x="3809" y="3808"/>
                    <a:pt x="3809" y="4448"/>
                  </a:cubicBezTo>
                  <a:cubicBezTo>
                    <a:pt x="3840" y="7859"/>
                    <a:pt x="3840" y="7859"/>
                    <a:pt x="3840" y="7859"/>
                  </a:cubicBezTo>
                  <a:cubicBezTo>
                    <a:pt x="5272" y="7859"/>
                    <a:pt x="5272" y="7859"/>
                    <a:pt x="5272" y="7859"/>
                  </a:cubicBezTo>
                  <a:cubicBezTo>
                    <a:pt x="5332" y="7859"/>
                    <a:pt x="5332" y="7859"/>
                    <a:pt x="5332" y="7859"/>
                  </a:cubicBezTo>
                  <a:cubicBezTo>
                    <a:pt x="5332" y="4387"/>
                    <a:pt x="5332" y="4387"/>
                    <a:pt x="5332" y="4387"/>
                  </a:cubicBezTo>
                  <a:cubicBezTo>
                    <a:pt x="5332" y="4295"/>
                    <a:pt x="5302" y="4173"/>
                    <a:pt x="5302" y="4083"/>
                  </a:cubicBezTo>
                  <a:cubicBezTo>
                    <a:pt x="5150" y="2894"/>
                    <a:pt x="4144" y="1949"/>
                    <a:pt x="2895" y="1949"/>
                  </a:cubicBezTo>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grpSp>
      <p:sp>
        <p:nvSpPr>
          <p:cNvPr id="28" name="Freeform 27">
            <a:extLst>
              <a:ext uri="{FF2B5EF4-FFF2-40B4-BE49-F238E27FC236}">
                <a16:creationId xmlns:a16="http://schemas.microsoft.com/office/drawing/2014/main" id="{290B7CC3-8452-B840-A02A-ED5F8DCFE27E}"/>
              </a:ext>
            </a:extLst>
          </p:cNvPr>
          <p:cNvSpPr/>
          <p:nvPr userDrawn="1"/>
        </p:nvSpPr>
        <p:spPr>
          <a:xfrm>
            <a:off x="0" y="0"/>
            <a:ext cx="8649837" cy="6858000"/>
          </a:xfrm>
          <a:custGeom>
            <a:avLst/>
            <a:gdLst>
              <a:gd name="connsiteX0" fmla="*/ 0 w 6487378"/>
              <a:gd name="connsiteY0" fmla="*/ 0 h 5143500"/>
              <a:gd name="connsiteX1" fmla="*/ 5599914 w 6487378"/>
              <a:gd name="connsiteY1" fmla="*/ 0 h 5143500"/>
              <a:gd name="connsiteX2" fmla="*/ 5621526 w 6487378"/>
              <a:gd name="connsiteY2" fmla="*/ 29400 h 5143500"/>
              <a:gd name="connsiteX3" fmla="*/ 5642905 w 6487378"/>
              <a:gd name="connsiteY3" fmla="*/ 58980 h 5143500"/>
              <a:gd name="connsiteX4" fmla="*/ 5664052 w 6487378"/>
              <a:gd name="connsiteY4" fmla="*/ 88738 h 5143500"/>
              <a:gd name="connsiteX5" fmla="*/ 5684964 w 6487378"/>
              <a:gd name="connsiteY5" fmla="*/ 118673 h 5143500"/>
              <a:gd name="connsiteX6" fmla="*/ 5705639 w 6487378"/>
              <a:gd name="connsiteY6" fmla="*/ 148782 h 5143500"/>
              <a:gd name="connsiteX7" fmla="*/ 5726078 w 6487378"/>
              <a:gd name="connsiteY7" fmla="*/ 179066 h 5143500"/>
              <a:gd name="connsiteX8" fmla="*/ 5746278 w 6487378"/>
              <a:gd name="connsiteY8" fmla="*/ 209522 h 5143500"/>
              <a:gd name="connsiteX9" fmla="*/ 5766238 w 6487378"/>
              <a:gd name="connsiteY9" fmla="*/ 240150 h 5143500"/>
              <a:gd name="connsiteX10" fmla="*/ 5785957 w 6487378"/>
              <a:gd name="connsiteY10" fmla="*/ 270947 h 5143500"/>
              <a:gd name="connsiteX11" fmla="*/ 5805433 w 6487378"/>
              <a:gd name="connsiteY11" fmla="*/ 301913 h 5143500"/>
              <a:gd name="connsiteX12" fmla="*/ 5824665 w 6487378"/>
              <a:gd name="connsiteY12" fmla="*/ 333047 h 5143500"/>
              <a:gd name="connsiteX13" fmla="*/ 5843651 w 6487378"/>
              <a:gd name="connsiteY13" fmla="*/ 364346 h 5143500"/>
              <a:gd name="connsiteX14" fmla="*/ 5862391 w 6487378"/>
              <a:gd name="connsiteY14" fmla="*/ 395810 h 5143500"/>
              <a:gd name="connsiteX15" fmla="*/ 5880883 w 6487378"/>
              <a:gd name="connsiteY15" fmla="*/ 427437 h 5143500"/>
              <a:gd name="connsiteX16" fmla="*/ 5899126 w 6487378"/>
              <a:gd name="connsiteY16" fmla="*/ 459227 h 5143500"/>
              <a:gd name="connsiteX17" fmla="*/ 5917119 w 6487378"/>
              <a:gd name="connsiteY17" fmla="*/ 491176 h 5143500"/>
              <a:gd name="connsiteX18" fmla="*/ 5934859 w 6487378"/>
              <a:gd name="connsiteY18" fmla="*/ 523285 h 5143500"/>
              <a:gd name="connsiteX19" fmla="*/ 5952345 w 6487378"/>
              <a:gd name="connsiteY19" fmla="*/ 555552 h 5143500"/>
              <a:gd name="connsiteX20" fmla="*/ 5969577 w 6487378"/>
              <a:gd name="connsiteY20" fmla="*/ 587975 h 5143500"/>
              <a:gd name="connsiteX21" fmla="*/ 5986553 w 6487378"/>
              <a:gd name="connsiteY21" fmla="*/ 620555 h 5143500"/>
              <a:gd name="connsiteX22" fmla="*/ 6003271 w 6487378"/>
              <a:gd name="connsiteY22" fmla="*/ 653287 h 5143500"/>
              <a:gd name="connsiteX23" fmla="*/ 6019731 w 6487378"/>
              <a:gd name="connsiteY23" fmla="*/ 686172 h 5143500"/>
              <a:gd name="connsiteX24" fmla="*/ 6035931 w 6487378"/>
              <a:gd name="connsiteY24" fmla="*/ 719209 h 5143500"/>
              <a:gd name="connsiteX25" fmla="*/ 6051868 w 6487378"/>
              <a:gd name="connsiteY25" fmla="*/ 752396 h 5143500"/>
              <a:gd name="connsiteX26" fmla="*/ 6067545 w 6487378"/>
              <a:gd name="connsiteY26" fmla="*/ 785731 h 5143500"/>
              <a:gd name="connsiteX27" fmla="*/ 6082956 w 6487378"/>
              <a:gd name="connsiteY27" fmla="*/ 819213 h 5143500"/>
              <a:gd name="connsiteX28" fmla="*/ 6098101 w 6487378"/>
              <a:gd name="connsiteY28" fmla="*/ 852841 h 5143500"/>
              <a:gd name="connsiteX29" fmla="*/ 6112981 w 6487378"/>
              <a:gd name="connsiteY29" fmla="*/ 886614 h 5143500"/>
              <a:gd name="connsiteX30" fmla="*/ 6127592 w 6487378"/>
              <a:gd name="connsiteY30" fmla="*/ 920530 h 5143500"/>
              <a:gd name="connsiteX31" fmla="*/ 6141934 w 6487378"/>
              <a:gd name="connsiteY31" fmla="*/ 954588 h 5143500"/>
              <a:gd name="connsiteX32" fmla="*/ 6156004 w 6487378"/>
              <a:gd name="connsiteY32" fmla="*/ 988787 h 5143500"/>
              <a:gd name="connsiteX33" fmla="*/ 6169804 w 6487378"/>
              <a:gd name="connsiteY33" fmla="*/ 1023125 h 5143500"/>
              <a:gd name="connsiteX34" fmla="*/ 6183329 w 6487378"/>
              <a:gd name="connsiteY34" fmla="*/ 1057601 h 5143500"/>
              <a:gd name="connsiteX35" fmla="*/ 6196579 w 6487378"/>
              <a:gd name="connsiteY35" fmla="*/ 1092212 h 5143500"/>
              <a:gd name="connsiteX36" fmla="*/ 6209554 w 6487378"/>
              <a:gd name="connsiteY36" fmla="*/ 1126961 h 5143500"/>
              <a:gd name="connsiteX37" fmla="*/ 6222251 w 6487378"/>
              <a:gd name="connsiteY37" fmla="*/ 1161842 h 5143500"/>
              <a:gd name="connsiteX38" fmla="*/ 6234669 w 6487378"/>
              <a:gd name="connsiteY38" fmla="*/ 1196856 h 5143500"/>
              <a:gd name="connsiteX39" fmla="*/ 6246807 w 6487378"/>
              <a:gd name="connsiteY39" fmla="*/ 1232001 h 5143500"/>
              <a:gd name="connsiteX40" fmla="*/ 6258663 w 6487378"/>
              <a:gd name="connsiteY40" fmla="*/ 1267277 h 5143500"/>
              <a:gd name="connsiteX41" fmla="*/ 6270237 w 6487378"/>
              <a:gd name="connsiteY41" fmla="*/ 1302680 h 5143500"/>
              <a:gd name="connsiteX42" fmla="*/ 6281526 w 6487378"/>
              <a:gd name="connsiteY42" fmla="*/ 1338211 h 5143500"/>
              <a:gd name="connsiteX43" fmla="*/ 6292530 w 6487378"/>
              <a:gd name="connsiteY43" fmla="*/ 1373868 h 5143500"/>
              <a:gd name="connsiteX44" fmla="*/ 6303246 w 6487378"/>
              <a:gd name="connsiteY44" fmla="*/ 1409650 h 5143500"/>
              <a:gd name="connsiteX45" fmla="*/ 6313675 w 6487378"/>
              <a:gd name="connsiteY45" fmla="*/ 1445555 h 5143500"/>
              <a:gd name="connsiteX46" fmla="*/ 6323815 w 6487378"/>
              <a:gd name="connsiteY46" fmla="*/ 1481581 h 5143500"/>
              <a:gd name="connsiteX47" fmla="*/ 6333663 w 6487378"/>
              <a:gd name="connsiteY47" fmla="*/ 1517729 h 5143500"/>
              <a:gd name="connsiteX48" fmla="*/ 6343219 w 6487378"/>
              <a:gd name="connsiteY48" fmla="*/ 1553995 h 5143500"/>
              <a:gd name="connsiteX49" fmla="*/ 6352482 w 6487378"/>
              <a:gd name="connsiteY49" fmla="*/ 1590379 h 5143500"/>
              <a:gd name="connsiteX50" fmla="*/ 6361450 w 6487378"/>
              <a:gd name="connsiteY50" fmla="*/ 1626880 h 5143500"/>
              <a:gd name="connsiteX51" fmla="*/ 6370121 w 6487378"/>
              <a:gd name="connsiteY51" fmla="*/ 1663496 h 5143500"/>
              <a:gd name="connsiteX52" fmla="*/ 6378495 w 6487378"/>
              <a:gd name="connsiteY52" fmla="*/ 1700226 h 5143500"/>
              <a:gd name="connsiteX53" fmla="*/ 6386570 w 6487378"/>
              <a:gd name="connsiteY53" fmla="*/ 1737068 h 5143500"/>
              <a:gd name="connsiteX54" fmla="*/ 6394345 w 6487378"/>
              <a:gd name="connsiteY54" fmla="*/ 1774022 h 5143500"/>
              <a:gd name="connsiteX55" fmla="*/ 6401818 w 6487378"/>
              <a:gd name="connsiteY55" fmla="*/ 1811087 h 5143500"/>
              <a:gd name="connsiteX56" fmla="*/ 6408988 w 6487378"/>
              <a:gd name="connsiteY56" fmla="*/ 1848259 h 5143500"/>
              <a:gd name="connsiteX57" fmla="*/ 6415854 w 6487378"/>
              <a:gd name="connsiteY57" fmla="*/ 1885538 h 5143500"/>
              <a:gd name="connsiteX58" fmla="*/ 6422414 w 6487378"/>
              <a:gd name="connsiteY58" fmla="*/ 1922924 h 5143500"/>
              <a:gd name="connsiteX59" fmla="*/ 6428668 w 6487378"/>
              <a:gd name="connsiteY59" fmla="*/ 1960413 h 5143500"/>
              <a:gd name="connsiteX60" fmla="*/ 6434612 w 6487378"/>
              <a:gd name="connsiteY60" fmla="*/ 1998006 h 5143500"/>
              <a:gd name="connsiteX61" fmla="*/ 6440248 w 6487378"/>
              <a:gd name="connsiteY61" fmla="*/ 2035701 h 5143500"/>
              <a:gd name="connsiteX62" fmla="*/ 6445573 w 6487378"/>
              <a:gd name="connsiteY62" fmla="*/ 2073497 h 5143500"/>
              <a:gd name="connsiteX63" fmla="*/ 6450585 w 6487378"/>
              <a:gd name="connsiteY63" fmla="*/ 2111392 h 5143500"/>
              <a:gd name="connsiteX64" fmla="*/ 6455283 w 6487378"/>
              <a:gd name="connsiteY64" fmla="*/ 2149385 h 5143500"/>
              <a:gd name="connsiteX65" fmla="*/ 6459666 w 6487378"/>
              <a:gd name="connsiteY65" fmla="*/ 2187474 h 5143500"/>
              <a:gd name="connsiteX66" fmla="*/ 6463734 w 6487378"/>
              <a:gd name="connsiteY66" fmla="*/ 2225658 h 5143500"/>
              <a:gd name="connsiteX67" fmla="*/ 6467483 w 6487378"/>
              <a:gd name="connsiteY67" fmla="*/ 2263937 h 5143500"/>
              <a:gd name="connsiteX68" fmla="*/ 6470914 w 6487378"/>
              <a:gd name="connsiteY68" fmla="*/ 2302307 h 5143500"/>
              <a:gd name="connsiteX69" fmla="*/ 6474024 w 6487378"/>
              <a:gd name="connsiteY69" fmla="*/ 2340770 h 5143500"/>
              <a:gd name="connsiteX70" fmla="*/ 6476812 w 6487378"/>
              <a:gd name="connsiteY70" fmla="*/ 2379321 h 5143500"/>
              <a:gd name="connsiteX71" fmla="*/ 6479277 w 6487378"/>
              <a:gd name="connsiteY71" fmla="*/ 2417962 h 5143500"/>
              <a:gd name="connsiteX72" fmla="*/ 6481418 w 6487378"/>
              <a:gd name="connsiteY72" fmla="*/ 2456690 h 5143500"/>
              <a:gd name="connsiteX73" fmla="*/ 6483234 w 6487378"/>
              <a:gd name="connsiteY73" fmla="*/ 2495503 h 5143500"/>
              <a:gd name="connsiteX74" fmla="*/ 6484722 w 6487378"/>
              <a:gd name="connsiteY74" fmla="*/ 2534401 h 5143500"/>
              <a:gd name="connsiteX75" fmla="*/ 6485882 w 6487378"/>
              <a:gd name="connsiteY75" fmla="*/ 2573382 h 5143500"/>
              <a:gd name="connsiteX76" fmla="*/ 6486712 w 6487378"/>
              <a:gd name="connsiteY76" fmla="*/ 2612446 h 5143500"/>
              <a:gd name="connsiteX77" fmla="*/ 6487211 w 6487378"/>
              <a:gd name="connsiteY77" fmla="*/ 2651589 h 5143500"/>
              <a:gd name="connsiteX78" fmla="*/ 6487378 w 6487378"/>
              <a:gd name="connsiteY78" fmla="*/ 2690813 h 5143500"/>
              <a:gd name="connsiteX79" fmla="*/ 6487211 w 6487378"/>
              <a:gd name="connsiteY79" fmla="*/ 2730072 h 5143500"/>
              <a:gd name="connsiteX80" fmla="*/ 6486711 w 6487378"/>
              <a:gd name="connsiteY80" fmla="*/ 2769253 h 5143500"/>
              <a:gd name="connsiteX81" fmla="*/ 6485879 w 6487378"/>
              <a:gd name="connsiteY81" fmla="*/ 2808353 h 5143500"/>
              <a:gd name="connsiteX82" fmla="*/ 6484717 w 6487378"/>
              <a:gd name="connsiteY82" fmla="*/ 2847371 h 5143500"/>
              <a:gd name="connsiteX83" fmla="*/ 6483226 w 6487378"/>
              <a:gd name="connsiteY83" fmla="*/ 2886306 h 5143500"/>
              <a:gd name="connsiteX84" fmla="*/ 6481407 w 6487378"/>
              <a:gd name="connsiteY84" fmla="*/ 2925156 h 5143500"/>
              <a:gd name="connsiteX85" fmla="*/ 6479262 w 6487378"/>
              <a:gd name="connsiteY85" fmla="*/ 2963920 h 5143500"/>
              <a:gd name="connsiteX86" fmla="*/ 6476792 w 6487378"/>
              <a:gd name="connsiteY86" fmla="*/ 3002596 h 5143500"/>
              <a:gd name="connsiteX87" fmla="*/ 6473998 w 6487378"/>
              <a:gd name="connsiteY87" fmla="*/ 3041184 h 5143500"/>
              <a:gd name="connsiteX88" fmla="*/ 6470882 w 6487378"/>
              <a:gd name="connsiteY88" fmla="*/ 3079682 h 5143500"/>
              <a:gd name="connsiteX89" fmla="*/ 6467445 w 6487378"/>
              <a:gd name="connsiteY89" fmla="*/ 3118088 h 5143500"/>
              <a:gd name="connsiteX90" fmla="*/ 6463688 w 6487378"/>
              <a:gd name="connsiteY90" fmla="*/ 3156402 h 5143500"/>
              <a:gd name="connsiteX91" fmla="*/ 6459613 w 6487378"/>
              <a:gd name="connsiteY91" fmla="*/ 3194621 h 5143500"/>
              <a:gd name="connsiteX92" fmla="*/ 6455222 w 6487378"/>
              <a:gd name="connsiteY92" fmla="*/ 3232745 h 5143500"/>
              <a:gd name="connsiteX93" fmla="*/ 6450514 w 6487378"/>
              <a:gd name="connsiteY93" fmla="*/ 3270773 h 5143500"/>
              <a:gd name="connsiteX94" fmla="*/ 6445493 w 6487378"/>
              <a:gd name="connsiteY94" fmla="*/ 3308702 h 5143500"/>
              <a:gd name="connsiteX95" fmla="*/ 6440158 w 6487378"/>
              <a:gd name="connsiteY95" fmla="*/ 3346532 h 5143500"/>
              <a:gd name="connsiteX96" fmla="*/ 6434512 w 6487378"/>
              <a:gd name="connsiteY96" fmla="*/ 3384261 h 5143500"/>
              <a:gd name="connsiteX97" fmla="*/ 6428556 w 6487378"/>
              <a:gd name="connsiteY97" fmla="*/ 3421889 h 5143500"/>
              <a:gd name="connsiteX98" fmla="*/ 6422291 w 6487378"/>
              <a:gd name="connsiteY98" fmla="*/ 3459412 h 5143500"/>
              <a:gd name="connsiteX99" fmla="*/ 6415718 w 6487378"/>
              <a:gd name="connsiteY99" fmla="*/ 3496831 h 5143500"/>
              <a:gd name="connsiteX100" fmla="*/ 6408839 w 6487378"/>
              <a:gd name="connsiteY100" fmla="*/ 3534144 h 5143500"/>
              <a:gd name="connsiteX101" fmla="*/ 6401655 w 6487378"/>
              <a:gd name="connsiteY101" fmla="*/ 3571349 h 5143500"/>
              <a:gd name="connsiteX102" fmla="*/ 6394168 w 6487378"/>
              <a:gd name="connsiteY102" fmla="*/ 3608446 h 5143500"/>
              <a:gd name="connsiteX103" fmla="*/ 6386379 w 6487378"/>
              <a:gd name="connsiteY103" fmla="*/ 3645432 h 5143500"/>
              <a:gd name="connsiteX104" fmla="*/ 6378289 w 6487378"/>
              <a:gd name="connsiteY104" fmla="*/ 3682307 h 5143500"/>
              <a:gd name="connsiteX105" fmla="*/ 6369899 w 6487378"/>
              <a:gd name="connsiteY105" fmla="*/ 3719069 h 5143500"/>
              <a:gd name="connsiteX106" fmla="*/ 6361212 w 6487378"/>
              <a:gd name="connsiteY106" fmla="*/ 3755717 h 5143500"/>
              <a:gd name="connsiteX107" fmla="*/ 6352228 w 6487378"/>
              <a:gd name="connsiteY107" fmla="*/ 3792250 h 5143500"/>
              <a:gd name="connsiteX108" fmla="*/ 6342948 w 6487378"/>
              <a:gd name="connsiteY108" fmla="*/ 3828665 h 5143500"/>
              <a:gd name="connsiteX109" fmla="*/ 6333374 w 6487378"/>
              <a:gd name="connsiteY109" fmla="*/ 3864963 h 5143500"/>
              <a:gd name="connsiteX110" fmla="*/ 6323508 w 6487378"/>
              <a:gd name="connsiteY110" fmla="*/ 3901141 h 5143500"/>
              <a:gd name="connsiteX111" fmla="*/ 6313350 w 6487378"/>
              <a:gd name="connsiteY111" fmla="*/ 3937198 h 5143500"/>
              <a:gd name="connsiteX112" fmla="*/ 6302902 w 6487378"/>
              <a:gd name="connsiteY112" fmla="*/ 3973133 h 5143500"/>
              <a:gd name="connsiteX113" fmla="*/ 6292165 w 6487378"/>
              <a:gd name="connsiteY113" fmla="*/ 4008945 h 5143500"/>
              <a:gd name="connsiteX114" fmla="*/ 6281141 w 6487378"/>
              <a:gd name="connsiteY114" fmla="*/ 4044632 h 5143500"/>
              <a:gd name="connsiteX115" fmla="*/ 6269831 w 6487378"/>
              <a:gd name="connsiteY115" fmla="*/ 4080192 h 5143500"/>
              <a:gd name="connsiteX116" fmla="*/ 6258237 w 6487378"/>
              <a:gd name="connsiteY116" fmla="*/ 4115625 h 5143500"/>
              <a:gd name="connsiteX117" fmla="*/ 6246358 w 6487378"/>
              <a:gd name="connsiteY117" fmla="*/ 4150929 h 5143500"/>
              <a:gd name="connsiteX118" fmla="*/ 6234199 w 6487378"/>
              <a:gd name="connsiteY118" fmla="*/ 4186103 h 5143500"/>
              <a:gd name="connsiteX119" fmla="*/ 6221758 w 6487378"/>
              <a:gd name="connsiteY119" fmla="*/ 4221146 h 5143500"/>
              <a:gd name="connsiteX120" fmla="*/ 6209038 w 6487378"/>
              <a:gd name="connsiteY120" fmla="*/ 4256055 h 5143500"/>
              <a:gd name="connsiteX121" fmla="*/ 6196041 w 6487378"/>
              <a:gd name="connsiteY121" fmla="*/ 4290830 h 5143500"/>
              <a:gd name="connsiteX122" fmla="*/ 6182766 w 6487378"/>
              <a:gd name="connsiteY122" fmla="*/ 4325471 h 5143500"/>
              <a:gd name="connsiteX123" fmla="*/ 6169216 w 6487378"/>
              <a:gd name="connsiteY123" fmla="*/ 4359974 h 5143500"/>
              <a:gd name="connsiteX124" fmla="*/ 6155393 w 6487378"/>
              <a:gd name="connsiteY124" fmla="*/ 4394338 h 5143500"/>
              <a:gd name="connsiteX125" fmla="*/ 6141297 w 6487378"/>
              <a:gd name="connsiteY125" fmla="*/ 4428563 h 5143500"/>
              <a:gd name="connsiteX126" fmla="*/ 6126930 w 6487378"/>
              <a:gd name="connsiteY126" fmla="*/ 4462647 h 5143500"/>
              <a:gd name="connsiteX127" fmla="*/ 6112292 w 6487378"/>
              <a:gd name="connsiteY127" fmla="*/ 4496589 h 5143500"/>
              <a:gd name="connsiteX128" fmla="*/ 6097387 w 6487378"/>
              <a:gd name="connsiteY128" fmla="*/ 4530388 h 5143500"/>
              <a:gd name="connsiteX129" fmla="*/ 6082214 w 6487378"/>
              <a:gd name="connsiteY129" fmla="*/ 4564041 h 5143500"/>
              <a:gd name="connsiteX130" fmla="*/ 6066775 w 6487378"/>
              <a:gd name="connsiteY130" fmla="*/ 4597549 h 5143500"/>
              <a:gd name="connsiteX131" fmla="*/ 6051072 w 6487378"/>
              <a:gd name="connsiteY131" fmla="*/ 4630908 h 5143500"/>
              <a:gd name="connsiteX132" fmla="*/ 6035106 w 6487378"/>
              <a:gd name="connsiteY132" fmla="*/ 4664119 h 5143500"/>
              <a:gd name="connsiteX133" fmla="*/ 6018877 w 6487378"/>
              <a:gd name="connsiteY133" fmla="*/ 4697180 h 5143500"/>
              <a:gd name="connsiteX134" fmla="*/ 6002389 w 6487378"/>
              <a:gd name="connsiteY134" fmla="*/ 4730089 h 5143500"/>
              <a:gd name="connsiteX135" fmla="*/ 5985642 w 6487378"/>
              <a:gd name="connsiteY135" fmla="*/ 4762844 h 5143500"/>
              <a:gd name="connsiteX136" fmla="*/ 5968636 w 6487378"/>
              <a:gd name="connsiteY136" fmla="*/ 4795446 h 5143500"/>
              <a:gd name="connsiteX137" fmla="*/ 5951374 w 6487378"/>
              <a:gd name="connsiteY137" fmla="*/ 4827893 h 5143500"/>
              <a:gd name="connsiteX138" fmla="*/ 5933857 w 6487378"/>
              <a:gd name="connsiteY138" fmla="*/ 4860182 h 5143500"/>
              <a:gd name="connsiteX139" fmla="*/ 5916086 w 6487378"/>
              <a:gd name="connsiteY139" fmla="*/ 4892312 h 5143500"/>
              <a:gd name="connsiteX140" fmla="*/ 5898063 w 6487378"/>
              <a:gd name="connsiteY140" fmla="*/ 4924283 h 5143500"/>
              <a:gd name="connsiteX141" fmla="*/ 5879789 w 6487378"/>
              <a:gd name="connsiteY141" fmla="*/ 4956094 h 5143500"/>
              <a:gd name="connsiteX142" fmla="*/ 5861265 w 6487378"/>
              <a:gd name="connsiteY142" fmla="*/ 4987742 h 5143500"/>
              <a:gd name="connsiteX143" fmla="*/ 5842493 w 6487378"/>
              <a:gd name="connsiteY143" fmla="*/ 5019226 h 5143500"/>
              <a:gd name="connsiteX144" fmla="*/ 5823473 w 6487378"/>
              <a:gd name="connsiteY144" fmla="*/ 5050545 h 5143500"/>
              <a:gd name="connsiteX145" fmla="*/ 5804209 w 6487378"/>
              <a:gd name="connsiteY145" fmla="*/ 5081698 h 5143500"/>
              <a:gd name="connsiteX146" fmla="*/ 5784699 w 6487378"/>
              <a:gd name="connsiteY146" fmla="*/ 5112683 h 5143500"/>
              <a:gd name="connsiteX147" fmla="*/ 5764947 w 6487378"/>
              <a:gd name="connsiteY147" fmla="*/ 5143500 h 5143500"/>
              <a:gd name="connsiteX148" fmla="*/ 0 w 6487378"/>
              <a:gd name="connsiteY148"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6487378" h="5143500">
                <a:moveTo>
                  <a:pt x="0" y="0"/>
                </a:moveTo>
                <a:lnTo>
                  <a:pt x="5599914" y="0"/>
                </a:lnTo>
                <a:lnTo>
                  <a:pt x="5621526" y="29400"/>
                </a:lnTo>
                <a:lnTo>
                  <a:pt x="5642905" y="58980"/>
                </a:lnTo>
                <a:lnTo>
                  <a:pt x="5664052" y="88738"/>
                </a:lnTo>
                <a:lnTo>
                  <a:pt x="5684964" y="118673"/>
                </a:lnTo>
                <a:lnTo>
                  <a:pt x="5705639" y="148782"/>
                </a:lnTo>
                <a:lnTo>
                  <a:pt x="5726078" y="179066"/>
                </a:lnTo>
                <a:lnTo>
                  <a:pt x="5746278" y="209522"/>
                </a:lnTo>
                <a:lnTo>
                  <a:pt x="5766238" y="240150"/>
                </a:lnTo>
                <a:lnTo>
                  <a:pt x="5785957" y="270947"/>
                </a:lnTo>
                <a:lnTo>
                  <a:pt x="5805433" y="301913"/>
                </a:lnTo>
                <a:lnTo>
                  <a:pt x="5824665" y="333047"/>
                </a:lnTo>
                <a:lnTo>
                  <a:pt x="5843651" y="364346"/>
                </a:lnTo>
                <a:lnTo>
                  <a:pt x="5862391" y="395810"/>
                </a:lnTo>
                <a:lnTo>
                  <a:pt x="5880883" y="427437"/>
                </a:lnTo>
                <a:lnTo>
                  <a:pt x="5899126" y="459227"/>
                </a:lnTo>
                <a:lnTo>
                  <a:pt x="5917119" y="491176"/>
                </a:lnTo>
                <a:lnTo>
                  <a:pt x="5934859" y="523285"/>
                </a:lnTo>
                <a:lnTo>
                  <a:pt x="5952345" y="555552"/>
                </a:lnTo>
                <a:lnTo>
                  <a:pt x="5969577" y="587975"/>
                </a:lnTo>
                <a:lnTo>
                  <a:pt x="5986553" y="620555"/>
                </a:lnTo>
                <a:lnTo>
                  <a:pt x="6003271" y="653287"/>
                </a:lnTo>
                <a:lnTo>
                  <a:pt x="6019731" y="686172"/>
                </a:lnTo>
                <a:lnTo>
                  <a:pt x="6035931" y="719209"/>
                </a:lnTo>
                <a:lnTo>
                  <a:pt x="6051868" y="752396"/>
                </a:lnTo>
                <a:lnTo>
                  <a:pt x="6067545" y="785731"/>
                </a:lnTo>
                <a:lnTo>
                  <a:pt x="6082956" y="819213"/>
                </a:lnTo>
                <a:lnTo>
                  <a:pt x="6098101" y="852841"/>
                </a:lnTo>
                <a:lnTo>
                  <a:pt x="6112981" y="886614"/>
                </a:lnTo>
                <a:lnTo>
                  <a:pt x="6127592" y="920530"/>
                </a:lnTo>
                <a:lnTo>
                  <a:pt x="6141934" y="954588"/>
                </a:lnTo>
                <a:lnTo>
                  <a:pt x="6156004" y="988787"/>
                </a:lnTo>
                <a:lnTo>
                  <a:pt x="6169804" y="1023125"/>
                </a:lnTo>
                <a:lnTo>
                  <a:pt x="6183329" y="1057601"/>
                </a:lnTo>
                <a:lnTo>
                  <a:pt x="6196579" y="1092212"/>
                </a:lnTo>
                <a:lnTo>
                  <a:pt x="6209554" y="1126961"/>
                </a:lnTo>
                <a:lnTo>
                  <a:pt x="6222251" y="1161842"/>
                </a:lnTo>
                <a:lnTo>
                  <a:pt x="6234669" y="1196856"/>
                </a:lnTo>
                <a:lnTo>
                  <a:pt x="6246807" y="1232001"/>
                </a:lnTo>
                <a:lnTo>
                  <a:pt x="6258663" y="1267277"/>
                </a:lnTo>
                <a:lnTo>
                  <a:pt x="6270237" y="1302680"/>
                </a:lnTo>
                <a:lnTo>
                  <a:pt x="6281526" y="1338211"/>
                </a:lnTo>
                <a:lnTo>
                  <a:pt x="6292530" y="1373868"/>
                </a:lnTo>
                <a:lnTo>
                  <a:pt x="6303246" y="1409650"/>
                </a:lnTo>
                <a:lnTo>
                  <a:pt x="6313675" y="1445555"/>
                </a:lnTo>
                <a:lnTo>
                  <a:pt x="6323815" y="1481581"/>
                </a:lnTo>
                <a:lnTo>
                  <a:pt x="6333663" y="1517729"/>
                </a:lnTo>
                <a:lnTo>
                  <a:pt x="6343219" y="1553995"/>
                </a:lnTo>
                <a:lnTo>
                  <a:pt x="6352482" y="1590379"/>
                </a:lnTo>
                <a:lnTo>
                  <a:pt x="6361450" y="1626880"/>
                </a:lnTo>
                <a:lnTo>
                  <a:pt x="6370121" y="1663496"/>
                </a:lnTo>
                <a:lnTo>
                  <a:pt x="6378495" y="1700226"/>
                </a:lnTo>
                <a:lnTo>
                  <a:pt x="6386570" y="1737068"/>
                </a:lnTo>
                <a:lnTo>
                  <a:pt x="6394345" y="1774022"/>
                </a:lnTo>
                <a:lnTo>
                  <a:pt x="6401818" y="1811087"/>
                </a:lnTo>
                <a:lnTo>
                  <a:pt x="6408988" y="1848259"/>
                </a:lnTo>
                <a:lnTo>
                  <a:pt x="6415854" y="1885538"/>
                </a:lnTo>
                <a:lnTo>
                  <a:pt x="6422414" y="1922924"/>
                </a:lnTo>
                <a:lnTo>
                  <a:pt x="6428668" y="1960413"/>
                </a:lnTo>
                <a:lnTo>
                  <a:pt x="6434612" y="1998006"/>
                </a:lnTo>
                <a:lnTo>
                  <a:pt x="6440248" y="2035701"/>
                </a:lnTo>
                <a:lnTo>
                  <a:pt x="6445573" y="2073497"/>
                </a:lnTo>
                <a:lnTo>
                  <a:pt x="6450585" y="2111392"/>
                </a:lnTo>
                <a:lnTo>
                  <a:pt x="6455283" y="2149385"/>
                </a:lnTo>
                <a:lnTo>
                  <a:pt x="6459666" y="2187474"/>
                </a:lnTo>
                <a:lnTo>
                  <a:pt x="6463734" y="2225658"/>
                </a:lnTo>
                <a:lnTo>
                  <a:pt x="6467483" y="2263937"/>
                </a:lnTo>
                <a:lnTo>
                  <a:pt x="6470914" y="2302307"/>
                </a:lnTo>
                <a:lnTo>
                  <a:pt x="6474024" y="2340770"/>
                </a:lnTo>
                <a:lnTo>
                  <a:pt x="6476812" y="2379321"/>
                </a:lnTo>
                <a:lnTo>
                  <a:pt x="6479277" y="2417962"/>
                </a:lnTo>
                <a:lnTo>
                  <a:pt x="6481418" y="2456690"/>
                </a:lnTo>
                <a:lnTo>
                  <a:pt x="6483234" y="2495503"/>
                </a:lnTo>
                <a:lnTo>
                  <a:pt x="6484722" y="2534401"/>
                </a:lnTo>
                <a:lnTo>
                  <a:pt x="6485882" y="2573382"/>
                </a:lnTo>
                <a:lnTo>
                  <a:pt x="6486712" y="2612446"/>
                </a:lnTo>
                <a:lnTo>
                  <a:pt x="6487211" y="2651589"/>
                </a:lnTo>
                <a:lnTo>
                  <a:pt x="6487378" y="2690813"/>
                </a:lnTo>
                <a:lnTo>
                  <a:pt x="6487211" y="2730072"/>
                </a:lnTo>
                <a:lnTo>
                  <a:pt x="6486711" y="2769253"/>
                </a:lnTo>
                <a:lnTo>
                  <a:pt x="6485879" y="2808353"/>
                </a:lnTo>
                <a:lnTo>
                  <a:pt x="6484717" y="2847371"/>
                </a:lnTo>
                <a:lnTo>
                  <a:pt x="6483226" y="2886306"/>
                </a:lnTo>
                <a:lnTo>
                  <a:pt x="6481407" y="2925156"/>
                </a:lnTo>
                <a:lnTo>
                  <a:pt x="6479262" y="2963920"/>
                </a:lnTo>
                <a:lnTo>
                  <a:pt x="6476792" y="3002596"/>
                </a:lnTo>
                <a:lnTo>
                  <a:pt x="6473998" y="3041184"/>
                </a:lnTo>
                <a:lnTo>
                  <a:pt x="6470882" y="3079682"/>
                </a:lnTo>
                <a:lnTo>
                  <a:pt x="6467445" y="3118088"/>
                </a:lnTo>
                <a:lnTo>
                  <a:pt x="6463688" y="3156402"/>
                </a:lnTo>
                <a:lnTo>
                  <a:pt x="6459613" y="3194621"/>
                </a:lnTo>
                <a:lnTo>
                  <a:pt x="6455222" y="3232745"/>
                </a:lnTo>
                <a:lnTo>
                  <a:pt x="6450514" y="3270773"/>
                </a:lnTo>
                <a:lnTo>
                  <a:pt x="6445493" y="3308702"/>
                </a:lnTo>
                <a:lnTo>
                  <a:pt x="6440158" y="3346532"/>
                </a:lnTo>
                <a:lnTo>
                  <a:pt x="6434512" y="3384261"/>
                </a:lnTo>
                <a:lnTo>
                  <a:pt x="6428556" y="3421889"/>
                </a:lnTo>
                <a:lnTo>
                  <a:pt x="6422291" y="3459412"/>
                </a:lnTo>
                <a:lnTo>
                  <a:pt x="6415718" y="3496831"/>
                </a:lnTo>
                <a:lnTo>
                  <a:pt x="6408839" y="3534144"/>
                </a:lnTo>
                <a:lnTo>
                  <a:pt x="6401655" y="3571349"/>
                </a:lnTo>
                <a:lnTo>
                  <a:pt x="6394168" y="3608446"/>
                </a:lnTo>
                <a:lnTo>
                  <a:pt x="6386379" y="3645432"/>
                </a:lnTo>
                <a:lnTo>
                  <a:pt x="6378289" y="3682307"/>
                </a:lnTo>
                <a:lnTo>
                  <a:pt x="6369899" y="3719069"/>
                </a:lnTo>
                <a:lnTo>
                  <a:pt x="6361212" y="3755717"/>
                </a:lnTo>
                <a:lnTo>
                  <a:pt x="6352228" y="3792250"/>
                </a:lnTo>
                <a:lnTo>
                  <a:pt x="6342948" y="3828665"/>
                </a:lnTo>
                <a:lnTo>
                  <a:pt x="6333374" y="3864963"/>
                </a:lnTo>
                <a:lnTo>
                  <a:pt x="6323508" y="3901141"/>
                </a:lnTo>
                <a:lnTo>
                  <a:pt x="6313350" y="3937198"/>
                </a:lnTo>
                <a:lnTo>
                  <a:pt x="6302902" y="3973133"/>
                </a:lnTo>
                <a:lnTo>
                  <a:pt x="6292165" y="4008945"/>
                </a:lnTo>
                <a:lnTo>
                  <a:pt x="6281141" y="4044632"/>
                </a:lnTo>
                <a:lnTo>
                  <a:pt x="6269831" y="4080192"/>
                </a:lnTo>
                <a:lnTo>
                  <a:pt x="6258237" y="4115625"/>
                </a:lnTo>
                <a:lnTo>
                  <a:pt x="6246358" y="4150929"/>
                </a:lnTo>
                <a:lnTo>
                  <a:pt x="6234199" y="4186103"/>
                </a:lnTo>
                <a:lnTo>
                  <a:pt x="6221758" y="4221146"/>
                </a:lnTo>
                <a:lnTo>
                  <a:pt x="6209038" y="4256055"/>
                </a:lnTo>
                <a:lnTo>
                  <a:pt x="6196041" y="4290830"/>
                </a:lnTo>
                <a:lnTo>
                  <a:pt x="6182766" y="4325471"/>
                </a:lnTo>
                <a:lnTo>
                  <a:pt x="6169216" y="4359974"/>
                </a:lnTo>
                <a:lnTo>
                  <a:pt x="6155393" y="4394338"/>
                </a:lnTo>
                <a:lnTo>
                  <a:pt x="6141297" y="4428563"/>
                </a:lnTo>
                <a:lnTo>
                  <a:pt x="6126930" y="4462647"/>
                </a:lnTo>
                <a:lnTo>
                  <a:pt x="6112292" y="4496589"/>
                </a:lnTo>
                <a:lnTo>
                  <a:pt x="6097387" y="4530388"/>
                </a:lnTo>
                <a:lnTo>
                  <a:pt x="6082214" y="4564041"/>
                </a:lnTo>
                <a:lnTo>
                  <a:pt x="6066775" y="4597549"/>
                </a:lnTo>
                <a:lnTo>
                  <a:pt x="6051072" y="4630908"/>
                </a:lnTo>
                <a:lnTo>
                  <a:pt x="6035106" y="4664119"/>
                </a:lnTo>
                <a:lnTo>
                  <a:pt x="6018877" y="4697180"/>
                </a:lnTo>
                <a:lnTo>
                  <a:pt x="6002389" y="4730089"/>
                </a:lnTo>
                <a:lnTo>
                  <a:pt x="5985642" y="4762844"/>
                </a:lnTo>
                <a:lnTo>
                  <a:pt x="5968636" y="4795446"/>
                </a:lnTo>
                <a:lnTo>
                  <a:pt x="5951374" y="4827893"/>
                </a:lnTo>
                <a:lnTo>
                  <a:pt x="5933857" y="4860182"/>
                </a:lnTo>
                <a:lnTo>
                  <a:pt x="5916086" y="4892312"/>
                </a:lnTo>
                <a:lnTo>
                  <a:pt x="5898063" y="4924283"/>
                </a:lnTo>
                <a:lnTo>
                  <a:pt x="5879789" y="4956094"/>
                </a:lnTo>
                <a:lnTo>
                  <a:pt x="5861265" y="4987742"/>
                </a:lnTo>
                <a:lnTo>
                  <a:pt x="5842493" y="5019226"/>
                </a:lnTo>
                <a:lnTo>
                  <a:pt x="5823473" y="5050545"/>
                </a:lnTo>
                <a:lnTo>
                  <a:pt x="5804209" y="5081698"/>
                </a:lnTo>
                <a:lnTo>
                  <a:pt x="5784699" y="5112683"/>
                </a:lnTo>
                <a:lnTo>
                  <a:pt x="5764947" y="5143500"/>
                </a:lnTo>
                <a:lnTo>
                  <a:pt x="0" y="514350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400"/>
          </a:p>
        </p:txBody>
      </p:sp>
      <p:sp>
        <p:nvSpPr>
          <p:cNvPr id="5" name="Text Placeholder 2">
            <a:extLst>
              <a:ext uri="{FF2B5EF4-FFF2-40B4-BE49-F238E27FC236}">
                <a16:creationId xmlns:a16="http://schemas.microsoft.com/office/drawing/2014/main" id="{356F4E7A-B2E9-A748-AB2E-8C37BED19469}"/>
              </a:ext>
            </a:extLst>
          </p:cNvPr>
          <p:cNvSpPr>
            <a:spLocks noGrp="1"/>
          </p:cNvSpPr>
          <p:nvPr>
            <p:ph idx="11"/>
          </p:nvPr>
        </p:nvSpPr>
        <p:spPr>
          <a:xfrm>
            <a:off x="609601" y="1545487"/>
            <a:ext cx="7201787" cy="1072345"/>
          </a:xfrm>
          <a:prstGeom prst="rect">
            <a:avLst/>
          </a:prstGeom>
        </p:spPr>
        <p:txBody>
          <a:bodyPr rtlCol="0"/>
          <a:lstStyle>
            <a:lvl1pPr>
              <a:lnSpc>
                <a:spcPct val="150000"/>
              </a:lnSpc>
              <a:buFont typeface="System Font Regular"/>
              <a:buChar char="—"/>
              <a:defRPr sz="1600">
                <a:solidFill>
                  <a:schemeClr val="bg1"/>
                </a:solidFill>
              </a:defRPr>
            </a:lvl1pPr>
            <a:lvl2pPr>
              <a:lnSpc>
                <a:spcPct val="150000"/>
              </a:lnSpc>
              <a:buFont typeface="Arial" panose="020B0604020202020204" pitchFamily="34" charset="0"/>
              <a:buChar char="•"/>
              <a:defRPr sz="1600">
                <a:solidFill>
                  <a:schemeClr val="bg1"/>
                </a:solidFill>
              </a:defRPr>
            </a:lvl2pPr>
            <a:lvl3pPr>
              <a:lnSpc>
                <a:spcPct val="150000"/>
              </a:lnSpc>
              <a:buFont typeface="Courier New" panose="02070309020205020404" pitchFamily="49" charset="0"/>
              <a:buChar char="o"/>
              <a:defRPr sz="1600">
                <a:solidFill>
                  <a:schemeClr val="bg1"/>
                </a:solidFill>
              </a:defRPr>
            </a:lvl3pPr>
          </a:lstStyle>
          <a:p>
            <a:pPr lvl="0"/>
            <a:r>
              <a:rPr lang="en-US" noProof="0"/>
              <a:t>Click to edit Master text styles</a:t>
            </a:r>
          </a:p>
          <a:p>
            <a:pPr lvl="1"/>
            <a:r>
              <a:rPr lang="en-US" noProof="0"/>
              <a:t>Second level</a:t>
            </a:r>
          </a:p>
          <a:p>
            <a:pPr lvl="2"/>
            <a:r>
              <a:rPr lang="en-US" noProof="0"/>
              <a:t>Third level</a:t>
            </a:r>
          </a:p>
        </p:txBody>
      </p:sp>
      <p:sp>
        <p:nvSpPr>
          <p:cNvPr id="2" name="Title 1"/>
          <p:cNvSpPr>
            <a:spLocks noGrp="1"/>
          </p:cNvSpPr>
          <p:nvPr>
            <p:ph type="title"/>
          </p:nvPr>
        </p:nvSpPr>
        <p:spPr>
          <a:xfrm>
            <a:off x="609601" y="457202"/>
            <a:ext cx="7201787" cy="730332"/>
          </a:xfrm>
        </p:spPr>
        <p:txBody>
          <a:bodyPr/>
          <a:lstStyle>
            <a:lvl1pPr>
              <a:lnSpc>
                <a:spcPct val="100000"/>
              </a:lnSpc>
              <a:defRPr>
                <a:solidFill>
                  <a:srgbClr val="0C2029"/>
                </a:solidFill>
              </a:defRPr>
            </a:lvl1pPr>
          </a:lstStyle>
          <a:p>
            <a:r>
              <a:rPr lang="en-US"/>
              <a:t>Click to edit Master title style</a:t>
            </a:r>
          </a:p>
        </p:txBody>
      </p:sp>
      <p:sp>
        <p:nvSpPr>
          <p:cNvPr id="16" name="TextBox 15">
            <a:extLst>
              <a:ext uri="{FF2B5EF4-FFF2-40B4-BE49-F238E27FC236}">
                <a16:creationId xmlns:a16="http://schemas.microsoft.com/office/drawing/2014/main" id="{B8A384A8-4C3B-8B4A-8802-0F416B62068D}"/>
              </a:ext>
            </a:extLst>
          </p:cNvPr>
          <p:cNvSpPr txBox="1"/>
          <p:nvPr userDrawn="1"/>
        </p:nvSpPr>
        <p:spPr>
          <a:xfrm>
            <a:off x="609601" y="6400804"/>
            <a:ext cx="630335" cy="123111"/>
          </a:xfrm>
          <a:prstGeom prst="rect">
            <a:avLst/>
          </a:prstGeom>
          <a:noFill/>
        </p:spPr>
        <p:txBody>
          <a:bodyPr wrap="square" lIns="0" tIns="0" rIns="0" bIns="0" rtlCol="0" anchor="b" anchorCtr="0">
            <a:spAutoFit/>
          </a:bodyPr>
          <a:lstStyle/>
          <a:p>
            <a:pPr marL="0" marR="0" indent="0" algn="l" defTabSz="914377" rtl="0" eaLnBrk="0" fontAlgn="base" latinLnBrk="0" hangingPunct="0">
              <a:lnSpc>
                <a:spcPct val="100000"/>
              </a:lnSpc>
              <a:spcBef>
                <a:spcPct val="0"/>
              </a:spcBef>
              <a:spcAft>
                <a:spcPct val="0"/>
              </a:spcAft>
              <a:buClrTx/>
              <a:buSzTx/>
              <a:buFontTx/>
              <a:buNone/>
              <a:tabLst/>
              <a:defRPr/>
            </a:pPr>
            <a:fld id="{BC0FA351-5A70-4EC9-BE2D-E8D941B01E50}" type="slidenum">
              <a:rPr lang="en-US" sz="800" b="0" i="0" smtClean="0">
                <a:solidFill>
                  <a:srgbClr val="1D1918"/>
                </a:solidFill>
                <a:latin typeface="+mn-lt"/>
                <a:cs typeface="FS Thrive Elliot Regular"/>
              </a:rPr>
              <a:pPr marL="0" marR="0" indent="0" algn="l" defTabSz="914377" rtl="0" eaLnBrk="0" fontAlgn="base" latinLnBrk="0" hangingPunct="0">
                <a:lnSpc>
                  <a:spcPct val="100000"/>
                </a:lnSpc>
                <a:spcBef>
                  <a:spcPct val="0"/>
                </a:spcBef>
                <a:spcAft>
                  <a:spcPct val="0"/>
                </a:spcAft>
                <a:buClrTx/>
                <a:buSzTx/>
                <a:buFontTx/>
                <a:buNone/>
                <a:tabLst/>
                <a:defRPr/>
              </a:pPr>
              <a:t>‹#›</a:t>
            </a:fld>
            <a:endParaRPr lang="en-US" sz="800" b="0" i="0">
              <a:solidFill>
                <a:srgbClr val="1D1918"/>
              </a:solidFill>
              <a:latin typeface="+mn-lt"/>
              <a:cs typeface="FS Thrive Elliot Regular"/>
            </a:endParaRPr>
          </a:p>
        </p:txBody>
      </p:sp>
      <p:sp>
        <p:nvSpPr>
          <p:cNvPr id="17" name="TextBox 16">
            <a:extLst>
              <a:ext uri="{FF2B5EF4-FFF2-40B4-BE49-F238E27FC236}">
                <a16:creationId xmlns:a16="http://schemas.microsoft.com/office/drawing/2014/main" id="{F2209698-75C0-174C-8743-DA84CFCF52D9}"/>
              </a:ext>
            </a:extLst>
          </p:cNvPr>
          <p:cNvSpPr txBox="1">
            <a:spLocks noChangeArrowheads="1"/>
          </p:cNvSpPr>
          <p:nvPr userDrawn="1"/>
        </p:nvSpPr>
        <p:spPr bwMode="auto">
          <a:xfrm>
            <a:off x="838201" y="6376795"/>
            <a:ext cx="9952567" cy="16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FS Thrive Elliot" charset="0"/>
                <a:ea typeface="ＭＳ Ｐゴシック" charset="0"/>
                <a:cs typeface="ＭＳ Ｐゴシック" charset="0"/>
              </a:defRPr>
            </a:lvl1pPr>
            <a:lvl2pPr marL="742950" indent="-285750">
              <a:defRPr>
                <a:solidFill>
                  <a:schemeClr val="tx1"/>
                </a:solidFill>
                <a:latin typeface="FS Thrive Elliot" charset="0"/>
                <a:ea typeface="ＭＳ Ｐゴシック" charset="0"/>
              </a:defRPr>
            </a:lvl2pPr>
            <a:lvl3pPr marL="1143000" indent="-228600">
              <a:defRPr>
                <a:solidFill>
                  <a:schemeClr val="tx1"/>
                </a:solidFill>
                <a:latin typeface="FS Thrive Elliot" charset="0"/>
                <a:ea typeface="ＭＳ Ｐゴシック" charset="0"/>
              </a:defRPr>
            </a:lvl3pPr>
            <a:lvl4pPr marL="1600200" indent="-228600">
              <a:defRPr>
                <a:solidFill>
                  <a:schemeClr val="tx1"/>
                </a:solidFill>
                <a:latin typeface="FS Thrive Elliot" charset="0"/>
                <a:ea typeface="ＭＳ Ｐゴシック" charset="0"/>
              </a:defRPr>
            </a:lvl4pPr>
            <a:lvl5pPr marL="2057400" indent="-228600">
              <a:defRPr>
                <a:solidFill>
                  <a:schemeClr val="tx1"/>
                </a:solidFill>
                <a:latin typeface="FS Thrive Elliot" charset="0"/>
                <a:ea typeface="ＭＳ Ｐゴシック" charset="0"/>
              </a:defRPr>
            </a:lvl5pPr>
            <a:lvl6pPr marL="2514600" indent="-228600" fontAlgn="base">
              <a:spcBef>
                <a:spcPct val="0"/>
              </a:spcBef>
              <a:spcAft>
                <a:spcPct val="0"/>
              </a:spcAft>
              <a:defRPr>
                <a:solidFill>
                  <a:schemeClr val="tx1"/>
                </a:solidFill>
                <a:latin typeface="FS Thrive Elliot" charset="0"/>
                <a:ea typeface="ＭＳ Ｐゴシック" charset="0"/>
              </a:defRPr>
            </a:lvl6pPr>
            <a:lvl7pPr marL="2971800" indent="-228600" fontAlgn="base">
              <a:spcBef>
                <a:spcPct val="0"/>
              </a:spcBef>
              <a:spcAft>
                <a:spcPct val="0"/>
              </a:spcAft>
              <a:defRPr>
                <a:solidFill>
                  <a:schemeClr val="tx1"/>
                </a:solidFill>
                <a:latin typeface="FS Thrive Elliot" charset="0"/>
                <a:ea typeface="ＭＳ Ｐゴシック" charset="0"/>
              </a:defRPr>
            </a:lvl7pPr>
            <a:lvl8pPr marL="3429000" indent="-228600" fontAlgn="base">
              <a:spcBef>
                <a:spcPct val="0"/>
              </a:spcBef>
              <a:spcAft>
                <a:spcPct val="0"/>
              </a:spcAft>
              <a:defRPr>
                <a:solidFill>
                  <a:schemeClr val="tx1"/>
                </a:solidFill>
                <a:latin typeface="FS Thrive Elliot" charset="0"/>
                <a:ea typeface="ＭＳ Ｐゴシック" charset="0"/>
              </a:defRPr>
            </a:lvl8pPr>
            <a:lvl9pPr marL="3886200" indent="-228600" fontAlgn="base">
              <a:spcBef>
                <a:spcPct val="0"/>
              </a:spcBef>
              <a:spcAft>
                <a:spcPct val="0"/>
              </a:spcAft>
              <a:defRPr>
                <a:solidFill>
                  <a:schemeClr val="tx1"/>
                </a:solidFill>
                <a:latin typeface="FS Thrive Elliot" charset="0"/>
                <a:ea typeface="ＭＳ Ｐゴシック" charset="0"/>
              </a:defRPr>
            </a:lvl9pPr>
          </a:lstStyle>
          <a:p>
            <a:pPr defTabSz="1219170" eaLnBrk="0" hangingPunct="0"/>
            <a:r>
              <a:rPr lang="en-US" sz="1067" b="1">
                <a:solidFill>
                  <a:srgbClr val="1D1918"/>
                </a:solidFill>
                <a:cs typeface="FS Thrive Elliot Regular" charset="0"/>
              </a:rPr>
              <a:t>Alight Solutions</a:t>
            </a:r>
            <a:endParaRPr lang="en-US" sz="1067">
              <a:solidFill>
                <a:srgbClr val="1D1918"/>
              </a:solidFill>
              <a:cs typeface="FS Thrive Elliot Regular" charset="0"/>
            </a:endParaRPr>
          </a:p>
        </p:txBody>
      </p:sp>
    </p:spTree>
    <p:extLst>
      <p:ext uri="{BB962C8B-B14F-4D97-AF65-F5344CB8AC3E}">
        <p14:creationId xmlns:p14="http://schemas.microsoft.com/office/powerpoint/2010/main" val="9043998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Agenda slide - 2">
    <p:bg>
      <p:bgPr>
        <a:solidFill>
          <a:schemeClr val="tx2"/>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80C6A01-0DEC-F548-8CFF-31343E46C8B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4613"/>
          <a:stretch/>
        </p:blipFill>
        <p:spPr>
          <a:xfrm>
            <a:off x="4317166" y="-1000370"/>
            <a:ext cx="7874833" cy="7858369"/>
          </a:xfrm>
          <a:prstGeom prst="rect">
            <a:avLst/>
          </a:prstGeom>
        </p:spPr>
      </p:pic>
      <p:sp>
        <p:nvSpPr>
          <p:cNvPr id="28" name="Freeform 27">
            <a:extLst>
              <a:ext uri="{FF2B5EF4-FFF2-40B4-BE49-F238E27FC236}">
                <a16:creationId xmlns:a16="http://schemas.microsoft.com/office/drawing/2014/main" id="{290B7CC3-8452-B840-A02A-ED5F8DCFE27E}"/>
              </a:ext>
            </a:extLst>
          </p:cNvPr>
          <p:cNvSpPr/>
          <p:nvPr userDrawn="1"/>
        </p:nvSpPr>
        <p:spPr>
          <a:xfrm>
            <a:off x="0" y="0"/>
            <a:ext cx="8649837" cy="6858000"/>
          </a:xfrm>
          <a:custGeom>
            <a:avLst/>
            <a:gdLst>
              <a:gd name="connsiteX0" fmla="*/ 0 w 6487378"/>
              <a:gd name="connsiteY0" fmla="*/ 0 h 5143500"/>
              <a:gd name="connsiteX1" fmla="*/ 5599914 w 6487378"/>
              <a:gd name="connsiteY1" fmla="*/ 0 h 5143500"/>
              <a:gd name="connsiteX2" fmla="*/ 5621526 w 6487378"/>
              <a:gd name="connsiteY2" fmla="*/ 29400 h 5143500"/>
              <a:gd name="connsiteX3" fmla="*/ 5642905 w 6487378"/>
              <a:gd name="connsiteY3" fmla="*/ 58980 h 5143500"/>
              <a:gd name="connsiteX4" fmla="*/ 5664052 w 6487378"/>
              <a:gd name="connsiteY4" fmla="*/ 88738 h 5143500"/>
              <a:gd name="connsiteX5" fmla="*/ 5684964 w 6487378"/>
              <a:gd name="connsiteY5" fmla="*/ 118673 h 5143500"/>
              <a:gd name="connsiteX6" fmla="*/ 5705639 w 6487378"/>
              <a:gd name="connsiteY6" fmla="*/ 148782 h 5143500"/>
              <a:gd name="connsiteX7" fmla="*/ 5726078 w 6487378"/>
              <a:gd name="connsiteY7" fmla="*/ 179066 h 5143500"/>
              <a:gd name="connsiteX8" fmla="*/ 5746278 w 6487378"/>
              <a:gd name="connsiteY8" fmla="*/ 209522 h 5143500"/>
              <a:gd name="connsiteX9" fmla="*/ 5766238 w 6487378"/>
              <a:gd name="connsiteY9" fmla="*/ 240150 h 5143500"/>
              <a:gd name="connsiteX10" fmla="*/ 5785957 w 6487378"/>
              <a:gd name="connsiteY10" fmla="*/ 270947 h 5143500"/>
              <a:gd name="connsiteX11" fmla="*/ 5805433 w 6487378"/>
              <a:gd name="connsiteY11" fmla="*/ 301913 h 5143500"/>
              <a:gd name="connsiteX12" fmla="*/ 5824665 w 6487378"/>
              <a:gd name="connsiteY12" fmla="*/ 333047 h 5143500"/>
              <a:gd name="connsiteX13" fmla="*/ 5843651 w 6487378"/>
              <a:gd name="connsiteY13" fmla="*/ 364346 h 5143500"/>
              <a:gd name="connsiteX14" fmla="*/ 5862391 w 6487378"/>
              <a:gd name="connsiteY14" fmla="*/ 395810 h 5143500"/>
              <a:gd name="connsiteX15" fmla="*/ 5880883 w 6487378"/>
              <a:gd name="connsiteY15" fmla="*/ 427437 h 5143500"/>
              <a:gd name="connsiteX16" fmla="*/ 5899126 w 6487378"/>
              <a:gd name="connsiteY16" fmla="*/ 459227 h 5143500"/>
              <a:gd name="connsiteX17" fmla="*/ 5917119 w 6487378"/>
              <a:gd name="connsiteY17" fmla="*/ 491176 h 5143500"/>
              <a:gd name="connsiteX18" fmla="*/ 5934859 w 6487378"/>
              <a:gd name="connsiteY18" fmla="*/ 523285 h 5143500"/>
              <a:gd name="connsiteX19" fmla="*/ 5952345 w 6487378"/>
              <a:gd name="connsiteY19" fmla="*/ 555552 h 5143500"/>
              <a:gd name="connsiteX20" fmla="*/ 5969577 w 6487378"/>
              <a:gd name="connsiteY20" fmla="*/ 587975 h 5143500"/>
              <a:gd name="connsiteX21" fmla="*/ 5986553 w 6487378"/>
              <a:gd name="connsiteY21" fmla="*/ 620555 h 5143500"/>
              <a:gd name="connsiteX22" fmla="*/ 6003271 w 6487378"/>
              <a:gd name="connsiteY22" fmla="*/ 653287 h 5143500"/>
              <a:gd name="connsiteX23" fmla="*/ 6019731 w 6487378"/>
              <a:gd name="connsiteY23" fmla="*/ 686172 h 5143500"/>
              <a:gd name="connsiteX24" fmla="*/ 6035931 w 6487378"/>
              <a:gd name="connsiteY24" fmla="*/ 719209 h 5143500"/>
              <a:gd name="connsiteX25" fmla="*/ 6051868 w 6487378"/>
              <a:gd name="connsiteY25" fmla="*/ 752396 h 5143500"/>
              <a:gd name="connsiteX26" fmla="*/ 6067545 w 6487378"/>
              <a:gd name="connsiteY26" fmla="*/ 785731 h 5143500"/>
              <a:gd name="connsiteX27" fmla="*/ 6082956 w 6487378"/>
              <a:gd name="connsiteY27" fmla="*/ 819213 h 5143500"/>
              <a:gd name="connsiteX28" fmla="*/ 6098101 w 6487378"/>
              <a:gd name="connsiteY28" fmla="*/ 852841 h 5143500"/>
              <a:gd name="connsiteX29" fmla="*/ 6112981 w 6487378"/>
              <a:gd name="connsiteY29" fmla="*/ 886614 h 5143500"/>
              <a:gd name="connsiteX30" fmla="*/ 6127592 w 6487378"/>
              <a:gd name="connsiteY30" fmla="*/ 920530 h 5143500"/>
              <a:gd name="connsiteX31" fmla="*/ 6141934 w 6487378"/>
              <a:gd name="connsiteY31" fmla="*/ 954588 h 5143500"/>
              <a:gd name="connsiteX32" fmla="*/ 6156004 w 6487378"/>
              <a:gd name="connsiteY32" fmla="*/ 988787 h 5143500"/>
              <a:gd name="connsiteX33" fmla="*/ 6169804 w 6487378"/>
              <a:gd name="connsiteY33" fmla="*/ 1023125 h 5143500"/>
              <a:gd name="connsiteX34" fmla="*/ 6183329 w 6487378"/>
              <a:gd name="connsiteY34" fmla="*/ 1057601 h 5143500"/>
              <a:gd name="connsiteX35" fmla="*/ 6196579 w 6487378"/>
              <a:gd name="connsiteY35" fmla="*/ 1092212 h 5143500"/>
              <a:gd name="connsiteX36" fmla="*/ 6209554 w 6487378"/>
              <a:gd name="connsiteY36" fmla="*/ 1126961 h 5143500"/>
              <a:gd name="connsiteX37" fmla="*/ 6222251 w 6487378"/>
              <a:gd name="connsiteY37" fmla="*/ 1161842 h 5143500"/>
              <a:gd name="connsiteX38" fmla="*/ 6234669 w 6487378"/>
              <a:gd name="connsiteY38" fmla="*/ 1196856 h 5143500"/>
              <a:gd name="connsiteX39" fmla="*/ 6246807 w 6487378"/>
              <a:gd name="connsiteY39" fmla="*/ 1232001 h 5143500"/>
              <a:gd name="connsiteX40" fmla="*/ 6258663 w 6487378"/>
              <a:gd name="connsiteY40" fmla="*/ 1267277 h 5143500"/>
              <a:gd name="connsiteX41" fmla="*/ 6270237 w 6487378"/>
              <a:gd name="connsiteY41" fmla="*/ 1302680 h 5143500"/>
              <a:gd name="connsiteX42" fmla="*/ 6281526 w 6487378"/>
              <a:gd name="connsiteY42" fmla="*/ 1338211 h 5143500"/>
              <a:gd name="connsiteX43" fmla="*/ 6292530 w 6487378"/>
              <a:gd name="connsiteY43" fmla="*/ 1373868 h 5143500"/>
              <a:gd name="connsiteX44" fmla="*/ 6303246 w 6487378"/>
              <a:gd name="connsiteY44" fmla="*/ 1409650 h 5143500"/>
              <a:gd name="connsiteX45" fmla="*/ 6313675 w 6487378"/>
              <a:gd name="connsiteY45" fmla="*/ 1445555 h 5143500"/>
              <a:gd name="connsiteX46" fmla="*/ 6323815 w 6487378"/>
              <a:gd name="connsiteY46" fmla="*/ 1481581 h 5143500"/>
              <a:gd name="connsiteX47" fmla="*/ 6333663 w 6487378"/>
              <a:gd name="connsiteY47" fmla="*/ 1517729 h 5143500"/>
              <a:gd name="connsiteX48" fmla="*/ 6343219 w 6487378"/>
              <a:gd name="connsiteY48" fmla="*/ 1553995 h 5143500"/>
              <a:gd name="connsiteX49" fmla="*/ 6352482 w 6487378"/>
              <a:gd name="connsiteY49" fmla="*/ 1590379 h 5143500"/>
              <a:gd name="connsiteX50" fmla="*/ 6361450 w 6487378"/>
              <a:gd name="connsiteY50" fmla="*/ 1626880 h 5143500"/>
              <a:gd name="connsiteX51" fmla="*/ 6370121 w 6487378"/>
              <a:gd name="connsiteY51" fmla="*/ 1663496 h 5143500"/>
              <a:gd name="connsiteX52" fmla="*/ 6378495 w 6487378"/>
              <a:gd name="connsiteY52" fmla="*/ 1700226 h 5143500"/>
              <a:gd name="connsiteX53" fmla="*/ 6386570 w 6487378"/>
              <a:gd name="connsiteY53" fmla="*/ 1737068 h 5143500"/>
              <a:gd name="connsiteX54" fmla="*/ 6394345 w 6487378"/>
              <a:gd name="connsiteY54" fmla="*/ 1774022 h 5143500"/>
              <a:gd name="connsiteX55" fmla="*/ 6401818 w 6487378"/>
              <a:gd name="connsiteY55" fmla="*/ 1811087 h 5143500"/>
              <a:gd name="connsiteX56" fmla="*/ 6408988 w 6487378"/>
              <a:gd name="connsiteY56" fmla="*/ 1848259 h 5143500"/>
              <a:gd name="connsiteX57" fmla="*/ 6415854 w 6487378"/>
              <a:gd name="connsiteY57" fmla="*/ 1885538 h 5143500"/>
              <a:gd name="connsiteX58" fmla="*/ 6422414 w 6487378"/>
              <a:gd name="connsiteY58" fmla="*/ 1922924 h 5143500"/>
              <a:gd name="connsiteX59" fmla="*/ 6428668 w 6487378"/>
              <a:gd name="connsiteY59" fmla="*/ 1960413 h 5143500"/>
              <a:gd name="connsiteX60" fmla="*/ 6434612 w 6487378"/>
              <a:gd name="connsiteY60" fmla="*/ 1998006 h 5143500"/>
              <a:gd name="connsiteX61" fmla="*/ 6440248 w 6487378"/>
              <a:gd name="connsiteY61" fmla="*/ 2035701 h 5143500"/>
              <a:gd name="connsiteX62" fmla="*/ 6445573 w 6487378"/>
              <a:gd name="connsiteY62" fmla="*/ 2073497 h 5143500"/>
              <a:gd name="connsiteX63" fmla="*/ 6450585 w 6487378"/>
              <a:gd name="connsiteY63" fmla="*/ 2111392 h 5143500"/>
              <a:gd name="connsiteX64" fmla="*/ 6455283 w 6487378"/>
              <a:gd name="connsiteY64" fmla="*/ 2149385 h 5143500"/>
              <a:gd name="connsiteX65" fmla="*/ 6459666 w 6487378"/>
              <a:gd name="connsiteY65" fmla="*/ 2187474 h 5143500"/>
              <a:gd name="connsiteX66" fmla="*/ 6463734 w 6487378"/>
              <a:gd name="connsiteY66" fmla="*/ 2225658 h 5143500"/>
              <a:gd name="connsiteX67" fmla="*/ 6467483 w 6487378"/>
              <a:gd name="connsiteY67" fmla="*/ 2263937 h 5143500"/>
              <a:gd name="connsiteX68" fmla="*/ 6470914 w 6487378"/>
              <a:gd name="connsiteY68" fmla="*/ 2302307 h 5143500"/>
              <a:gd name="connsiteX69" fmla="*/ 6474024 w 6487378"/>
              <a:gd name="connsiteY69" fmla="*/ 2340770 h 5143500"/>
              <a:gd name="connsiteX70" fmla="*/ 6476812 w 6487378"/>
              <a:gd name="connsiteY70" fmla="*/ 2379321 h 5143500"/>
              <a:gd name="connsiteX71" fmla="*/ 6479277 w 6487378"/>
              <a:gd name="connsiteY71" fmla="*/ 2417962 h 5143500"/>
              <a:gd name="connsiteX72" fmla="*/ 6481418 w 6487378"/>
              <a:gd name="connsiteY72" fmla="*/ 2456690 h 5143500"/>
              <a:gd name="connsiteX73" fmla="*/ 6483234 w 6487378"/>
              <a:gd name="connsiteY73" fmla="*/ 2495503 h 5143500"/>
              <a:gd name="connsiteX74" fmla="*/ 6484722 w 6487378"/>
              <a:gd name="connsiteY74" fmla="*/ 2534401 h 5143500"/>
              <a:gd name="connsiteX75" fmla="*/ 6485882 w 6487378"/>
              <a:gd name="connsiteY75" fmla="*/ 2573382 h 5143500"/>
              <a:gd name="connsiteX76" fmla="*/ 6486712 w 6487378"/>
              <a:gd name="connsiteY76" fmla="*/ 2612446 h 5143500"/>
              <a:gd name="connsiteX77" fmla="*/ 6487211 w 6487378"/>
              <a:gd name="connsiteY77" fmla="*/ 2651589 h 5143500"/>
              <a:gd name="connsiteX78" fmla="*/ 6487378 w 6487378"/>
              <a:gd name="connsiteY78" fmla="*/ 2690813 h 5143500"/>
              <a:gd name="connsiteX79" fmla="*/ 6487211 w 6487378"/>
              <a:gd name="connsiteY79" fmla="*/ 2730072 h 5143500"/>
              <a:gd name="connsiteX80" fmla="*/ 6486711 w 6487378"/>
              <a:gd name="connsiteY80" fmla="*/ 2769253 h 5143500"/>
              <a:gd name="connsiteX81" fmla="*/ 6485879 w 6487378"/>
              <a:gd name="connsiteY81" fmla="*/ 2808353 h 5143500"/>
              <a:gd name="connsiteX82" fmla="*/ 6484717 w 6487378"/>
              <a:gd name="connsiteY82" fmla="*/ 2847371 h 5143500"/>
              <a:gd name="connsiteX83" fmla="*/ 6483226 w 6487378"/>
              <a:gd name="connsiteY83" fmla="*/ 2886306 h 5143500"/>
              <a:gd name="connsiteX84" fmla="*/ 6481407 w 6487378"/>
              <a:gd name="connsiteY84" fmla="*/ 2925156 h 5143500"/>
              <a:gd name="connsiteX85" fmla="*/ 6479262 w 6487378"/>
              <a:gd name="connsiteY85" fmla="*/ 2963920 h 5143500"/>
              <a:gd name="connsiteX86" fmla="*/ 6476792 w 6487378"/>
              <a:gd name="connsiteY86" fmla="*/ 3002596 h 5143500"/>
              <a:gd name="connsiteX87" fmla="*/ 6473998 w 6487378"/>
              <a:gd name="connsiteY87" fmla="*/ 3041184 h 5143500"/>
              <a:gd name="connsiteX88" fmla="*/ 6470882 w 6487378"/>
              <a:gd name="connsiteY88" fmla="*/ 3079682 h 5143500"/>
              <a:gd name="connsiteX89" fmla="*/ 6467445 w 6487378"/>
              <a:gd name="connsiteY89" fmla="*/ 3118088 h 5143500"/>
              <a:gd name="connsiteX90" fmla="*/ 6463688 w 6487378"/>
              <a:gd name="connsiteY90" fmla="*/ 3156402 h 5143500"/>
              <a:gd name="connsiteX91" fmla="*/ 6459613 w 6487378"/>
              <a:gd name="connsiteY91" fmla="*/ 3194621 h 5143500"/>
              <a:gd name="connsiteX92" fmla="*/ 6455222 w 6487378"/>
              <a:gd name="connsiteY92" fmla="*/ 3232745 h 5143500"/>
              <a:gd name="connsiteX93" fmla="*/ 6450514 w 6487378"/>
              <a:gd name="connsiteY93" fmla="*/ 3270773 h 5143500"/>
              <a:gd name="connsiteX94" fmla="*/ 6445493 w 6487378"/>
              <a:gd name="connsiteY94" fmla="*/ 3308702 h 5143500"/>
              <a:gd name="connsiteX95" fmla="*/ 6440158 w 6487378"/>
              <a:gd name="connsiteY95" fmla="*/ 3346532 h 5143500"/>
              <a:gd name="connsiteX96" fmla="*/ 6434512 w 6487378"/>
              <a:gd name="connsiteY96" fmla="*/ 3384261 h 5143500"/>
              <a:gd name="connsiteX97" fmla="*/ 6428556 w 6487378"/>
              <a:gd name="connsiteY97" fmla="*/ 3421889 h 5143500"/>
              <a:gd name="connsiteX98" fmla="*/ 6422291 w 6487378"/>
              <a:gd name="connsiteY98" fmla="*/ 3459412 h 5143500"/>
              <a:gd name="connsiteX99" fmla="*/ 6415718 w 6487378"/>
              <a:gd name="connsiteY99" fmla="*/ 3496831 h 5143500"/>
              <a:gd name="connsiteX100" fmla="*/ 6408839 w 6487378"/>
              <a:gd name="connsiteY100" fmla="*/ 3534144 h 5143500"/>
              <a:gd name="connsiteX101" fmla="*/ 6401655 w 6487378"/>
              <a:gd name="connsiteY101" fmla="*/ 3571349 h 5143500"/>
              <a:gd name="connsiteX102" fmla="*/ 6394168 w 6487378"/>
              <a:gd name="connsiteY102" fmla="*/ 3608446 h 5143500"/>
              <a:gd name="connsiteX103" fmla="*/ 6386379 w 6487378"/>
              <a:gd name="connsiteY103" fmla="*/ 3645432 h 5143500"/>
              <a:gd name="connsiteX104" fmla="*/ 6378289 w 6487378"/>
              <a:gd name="connsiteY104" fmla="*/ 3682307 h 5143500"/>
              <a:gd name="connsiteX105" fmla="*/ 6369899 w 6487378"/>
              <a:gd name="connsiteY105" fmla="*/ 3719069 h 5143500"/>
              <a:gd name="connsiteX106" fmla="*/ 6361212 w 6487378"/>
              <a:gd name="connsiteY106" fmla="*/ 3755717 h 5143500"/>
              <a:gd name="connsiteX107" fmla="*/ 6352228 w 6487378"/>
              <a:gd name="connsiteY107" fmla="*/ 3792250 h 5143500"/>
              <a:gd name="connsiteX108" fmla="*/ 6342948 w 6487378"/>
              <a:gd name="connsiteY108" fmla="*/ 3828665 h 5143500"/>
              <a:gd name="connsiteX109" fmla="*/ 6333374 w 6487378"/>
              <a:gd name="connsiteY109" fmla="*/ 3864963 h 5143500"/>
              <a:gd name="connsiteX110" fmla="*/ 6323508 w 6487378"/>
              <a:gd name="connsiteY110" fmla="*/ 3901141 h 5143500"/>
              <a:gd name="connsiteX111" fmla="*/ 6313350 w 6487378"/>
              <a:gd name="connsiteY111" fmla="*/ 3937198 h 5143500"/>
              <a:gd name="connsiteX112" fmla="*/ 6302902 w 6487378"/>
              <a:gd name="connsiteY112" fmla="*/ 3973133 h 5143500"/>
              <a:gd name="connsiteX113" fmla="*/ 6292165 w 6487378"/>
              <a:gd name="connsiteY113" fmla="*/ 4008945 h 5143500"/>
              <a:gd name="connsiteX114" fmla="*/ 6281141 w 6487378"/>
              <a:gd name="connsiteY114" fmla="*/ 4044632 h 5143500"/>
              <a:gd name="connsiteX115" fmla="*/ 6269831 w 6487378"/>
              <a:gd name="connsiteY115" fmla="*/ 4080192 h 5143500"/>
              <a:gd name="connsiteX116" fmla="*/ 6258237 w 6487378"/>
              <a:gd name="connsiteY116" fmla="*/ 4115625 h 5143500"/>
              <a:gd name="connsiteX117" fmla="*/ 6246358 w 6487378"/>
              <a:gd name="connsiteY117" fmla="*/ 4150929 h 5143500"/>
              <a:gd name="connsiteX118" fmla="*/ 6234199 w 6487378"/>
              <a:gd name="connsiteY118" fmla="*/ 4186103 h 5143500"/>
              <a:gd name="connsiteX119" fmla="*/ 6221758 w 6487378"/>
              <a:gd name="connsiteY119" fmla="*/ 4221146 h 5143500"/>
              <a:gd name="connsiteX120" fmla="*/ 6209038 w 6487378"/>
              <a:gd name="connsiteY120" fmla="*/ 4256055 h 5143500"/>
              <a:gd name="connsiteX121" fmla="*/ 6196041 w 6487378"/>
              <a:gd name="connsiteY121" fmla="*/ 4290830 h 5143500"/>
              <a:gd name="connsiteX122" fmla="*/ 6182766 w 6487378"/>
              <a:gd name="connsiteY122" fmla="*/ 4325471 h 5143500"/>
              <a:gd name="connsiteX123" fmla="*/ 6169216 w 6487378"/>
              <a:gd name="connsiteY123" fmla="*/ 4359974 h 5143500"/>
              <a:gd name="connsiteX124" fmla="*/ 6155393 w 6487378"/>
              <a:gd name="connsiteY124" fmla="*/ 4394338 h 5143500"/>
              <a:gd name="connsiteX125" fmla="*/ 6141297 w 6487378"/>
              <a:gd name="connsiteY125" fmla="*/ 4428563 h 5143500"/>
              <a:gd name="connsiteX126" fmla="*/ 6126930 w 6487378"/>
              <a:gd name="connsiteY126" fmla="*/ 4462647 h 5143500"/>
              <a:gd name="connsiteX127" fmla="*/ 6112292 w 6487378"/>
              <a:gd name="connsiteY127" fmla="*/ 4496589 h 5143500"/>
              <a:gd name="connsiteX128" fmla="*/ 6097387 w 6487378"/>
              <a:gd name="connsiteY128" fmla="*/ 4530388 h 5143500"/>
              <a:gd name="connsiteX129" fmla="*/ 6082214 w 6487378"/>
              <a:gd name="connsiteY129" fmla="*/ 4564041 h 5143500"/>
              <a:gd name="connsiteX130" fmla="*/ 6066775 w 6487378"/>
              <a:gd name="connsiteY130" fmla="*/ 4597549 h 5143500"/>
              <a:gd name="connsiteX131" fmla="*/ 6051072 w 6487378"/>
              <a:gd name="connsiteY131" fmla="*/ 4630908 h 5143500"/>
              <a:gd name="connsiteX132" fmla="*/ 6035106 w 6487378"/>
              <a:gd name="connsiteY132" fmla="*/ 4664119 h 5143500"/>
              <a:gd name="connsiteX133" fmla="*/ 6018877 w 6487378"/>
              <a:gd name="connsiteY133" fmla="*/ 4697180 h 5143500"/>
              <a:gd name="connsiteX134" fmla="*/ 6002389 w 6487378"/>
              <a:gd name="connsiteY134" fmla="*/ 4730089 h 5143500"/>
              <a:gd name="connsiteX135" fmla="*/ 5985642 w 6487378"/>
              <a:gd name="connsiteY135" fmla="*/ 4762844 h 5143500"/>
              <a:gd name="connsiteX136" fmla="*/ 5968636 w 6487378"/>
              <a:gd name="connsiteY136" fmla="*/ 4795446 h 5143500"/>
              <a:gd name="connsiteX137" fmla="*/ 5951374 w 6487378"/>
              <a:gd name="connsiteY137" fmla="*/ 4827893 h 5143500"/>
              <a:gd name="connsiteX138" fmla="*/ 5933857 w 6487378"/>
              <a:gd name="connsiteY138" fmla="*/ 4860182 h 5143500"/>
              <a:gd name="connsiteX139" fmla="*/ 5916086 w 6487378"/>
              <a:gd name="connsiteY139" fmla="*/ 4892312 h 5143500"/>
              <a:gd name="connsiteX140" fmla="*/ 5898063 w 6487378"/>
              <a:gd name="connsiteY140" fmla="*/ 4924283 h 5143500"/>
              <a:gd name="connsiteX141" fmla="*/ 5879789 w 6487378"/>
              <a:gd name="connsiteY141" fmla="*/ 4956094 h 5143500"/>
              <a:gd name="connsiteX142" fmla="*/ 5861265 w 6487378"/>
              <a:gd name="connsiteY142" fmla="*/ 4987742 h 5143500"/>
              <a:gd name="connsiteX143" fmla="*/ 5842493 w 6487378"/>
              <a:gd name="connsiteY143" fmla="*/ 5019226 h 5143500"/>
              <a:gd name="connsiteX144" fmla="*/ 5823473 w 6487378"/>
              <a:gd name="connsiteY144" fmla="*/ 5050545 h 5143500"/>
              <a:gd name="connsiteX145" fmla="*/ 5804209 w 6487378"/>
              <a:gd name="connsiteY145" fmla="*/ 5081698 h 5143500"/>
              <a:gd name="connsiteX146" fmla="*/ 5784699 w 6487378"/>
              <a:gd name="connsiteY146" fmla="*/ 5112683 h 5143500"/>
              <a:gd name="connsiteX147" fmla="*/ 5764947 w 6487378"/>
              <a:gd name="connsiteY147" fmla="*/ 5143500 h 5143500"/>
              <a:gd name="connsiteX148" fmla="*/ 0 w 6487378"/>
              <a:gd name="connsiteY148"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6487378" h="5143500">
                <a:moveTo>
                  <a:pt x="0" y="0"/>
                </a:moveTo>
                <a:lnTo>
                  <a:pt x="5599914" y="0"/>
                </a:lnTo>
                <a:lnTo>
                  <a:pt x="5621526" y="29400"/>
                </a:lnTo>
                <a:lnTo>
                  <a:pt x="5642905" y="58980"/>
                </a:lnTo>
                <a:lnTo>
                  <a:pt x="5664052" y="88738"/>
                </a:lnTo>
                <a:lnTo>
                  <a:pt x="5684964" y="118673"/>
                </a:lnTo>
                <a:lnTo>
                  <a:pt x="5705639" y="148782"/>
                </a:lnTo>
                <a:lnTo>
                  <a:pt x="5726078" y="179066"/>
                </a:lnTo>
                <a:lnTo>
                  <a:pt x="5746278" y="209522"/>
                </a:lnTo>
                <a:lnTo>
                  <a:pt x="5766238" y="240150"/>
                </a:lnTo>
                <a:lnTo>
                  <a:pt x="5785957" y="270947"/>
                </a:lnTo>
                <a:lnTo>
                  <a:pt x="5805433" y="301913"/>
                </a:lnTo>
                <a:lnTo>
                  <a:pt x="5824665" y="333047"/>
                </a:lnTo>
                <a:lnTo>
                  <a:pt x="5843651" y="364346"/>
                </a:lnTo>
                <a:lnTo>
                  <a:pt x="5862391" y="395810"/>
                </a:lnTo>
                <a:lnTo>
                  <a:pt x="5880883" y="427437"/>
                </a:lnTo>
                <a:lnTo>
                  <a:pt x="5899126" y="459227"/>
                </a:lnTo>
                <a:lnTo>
                  <a:pt x="5917119" y="491176"/>
                </a:lnTo>
                <a:lnTo>
                  <a:pt x="5934859" y="523285"/>
                </a:lnTo>
                <a:lnTo>
                  <a:pt x="5952345" y="555552"/>
                </a:lnTo>
                <a:lnTo>
                  <a:pt x="5969577" y="587975"/>
                </a:lnTo>
                <a:lnTo>
                  <a:pt x="5986553" y="620555"/>
                </a:lnTo>
                <a:lnTo>
                  <a:pt x="6003271" y="653287"/>
                </a:lnTo>
                <a:lnTo>
                  <a:pt x="6019731" y="686172"/>
                </a:lnTo>
                <a:lnTo>
                  <a:pt x="6035931" y="719209"/>
                </a:lnTo>
                <a:lnTo>
                  <a:pt x="6051868" y="752396"/>
                </a:lnTo>
                <a:lnTo>
                  <a:pt x="6067545" y="785731"/>
                </a:lnTo>
                <a:lnTo>
                  <a:pt x="6082956" y="819213"/>
                </a:lnTo>
                <a:lnTo>
                  <a:pt x="6098101" y="852841"/>
                </a:lnTo>
                <a:lnTo>
                  <a:pt x="6112981" y="886614"/>
                </a:lnTo>
                <a:lnTo>
                  <a:pt x="6127592" y="920530"/>
                </a:lnTo>
                <a:lnTo>
                  <a:pt x="6141934" y="954588"/>
                </a:lnTo>
                <a:lnTo>
                  <a:pt x="6156004" y="988787"/>
                </a:lnTo>
                <a:lnTo>
                  <a:pt x="6169804" y="1023125"/>
                </a:lnTo>
                <a:lnTo>
                  <a:pt x="6183329" y="1057601"/>
                </a:lnTo>
                <a:lnTo>
                  <a:pt x="6196579" y="1092212"/>
                </a:lnTo>
                <a:lnTo>
                  <a:pt x="6209554" y="1126961"/>
                </a:lnTo>
                <a:lnTo>
                  <a:pt x="6222251" y="1161842"/>
                </a:lnTo>
                <a:lnTo>
                  <a:pt x="6234669" y="1196856"/>
                </a:lnTo>
                <a:lnTo>
                  <a:pt x="6246807" y="1232001"/>
                </a:lnTo>
                <a:lnTo>
                  <a:pt x="6258663" y="1267277"/>
                </a:lnTo>
                <a:lnTo>
                  <a:pt x="6270237" y="1302680"/>
                </a:lnTo>
                <a:lnTo>
                  <a:pt x="6281526" y="1338211"/>
                </a:lnTo>
                <a:lnTo>
                  <a:pt x="6292530" y="1373868"/>
                </a:lnTo>
                <a:lnTo>
                  <a:pt x="6303246" y="1409650"/>
                </a:lnTo>
                <a:lnTo>
                  <a:pt x="6313675" y="1445555"/>
                </a:lnTo>
                <a:lnTo>
                  <a:pt x="6323815" y="1481581"/>
                </a:lnTo>
                <a:lnTo>
                  <a:pt x="6333663" y="1517729"/>
                </a:lnTo>
                <a:lnTo>
                  <a:pt x="6343219" y="1553995"/>
                </a:lnTo>
                <a:lnTo>
                  <a:pt x="6352482" y="1590379"/>
                </a:lnTo>
                <a:lnTo>
                  <a:pt x="6361450" y="1626880"/>
                </a:lnTo>
                <a:lnTo>
                  <a:pt x="6370121" y="1663496"/>
                </a:lnTo>
                <a:lnTo>
                  <a:pt x="6378495" y="1700226"/>
                </a:lnTo>
                <a:lnTo>
                  <a:pt x="6386570" y="1737068"/>
                </a:lnTo>
                <a:lnTo>
                  <a:pt x="6394345" y="1774022"/>
                </a:lnTo>
                <a:lnTo>
                  <a:pt x="6401818" y="1811087"/>
                </a:lnTo>
                <a:lnTo>
                  <a:pt x="6408988" y="1848259"/>
                </a:lnTo>
                <a:lnTo>
                  <a:pt x="6415854" y="1885538"/>
                </a:lnTo>
                <a:lnTo>
                  <a:pt x="6422414" y="1922924"/>
                </a:lnTo>
                <a:lnTo>
                  <a:pt x="6428668" y="1960413"/>
                </a:lnTo>
                <a:lnTo>
                  <a:pt x="6434612" y="1998006"/>
                </a:lnTo>
                <a:lnTo>
                  <a:pt x="6440248" y="2035701"/>
                </a:lnTo>
                <a:lnTo>
                  <a:pt x="6445573" y="2073497"/>
                </a:lnTo>
                <a:lnTo>
                  <a:pt x="6450585" y="2111392"/>
                </a:lnTo>
                <a:lnTo>
                  <a:pt x="6455283" y="2149385"/>
                </a:lnTo>
                <a:lnTo>
                  <a:pt x="6459666" y="2187474"/>
                </a:lnTo>
                <a:lnTo>
                  <a:pt x="6463734" y="2225658"/>
                </a:lnTo>
                <a:lnTo>
                  <a:pt x="6467483" y="2263937"/>
                </a:lnTo>
                <a:lnTo>
                  <a:pt x="6470914" y="2302307"/>
                </a:lnTo>
                <a:lnTo>
                  <a:pt x="6474024" y="2340770"/>
                </a:lnTo>
                <a:lnTo>
                  <a:pt x="6476812" y="2379321"/>
                </a:lnTo>
                <a:lnTo>
                  <a:pt x="6479277" y="2417962"/>
                </a:lnTo>
                <a:lnTo>
                  <a:pt x="6481418" y="2456690"/>
                </a:lnTo>
                <a:lnTo>
                  <a:pt x="6483234" y="2495503"/>
                </a:lnTo>
                <a:lnTo>
                  <a:pt x="6484722" y="2534401"/>
                </a:lnTo>
                <a:lnTo>
                  <a:pt x="6485882" y="2573382"/>
                </a:lnTo>
                <a:lnTo>
                  <a:pt x="6486712" y="2612446"/>
                </a:lnTo>
                <a:lnTo>
                  <a:pt x="6487211" y="2651589"/>
                </a:lnTo>
                <a:lnTo>
                  <a:pt x="6487378" y="2690813"/>
                </a:lnTo>
                <a:lnTo>
                  <a:pt x="6487211" y="2730072"/>
                </a:lnTo>
                <a:lnTo>
                  <a:pt x="6486711" y="2769253"/>
                </a:lnTo>
                <a:lnTo>
                  <a:pt x="6485879" y="2808353"/>
                </a:lnTo>
                <a:lnTo>
                  <a:pt x="6484717" y="2847371"/>
                </a:lnTo>
                <a:lnTo>
                  <a:pt x="6483226" y="2886306"/>
                </a:lnTo>
                <a:lnTo>
                  <a:pt x="6481407" y="2925156"/>
                </a:lnTo>
                <a:lnTo>
                  <a:pt x="6479262" y="2963920"/>
                </a:lnTo>
                <a:lnTo>
                  <a:pt x="6476792" y="3002596"/>
                </a:lnTo>
                <a:lnTo>
                  <a:pt x="6473998" y="3041184"/>
                </a:lnTo>
                <a:lnTo>
                  <a:pt x="6470882" y="3079682"/>
                </a:lnTo>
                <a:lnTo>
                  <a:pt x="6467445" y="3118088"/>
                </a:lnTo>
                <a:lnTo>
                  <a:pt x="6463688" y="3156402"/>
                </a:lnTo>
                <a:lnTo>
                  <a:pt x="6459613" y="3194621"/>
                </a:lnTo>
                <a:lnTo>
                  <a:pt x="6455222" y="3232745"/>
                </a:lnTo>
                <a:lnTo>
                  <a:pt x="6450514" y="3270773"/>
                </a:lnTo>
                <a:lnTo>
                  <a:pt x="6445493" y="3308702"/>
                </a:lnTo>
                <a:lnTo>
                  <a:pt x="6440158" y="3346532"/>
                </a:lnTo>
                <a:lnTo>
                  <a:pt x="6434512" y="3384261"/>
                </a:lnTo>
                <a:lnTo>
                  <a:pt x="6428556" y="3421889"/>
                </a:lnTo>
                <a:lnTo>
                  <a:pt x="6422291" y="3459412"/>
                </a:lnTo>
                <a:lnTo>
                  <a:pt x="6415718" y="3496831"/>
                </a:lnTo>
                <a:lnTo>
                  <a:pt x="6408839" y="3534144"/>
                </a:lnTo>
                <a:lnTo>
                  <a:pt x="6401655" y="3571349"/>
                </a:lnTo>
                <a:lnTo>
                  <a:pt x="6394168" y="3608446"/>
                </a:lnTo>
                <a:lnTo>
                  <a:pt x="6386379" y="3645432"/>
                </a:lnTo>
                <a:lnTo>
                  <a:pt x="6378289" y="3682307"/>
                </a:lnTo>
                <a:lnTo>
                  <a:pt x="6369899" y="3719069"/>
                </a:lnTo>
                <a:lnTo>
                  <a:pt x="6361212" y="3755717"/>
                </a:lnTo>
                <a:lnTo>
                  <a:pt x="6352228" y="3792250"/>
                </a:lnTo>
                <a:lnTo>
                  <a:pt x="6342948" y="3828665"/>
                </a:lnTo>
                <a:lnTo>
                  <a:pt x="6333374" y="3864963"/>
                </a:lnTo>
                <a:lnTo>
                  <a:pt x="6323508" y="3901141"/>
                </a:lnTo>
                <a:lnTo>
                  <a:pt x="6313350" y="3937198"/>
                </a:lnTo>
                <a:lnTo>
                  <a:pt x="6302902" y="3973133"/>
                </a:lnTo>
                <a:lnTo>
                  <a:pt x="6292165" y="4008945"/>
                </a:lnTo>
                <a:lnTo>
                  <a:pt x="6281141" y="4044632"/>
                </a:lnTo>
                <a:lnTo>
                  <a:pt x="6269831" y="4080192"/>
                </a:lnTo>
                <a:lnTo>
                  <a:pt x="6258237" y="4115625"/>
                </a:lnTo>
                <a:lnTo>
                  <a:pt x="6246358" y="4150929"/>
                </a:lnTo>
                <a:lnTo>
                  <a:pt x="6234199" y="4186103"/>
                </a:lnTo>
                <a:lnTo>
                  <a:pt x="6221758" y="4221146"/>
                </a:lnTo>
                <a:lnTo>
                  <a:pt x="6209038" y="4256055"/>
                </a:lnTo>
                <a:lnTo>
                  <a:pt x="6196041" y="4290830"/>
                </a:lnTo>
                <a:lnTo>
                  <a:pt x="6182766" y="4325471"/>
                </a:lnTo>
                <a:lnTo>
                  <a:pt x="6169216" y="4359974"/>
                </a:lnTo>
                <a:lnTo>
                  <a:pt x="6155393" y="4394338"/>
                </a:lnTo>
                <a:lnTo>
                  <a:pt x="6141297" y="4428563"/>
                </a:lnTo>
                <a:lnTo>
                  <a:pt x="6126930" y="4462647"/>
                </a:lnTo>
                <a:lnTo>
                  <a:pt x="6112292" y="4496589"/>
                </a:lnTo>
                <a:lnTo>
                  <a:pt x="6097387" y="4530388"/>
                </a:lnTo>
                <a:lnTo>
                  <a:pt x="6082214" y="4564041"/>
                </a:lnTo>
                <a:lnTo>
                  <a:pt x="6066775" y="4597549"/>
                </a:lnTo>
                <a:lnTo>
                  <a:pt x="6051072" y="4630908"/>
                </a:lnTo>
                <a:lnTo>
                  <a:pt x="6035106" y="4664119"/>
                </a:lnTo>
                <a:lnTo>
                  <a:pt x="6018877" y="4697180"/>
                </a:lnTo>
                <a:lnTo>
                  <a:pt x="6002389" y="4730089"/>
                </a:lnTo>
                <a:lnTo>
                  <a:pt x="5985642" y="4762844"/>
                </a:lnTo>
                <a:lnTo>
                  <a:pt x="5968636" y="4795446"/>
                </a:lnTo>
                <a:lnTo>
                  <a:pt x="5951374" y="4827893"/>
                </a:lnTo>
                <a:lnTo>
                  <a:pt x="5933857" y="4860182"/>
                </a:lnTo>
                <a:lnTo>
                  <a:pt x="5916086" y="4892312"/>
                </a:lnTo>
                <a:lnTo>
                  <a:pt x="5898063" y="4924283"/>
                </a:lnTo>
                <a:lnTo>
                  <a:pt x="5879789" y="4956094"/>
                </a:lnTo>
                <a:lnTo>
                  <a:pt x="5861265" y="4987742"/>
                </a:lnTo>
                <a:lnTo>
                  <a:pt x="5842493" y="5019226"/>
                </a:lnTo>
                <a:lnTo>
                  <a:pt x="5823473" y="5050545"/>
                </a:lnTo>
                <a:lnTo>
                  <a:pt x="5804209" y="5081698"/>
                </a:lnTo>
                <a:lnTo>
                  <a:pt x="5784699" y="5112683"/>
                </a:lnTo>
                <a:lnTo>
                  <a:pt x="5764947" y="5143500"/>
                </a:lnTo>
                <a:lnTo>
                  <a:pt x="0" y="514350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400"/>
          </a:p>
        </p:txBody>
      </p:sp>
      <p:sp>
        <p:nvSpPr>
          <p:cNvPr id="5" name="Text Placeholder 2">
            <a:extLst>
              <a:ext uri="{FF2B5EF4-FFF2-40B4-BE49-F238E27FC236}">
                <a16:creationId xmlns:a16="http://schemas.microsoft.com/office/drawing/2014/main" id="{356F4E7A-B2E9-A748-AB2E-8C37BED19469}"/>
              </a:ext>
            </a:extLst>
          </p:cNvPr>
          <p:cNvSpPr>
            <a:spLocks noGrp="1"/>
          </p:cNvSpPr>
          <p:nvPr>
            <p:ph idx="11"/>
          </p:nvPr>
        </p:nvSpPr>
        <p:spPr>
          <a:xfrm>
            <a:off x="609601" y="1545487"/>
            <a:ext cx="7201787" cy="1072345"/>
          </a:xfrm>
          <a:prstGeom prst="rect">
            <a:avLst/>
          </a:prstGeom>
        </p:spPr>
        <p:txBody>
          <a:bodyPr rtlCol="0"/>
          <a:lstStyle>
            <a:lvl1pPr>
              <a:lnSpc>
                <a:spcPct val="150000"/>
              </a:lnSpc>
              <a:buFont typeface="System Font Regular"/>
              <a:buChar char="—"/>
              <a:defRPr sz="1600">
                <a:solidFill>
                  <a:schemeClr val="bg1"/>
                </a:solidFill>
              </a:defRPr>
            </a:lvl1pPr>
            <a:lvl2pPr>
              <a:lnSpc>
                <a:spcPct val="150000"/>
              </a:lnSpc>
              <a:buFont typeface="Arial" panose="020B0604020202020204" pitchFamily="34" charset="0"/>
              <a:buChar char="•"/>
              <a:defRPr sz="1600">
                <a:solidFill>
                  <a:schemeClr val="bg1"/>
                </a:solidFill>
              </a:defRPr>
            </a:lvl2pPr>
            <a:lvl3pPr>
              <a:lnSpc>
                <a:spcPct val="150000"/>
              </a:lnSpc>
              <a:buFont typeface="Courier New" panose="02070309020205020404" pitchFamily="49" charset="0"/>
              <a:buChar char="o"/>
              <a:defRPr sz="1600">
                <a:solidFill>
                  <a:schemeClr val="bg1"/>
                </a:solidFill>
              </a:defRPr>
            </a:lvl3pPr>
          </a:lstStyle>
          <a:p>
            <a:pPr lvl="0"/>
            <a:r>
              <a:rPr lang="en-US" noProof="0"/>
              <a:t>Click to edit Master text styles</a:t>
            </a:r>
          </a:p>
          <a:p>
            <a:pPr lvl="1"/>
            <a:r>
              <a:rPr lang="en-US" noProof="0"/>
              <a:t>Second level</a:t>
            </a:r>
          </a:p>
          <a:p>
            <a:pPr lvl="2"/>
            <a:r>
              <a:rPr lang="en-US" noProof="0"/>
              <a:t>Third level</a:t>
            </a:r>
          </a:p>
        </p:txBody>
      </p:sp>
      <p:sp>
        <p:nvSpPr>
          <p:cNvPr id="2" name="Title 1"/>
          <p:cNvSpPr>
            <a:spLocks noGrp="1"/>
          </p:cNvSpPr>
          <p:nvPr>
            <p:ph type="title"/>
          </p:nvPr>
        </p:nvSpPr>
        <p:spPr>
          <a:xfrm>
            <a:off x="609601" y="457202"/>
            <a:ext cx="7201787" cy="730332"/>
          </a:xfrm>
        </p:spPr>
        <p:txBody>
          <a:bodyPr/>
          <a:lstStyle>
            <a:lvl1pPr>
              <a:lnSpc>
                <a:spcPct val="100000"/>
              </a:lnSpc>
              <a:defRPr>
                <a:solidFill>
                  <a:srgbClr val="0C2029"/>
                </a:solidFill>
              </a:defRPr>
            </a:lvl1pPr>
          </a:lstStyle>
          <a:p>
            <a:r>
              <a:rPr lang="en-US"/>
              <a:t>Click to edit Master title style</a:t>
            </a:r>
          </a:p>
        </p:txBody>
      </p:sp>
      <p:sp>
        <p:nvSpPr>
          <p:cNvPr id="16" name="TextBox 15">
            <a:extLst>
              <a:ext uri="{FF2B5EF4-FFF2-40B4-BE49-F238E27FC236}">
                <a16:creationId xmlns:a16="http://schemas.microsoft.com/office/drawing/2014/main" id="{B8A384A8-4C3B-8B4A-8802-0F416B62068D}"/>
              </a:ext>
            </a:extLst>
          </p:cNvPr>
          <p:cNvSpPr txBox="1"/>
          <p:nvPr userDrawn="1"/>
        </p:nvSpPr>
        <p:spPr>
          <a:xfrm>
            <a:off x="609601" y="6400804"/>
            <a:ext cx="630335" cy="123111"/>
          </a:xfrm>
          <a:prstGeom prst="rect">
            <a:avLst/>
          </a:prstGeom>
          <a:noFill/>
        </p:spPr>
        <p:txBody>
          <a:bodyPr wrap="square" lIns="0" tIns="0" rIns="0" bIns="0" rtlCol="0" anchor="b" anchorCtr="0">
            <a:spAutoFit/>
          </a:bodyPr>
          <a:lstStyle/>
          <a:p>
            <a:pPr marL="0" marR="0" indent="0" algn="l" defTabSz="914377" rtl="0" eaLnBrk="0" fontAlgn="base" latinLnBrk="0" hangingPunct="0">
              <a:lnSpc>
                <a:spcPct val="100000"/>
              </a:lnSpc>
              <a:spcBef>
                <a:spcPct val="0"/>
              </a:spcBef>
              <a:spcAft>
                <a:spcPct val="0"/>
              </a:spcAft>
              <a:buClrTx/>
              <a:buSzTx/>
              <a:buFontTx/>
              <a:buNone/>
              <a:tabLst/>
              <a:defRPr/>
            </a:pPr>
            <a:fld id="{BC0FA351-5A70-4EC9-BE2D-E8D941B01E50}" type="slidenum">
              <a:rPr lang="en-US" sz="800" b="0" i="0" smtClean="0">
                <a:solidFill>
                  <a:srgbClr val="1D1918"/>
                </a:solidFill>
                <a:latin typeface="+mn-lt"/>
                <a:cs typeface="FS Thrive Elliot Regular"/>
              </a:rPr>
              <a:pPr marL="0" marR="0" indent="0" algn="l" defTabSz="914377" rtl="0" eaLnBrk="0" fontAlgn="base" latinLnBrk="0" hangingPunct="0">
                <a:lnSpc>
                  <a:spcPct val="100000"/>
                </a:lnSpc>
                <a:spcBef>
                  <a:spcPct val="0"/>
                </a:spcBef>
                <a:spcAft>
                  <a:spcPct val="0"/>
                </a:spcAft>
                <a:buClrTx/>
                <a:buSzTx/>
                <a:buFontTx/>
                <a:buNone/>
                <a:tabLst/>
                <a:defRPr/>
              </a:pPr>
              <a:t>‹#›</a:t>
            </a:fld>
            <a:endParaRPr lang="en-US" sz="800" b="0" i="0">
              <a:solidFill>
                <a:srgbClr val="1D1918"/>
              </a:solidFill>
              <a:latin typeface="+mn-lt"/>
              <a:cs typeface="FS Thrive Elliot Regular"/>
            </a:endParaRPr>
          </a:p>
        </p:txBody>
      </p:sp>
      <p:grpSp>
        <p:nvGrpSpPr>
          <p:cNvPr id="19" name="Group 1">
            <a:extLst>
              <a:ext uri="{FF2B5EF4-FFF2-40B4-BE49-F238E27FC236}">
                <a16:creationId xmlns:a16="http://schemas.microsoft.com/office/drawing/2014/main" id="{6DB19D4D-EDAE-1847-B3AA-B2FB8BC342E9}"/>
              </a:ext>
            </a:extLst>
          </p:cNvPr>
          <p:cNvGrpSpPr>
            <a:grpSpLocks/>
          </p:cNvGrpSpPr>
          <p:nvPr userDrawn="1"/>
        </p:nvGrpSpPr>
        <p:grpSpPr bwMode="auto">
          <a:xfrm>
            <a:off x="10632640" y="6265533"/>
            <a:ext cx="969664" cy="390523"/>
            <a:chOff x="161925" y="1530350"/>
            <a:chExt cx="10079038" cy="4059238"/>
          </a:xfrm>
          <a:solidFill>
            <a:schemeClr val="tx1"/>
          </a:solidFill>
        </p:grpSpPr>
        <p:sp>
          <p:nvSpPr>
            <p:cNvPr id="20" name="Freeform 19">
              <a:extLst>
                <a:ext uri="{FF2B5EF4-FFF2-40B4-BE49-F238E27FC236}">
                  <a16:creationId xmlns:a16="http://schemas.microsoft.com/office/drawing/2014/main" id="{EA7738A3-09AD-9F4C-9706-BF5979A6F1E8}"/>
                </a:ext>
              </a:extLst>
            </p:cNvPr>
            <p:cNvSpPr>
              <a:spLocks noChangeArrowheads="1"/>
            </p:cNvSpPr>
            <p:nvPr/>
          </p:nvSpPr>
          <p:spPr bwMode="auto">
            <a:xfrm>
              <a:off x="3748088" y="1530350"/>
              <a:ext cx="603250" cy="592138"/>
            </a:xfrm>
            <a:custGeom>
              <a:avLst/>
              <a:gdLst>
                <a:gd name="T0" fmla="*/ 853 w 1677"/>
                <a:gd name="T1" fmla="*/ 0 h 1647"/>
                <a:gd name="T2" fmla="*/ 853 w 1677"/>
                <a:gd name="T3" fmla="*/ 0 h 1647"/>
                <a:gd name="T4" fmla="*/ 0 w 1677"/>
                <a:gd name="T5" fmla="*/ 823 h 1647"/>
                <a:gd name="T6" fmla="*/ 853 w 1677"/>
                <a:gd name="T7" fmla="*/ 1646 h 1647"/>
                <a:gd name="T8" fmla="*/ 1676 w 1677"/>
                <a:gd name="T9" fmla="*/ 823 h 1647"/>
                <a:gd name="T10" fmla="*/ 853 w 1677"/>
                <a:gd name="T11" fmla="*/ 0 h 1647"/>
              </a:gdLst>
              <a:ahLst/>
              <a:cxnLst>
                <a:cxn ang="0">
                  <a:pos x="T0" y="T1"/>
                </a:cxn>
                <a:cxn ang="0">
                  <a:pos x="T2" y="T3"/>
                </a:cxn>
                <a:cxn ang="0">
                  <a:pos x="T4" y="T5"/>
                </a:cxn>
                <a:cxn ang="0">
                  <a:pos x="T6" y="T7"/>
                </a:cxn>
                <a:cxn ang="0">
                  <a:pos x="T8" y="T9"/>
                </a:cxn>
                <a:cxn ang="0">
                  <a:pos x="T10" y="T11"/>
                </a:cxn>
              </a:cxnLst>
              <a:rect l="0" t="0" r="r" b="b"/>
              <a:pathLst>
                <a:path w="1677" h="1647">
                  <a:moveTo>
                    <a:pt x="853" y="0"/>
                  </a:moveTo>
                  <a:lnTo>
                    <a:pt x="853" y="0"/>
                  </a:lnTo>
                  <a:cubicBezTo>
                    <a:pt x="396" y="0"/>
                    <a:pt x="0" y="366"/>
                    <a:pt x="0" y="823"/>
                  </a:cubicBezTo>
                  <a:cubicBezTo>
                    <a:pt x="0" y="1280"/>
                    <a:pt x="396" y="1646"/>
                    <a:pt x="853" y="1646"/>
                  </a:cubicBezTo>
                  <a:cubicBezTo>
                    <a:pt x="1310" y="1646"/>
                    <a:pt x="1676" y="1280"/>
                    <a:pt x="1676" y="823"/>
                  </a:cubicBezTo>
                  <a:cubicBezTo>
                    <a:pt x="1676" y="366"/>
                    <a:pt x="1310" y="0"/>
                    <a:pt x="85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1" name="Freeform 2">
              <a:extLst>
                <a:ext uri="{FF2B5EF4-FFF2-40B4-BE49-F238E27FC236}">
                  <a16:creationId xmlns:a16="http://schemas.microsoft.com/office/drawing/2014/main" id="{8F65813E-2B56-C441-A06C-242ABD0440BD}"/>
                </a:ext>
              </a:extLst>
            </p:cNvPr>
            <p:cNvSpPr>
              <a:spLocks noChangeArrowheads="1"/>
            </p:cNvSpPr>
            <p:nvPr/>
          </p:nvSpPr>
          <p:spPr bwMode="auto">
            <a:xfrm>
              <a:off x="161925" y="2298700"/>
              <a:ext cx="2171700" cy="2127250"/>
            </a:xfrm>
            <a:custGeom>
              <a:avLst/>
              <a:gdLst>
                <a:gd name="T0" fmla="*/ 3016 w 6034"/>
                <a:gd name="T1" fmla="*/ 0 h 5910"/>
                <a:gd name="T2" fmla="*/ 3016 w 6034"/>
                <a:gd name="T3" fmla="*/ 0 h 5910"/>
                <a:gd name="T4" fmla="*/ 0 w 6034"/>
                <a:gd name="T5" fmla="*/ 2955 h 5910"/>
                <a:gd name="T6" fmla="*/ 2773 w 6034"/>
                <a:gd name="T7" fmla="*/ 5909 h 5910"/>
                <a:gd name="T8" fmla="*/ 4570 w 6034"/>
                <a:gd name="T9" fmla="*/ 5300 h 5910"/>
                <a:gd name="T10" fmla="*/ 4570 w 6034"/>
                <a:gd name="T11" fmla="*/ 5818 h 5910"/>
                <a:gd name="T12" fmla="*/ 6033 w 6034"/>
                <a:gd name="T13" fmla="*/ 5818 h 5910"/>
                <a:gd name="T14" fmla="*/ 6033 w 6034"/>
                <a:gd name="T15" fmla="*/ 2955 h 5910"/>
                <a:gd name="T16" fmla="*/ 3016 w 6034"/>
                <a:gd name="T17" fmla="*/ 0 h 5910"/>
                <a:gd name="T18" fmla="*/ 3016 w 6034"/>
                <a:gd name="T19" fmla="*/ 4599 h 5910"/>
                <a:gd name="T20" fmla="*/ 3016 w 6034"/>
                <a:gd name="T21" fmla="*/ 4599 h 5910"/>
                <a:gd name="T22" fmla="*/ 1493 w 6034"/>
                <a:gd name="T23" fmla="*/ 2955 h 5910"/>
                <a:gd name="T24" fmla="*/ 3016 w 6034"/>
                <a:gd name="T25" fmla="*/ 1310 h 5910"/>
                <a:gd name="T26" fmla="*/ 4570 w 6034"/>
                <a:gd name="T27" fmla="*/ 2955 h 5910"/>
                <a:gd name="T28" fmla="*/ 3016 w 6034"/>
                <a:gd name="T29" fmla="*/ 4599 h 5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34" h="5910">
                  <a:moveTo>
                    <a:pt x="3016" y="0"/>
                  </a:moveTo>
                  <a:lnTo>
                    <a:pt x="3016" y="0"/>
                  </a:lnTo>
                  <a:cubicBezTo>
                    <a:pt x="1249" y="0"/>
                    <a:pt x="0" y="1249"/>
                    <a:pt x="0" y="2955"/>
                  </a:cubicBezTo>
                  <a:cubicBezTo>
                    <a:pt x="0" y="4660"/>
                    <a:pt x="1158" y="5909"/>
                    <a:pt x="2773" y="5909"/>
                  </a:cubicBezTo>
                  <a:cubicBezTo>
                    <a:pt x="3442" y="5909"/>
                    <a:pt x="4083" y="5697"/>
                    <a:pt x="4570" y="5300"/>
                  </a:cubicBezTo>
                  <a:cubicBezTo>
                    <a:pt x="4570" y="5818"/>
                    <a:pt x="4570" y="5818"/>
                    <a:pt x="4570" y="5818"/>
                  </a:cubicBezTo>
                  <a:cubicBezTo>
                    <a:pt x="6033" y="5818"/>
                    <a:pt x="6033" y="5818"/>
                    <a:pt x="6033" y="5818"/>
                  </a:cubicBezTo>
                  <a:cubicBezTo>
                    <a:pt x="6033" y="2955"/>
                    <a:pt x="6033" y="2955"/>
                    <a:pt x="6033" y="2955"/>
                  </a:cubicBezTo>
                  <a:cubicBezTo>
                    <a:pt x="6033" y="1249"/>
                    <a:pt x="4753" y="0"/>
                    <a:pt x="3016" y="0"/>
                  </a:cubicBezTo>
                  <a:close/>
                  <a:moveTo>
                    <a:pt x="3016" y="4599"/>
                  </a:moveTo>
                  <a:lnTo>
                    <a:pt x="3016" y="4599"/>
                  </a:lnTo>
                  <a:cubicBezTo>
                    <a:pt x="2102" y="4599"/>
                    <a:pt x="1493" y="3929"/>
                    <a:pt x="1493" y="2955"/>
                  </a:cubicBezTo>
                  <a:cubicBezTo>
                    <a:pt x="1493" y="2010"/>
                    <a:pt x="2133" y="1310"/>
                    <a:pt x="3016" y="1310"/>
                  </a:cubicBezTo>
                  <a:cubicBezTo>
                    <a:pt x="3930" y="1310"/>
                    <a:pt x="4570" y="2010"/>
                    <a:pt x="4570" y="2955"/>
                  </a:cubicBezTo>
                  <a:cubicBezTo>
                    <a:pt x="4570" y="3929"/>
                    <a:pt x="3930" y="4599"/>
                    <a:pt x="3016" y="459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2" name="Freeform 3">
              <a:extLst>
                <a:ext uri="{FF2B5EF4-FFF2-40B4-BE49-F238E27FC236}">
                  <a16:creationId xmlns:a16="http://schemas.microsoft.com/office/drawing/2014/main" id="{F7CF795D-C7AF-0A47-8476-E80C111DAC60}"/>
                </a:ext>
              </a:extLst>
            </p:cNvPr>
            <p:cNvSpPr>
              <a:spLocks noChangeArrowheads="1"/>
            </p:cNvSpPr>
            <p:nvPr/>
          </p:nvSpPr>
          <p:spPr bwMode="auto">
            <a:xfrm>
              <a:off x="3792538" y="2332038"/>
              <a:ext cx="515937" cy="2062162"/>
            </a:xfrm>
            <a:custGeom>
              <a:avLst/>
              <a:gdLst>
                <a:gd name="T0" fmla="*/ 0 w 1433"/>
                <a:gd name="T1" fmla="*/ 5726 h 5727"/>
                <a:gd name="T2" fmla="*/ 1432 w 1433"/>
                <a:gd name="T3" fmla="*/ 5726 h 5727"/>
                <a:gd name="T4" fmla="*/ 1432 w 1433"/>
                <a:gd name="T5" fmla="*/ 0 h 5727"/>
                <a:gd name="T6" fmla="*/ 0 w 1433"/>
                <a:gd name="T7" fmla="*/ 0 h 5727"/>
                <a:gd name="T8" fmla="*/ 0 w 1433"/>
                <a:gd name="T9" fmla="*/ 5726 h 5727"/>
              </a:gdLst>
              <a:ahLst/>
              <a:cxnLst>
                <a:cxn ang="0">
                  <a:pos x="T0" y="T1"/>
                </a:cxn>
                <a:cxn ang="0">
                  <a:pos x="T2" y="T3"/>
                </a:cxn>
                <a:cxn ang="0">
                  <a:pos x="T4" y="T5"/>
                </a:cxn>
                <a:cxn ang="0">
                  <a:pos x="T6" y="T7"/>
                </a:cxn>
                <a:cxn ang="0">
                  <a:pos x="T8" y="T9"/>
                </a:cxn>
              </a:cxnLst>
              <a:rect l="0" t="0" r="r" b="b"/>
              <a:pathLst>
                <a:path w="1433" h="5727">
                  <a:moveTo>
                    <a:pt x="0" y="5726"/>
                  </a:moveTo>
                  <a:lnTo>
                    <a:pt x="1432" y="5726"/>
                  </a:lnTo>
                  <a:lnTo>
                    <a:pt x="1432" y="0"/>
                  </a:lnTo>
                  <a:lnTo>
                    <a:pt x="0" y="0"/>
                  </a:lnTo>
                  <a:lnTo>
                    <a:pt x="0" y="572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3" name="Freeform 4">
              <a:extLst>
                <a:ext uri="{FF2B5EF4-FFF2-40B4-BE49-F238E27FC236}">
                  <a16:creationId xmlns:a16="http://schemas.microsoft.com/office/drawing/2014/main" id="{9C3D819D-259C-6A4F-BA24-4E9CDC2D9B60}"/>
                </a:ext>
              </a:extLst>
            </p:cNvPr>
            <p:cNvSpPr>
              <a:spLocks noChangeArrowheads="1"/>
            </p:cNvSpPr>
            <p:nvPr/>
          </p:nvSpPr>
          <p:spPr bwMode="auto">
            <a:xfrm>
              <a:off x="4592638" y="2332038"/>
              <a:ext cx="2160587" cy="1009650"/>
            </a:xfrm>
            <a:custGeom>
              <a:avLst/>
              <a:gdLst>
                <a:gd name="T0" fmla="*/ 2986 w 6002"/>
                <a:gd name="T1" fmla="*/ 0 h 2804"/>
                <a:gd name="T2" fmla="*/ 2986 w 6002"/>
                <a:gd name="T3" fmla="*/ 0 h 2804"/>
                <a:gd name="T4" fmla="*/ 0 w 6002"/>
                <a:gd name="T5" fmla="*/ 2803 h 2804"/>
                <a:gd name="T6" fmla="*/ 1493 w 6002"/>
                <a:gd name="T7" fmla="*/ 2803 h 2804"/>
                <a:gd name="T8" fmla="*/ 3016 w 6002"/>
                <a:gd name="T9" fmla="*/ 1309 h 2804"/>
                <a:gd name="T10" fmla="*/ 4539 w 6002"/>
                <a:gd name="T11" fmla="*/ 2803 h 2804"/>
                <a:gd name="T12" fmla="*/ 6001 w 6002"/>
                <a:gd name="T13" fmla="*/ 2803 h 2804"/>
                <a:gd name="T14" fmla="*/ 2986 w 6002"/>
                <a:gd name="T15" fmla="*/ 0 h 28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2" h="2804">
                  <a:moveTo>
                    <a:pt x="2986" y="0"/>
                  </a:moveTo>
                  <a:lnTo>
                    <a:pt x="2986" y="0"/>
                  </a:lnTo>
                  <a:cubicBezTo>
                    <a:pt x="1311" y="0"/>
                    <a:pt x="62" y="1157"/>
                    <a:pt x="0" y="2803"/>
                  </a:cubicBezTo>
                  <a:cubicBezTo>
                    <a:pt x="1493" y="2803"/>
                    <a:pt x="1493" y="2803"/>
                    <a:pt x="1493" y="2803"/>
                  </a:cubicBezTo>
                  <a:cubicBezTo>
                    <a:pt x="1555" y="1918"/>
                    <a:pt x="2163" y="1309"/>
                    <a:pt x="3016" y="1309"/>
                  </a:cubicBezTo>
                  <a:cubicBezTo>
                    <a:pt x="3869" y="1309"/>
                    <a:pt x="4478" y="1918"/>
                    <a:pt x="4539" y="2803"/>
                  </a:cubicBezTo>
                  <a:cubicBezTo>
                    <a:pt x="6001" y="2803"/>
                    <a:pt x="6001" y="2803"/>
                    <a:pt x="6001" y="2803"/>
                  </a:cubicBezTo>
                  <a:cubicBezTo>
                    <a:pt x="5941" y="1157"/>
                    <a:pt x="4692" y="0"/>
                    <a:pt x="298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4" name="Freeform 5">
              <a:extLst>
                <a:ext uri="{FF2B5EF4-FFF2-40B4-BE49-F238E27FC236}">
                  <a16:creationId xmlns:a16="http://schemas.microsoft.com/office/drawing/2014/main" id="{E47C90F1-7765-1441-8AE9-29423B64C64F}"/>
                </a:ext>
              </a:extLst>
            </p:cNvPr>
            <p:cNvSpPr>
              <a:spLocks noChangeArrowheads="1"/>
            </p:cNvSpPr>
            <p:nvPr/>
          </p:nvSpPr>
          <p:spPr bwMode="auto">
            <a:xfrm>
              <a:off x="4592638" y="3592513"/>
              <a:ext cx="2160587" cy="1997075"/>
            </a:xfrm>
            <a:custGeom>
              <a:avLst/>
              <a:gdLst>
                <a:gd name="T0" fmla="*/ 4478 w 6002"/>
                <a:gd name="T1" fmla="*/ 0 h 5546"/>
                <a:gd name="T2" fmla="*/ 4478 w 6002"/>
                <a:gd name="T3" fmla="*/ 0 h 5546"/>
                <a:gd name="T4" fmla="*/ 4387 w 6002"/>
                <a:gd name="T5" fmla="*/ 213 h 5546"/>
                <a:gd name="T6" fmla="*/ 4387 w 6002"/>
                <a:gd name="T7" fmla="*/ 243 h 5546"/>
                <a:gd name="T8" fmla="*/ 4387 w 6002"/>
                <a:gd name="T9" fmla="*/ 275 h 5546"/>
                <a:gd name="T10" fmla="*/ 3016 w 6002"/>
                <a:gd name="T11" fmla="*/ 1096 h 5546"/>
                <a:gd name="T12" fmla="*/ 1555 w 6002"/>
                <a:gd name="T13" fmla="*/ 0 h 5546"/>
                <a:gd name="T14" fmla="*/ 1555 w 6002"/>
                <a:gd name="T15" fmla="*/ 0 h 5546"/>
                <a:gd name="T16" fmla="*/ 31 w 6002"/>
                <a:gd name="T17" fmla="*/ 0 h 5546"/>
                <a:gd name="T18" fmla="*/ 31 w 6002"/>
                <a:gd name="T19" fmla="*/ 0 h 5546"/>
                <a:gd name="T20" fmla="*/ 2742 w 6002"/>
                <a:gd name="T21" fmla="*/ 2407 h 5546"/>
                <a:gd name="T22" fmla="*/ 4539 w 6002"/>
                <a:gd name="T23" fmla="*/ 1797 h 5546"/>
                <a:gd name="T24" fmla="*/ 4539 w 6002"/>
                <a:gd name="T25" fmla="*/ 2224 h 5546"/>
                <a:gd name="T26" fmla="*/ 4539 w 6002"/>
                <a:gd name="T27" fmla="*/ 2315 h 5546"/>
                <a:gd name="T28" fmla="*/ 4539 w 6002"/>
                <a:gd name="T29" fmla="*/ 2437 h 5546"/>
                <a:gd name="T30" fmla="*/ 4509 w 6002"/>
                <a:gd name="T31" fmla="*/ 3046 h 5546"/>
                <a:gd name="T32" fmla="*/ 3016 w 6002"/>
                <a:gd name="T33" fmla="*/ 4235 h 5546"/>
                <a:gd name="T34" fmla="*/ 1524 w 6002"/>
                <a:gd name="T35" fmla="*/ 3046 h 5546"/>
                <a:gd name="T36" fmla="*/ 0 w 6002"/>
                <a:gd name="T37" fmla="*/ 3046 h 5546"/>
                <a:gd name="T38" fmla="*/ 2986 w 6002"/>
                <a:gd name="T39" fmla="*/ 5545 h 5546"/>
                <a:gd name="T40" fmla="*/ 5971 w 6002"/>
                <a:gd name="T41" fmla="*/ 3108 h 5546"/>
                <a:gd name="T42" fmla="*/ 5971 w 6002"/>
                <a:gd name="T43" fmla="*/ 3108 h 5546"/>
                <a:gd name="T44" fmla="*/ 5971 w 6002"/>
                <a:gd name="T45" fmla="*/ 3077 h 5546"/>
                <a:gd name="T46" fmla="*/ 5971 w 6002"/>
                <a:gd name="T47" fmla="*/ 3046 h 5546"/>
                <a:gd name="T48" fmla="*/ 5971 w 6002"/>
                <a:gd name="T49" fmla="*/ 3046 h 5546"/>
                <a:gd name="T50" fmla="*/ 6001 w 6002"/>
                <a:gd name="T51" fmla="*/ 2224 h 5546"/>
                <a:gd name="T52" fmla="*/ 6001 w 6002"/>
                <a:gd name="T53" fmla="*/ 2315 h 5546"/>
                <a:gd name="T54" fmla="*/ 6001 w 6002"/>
                <a:gd name="T55" fmla="*/ 2285 h 5546"/>
                <a:gd name="T56" fmla="*/ 6001 w 6002"/>
                <a:gd name="T57" fmla="*/ 0 h 5546"/>
                <a:gd name="T58" fmla="*/ 4478 w 6002"/>
                <a:gd name="T59" fmla="*/ 0 h 5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02" h="5546">
                  <a:moveTo>
                    <a:pt x="4478" y="0"/>
                  </a:moveTo>
                  <a:lnTo>
                    <a:pt x="4478" y="0"/>
                  </a:lnTo>
                  <a:cubicBezTo>
                    <a:pt x="4448" y="91"/>
                    <a:pt x="4417" y="153"/>
                    <a:pt x="4387" y="213"/>
                  </a:cubicBezTo>
                  <a:cubicBezTo>
                    <a:pt x="4387" y="243"/>
                    <a:pt x="4387" y="243"/>
                    <a:pt x="4387" y="243"/>
                  </a:cubicBezTo>
                  <a:cubicBezTo>
                    <a:pt x="4387" y="243"/>
                    <a:pt x="4387" y="243"/>
                    <a:pt x="4387" y="275"/>
                  </a:cubicBezTo>
                  <a:cubicBezTo>
                    <a:pt x="4113" y="762"/>
                    <a:pt x="3625" y="1096"/>
                    <a:pt x="3016" y="1096"/>
                  </a:cubicBezTo>
                  <a:cubicBezTo>
                    <a:pt x="2285" y="1096"/>
                    <a:pt x="1736" y="670"/>
                    <a:pt x="1555" y="0"/>
                  </a:cubicBezTo>
                  <a:lnTo>
                    <a:pt x="1555" y="0"/>
                  </a:lnTo>
                  <a:cubicBezTo>
                    <a:pt x="31" y="0"/>
                    <a:pt x="31" y="0"/>
                    <a:pt x="31" y="0"/>
                  </a:cubicBezTo>
                  <a:lnTo>
                    <a:pt x="31" y="0"/>
                  </a:lnTo>
                  <a:cubicBezTo>
                    <a:pt x="244" y="1432"/>
                    <a:pt x="1341" y="2407"/>
                    <a:pt x="2742" y="2407"/>
                  </a:cubicBezTo>
                  <a:cubicBezTo>
                    <a:pt x="3442" y="2407"/>
                    <a:pt x="4083" y="2193"/>
                    <a:pt x="4539" y="1797"/>
                  </a:cubicBezTo>
                  <a:cubicBezTo>
                    <a:pt x="4539" y="2224"/>
                    <a:pt x="4539" y="2224"/>
                    <a:pt x="4539" y="2224"/>
                  </a:cubicBezTo>
                  <a:cubicBezTo>
                    <a:pt x="4539" y="2315"/>
                    <a:pt x="4539" y="2315"/>
                    <a:pt x="4539" y="2315"/>
                  </a:cubicBezTo>
                  <a:cubicBezTo>
                    <a:pt x="4539" y="2437"/>
                    <a:pt x="4539" y="2437"/>
                    <a:pt x="4539" y="2437"/>
                  </a:cubicBezTo>
                  <a:cubicBezTo>
                    <a:pt x="4539" y="2437"/>
                    <a:pt x="4539" y="2834"/>
                    <a:pt x="4509" y="3046"/>
                  </a:cubicBezTo>
                  <a:cubicBezTo>
                    <a:pt x="4326" y="3747"/>
                    <a:pt x="3747" y="4235"/>
                    <a:pt x="3016" y="4235"/>
                  </a:cubicBezTo>
                  <a:cubicBezTo>
                    <a:pt x="2255" y="4235"/>
                    <a:pt x="1676" y="3747"/>
                    <a:pt x="1524" y="3046"/>
                  </a:cubicBezTo>
                  <a:cubicBezTo>
                    <a:pt x="0" y="3046"/>
                    <a:pt x="0" y="3046"/>
                    <a:pt x="0" y="3046"/>
                  </a:cubicBezTo>
                  <a:cubicBezTo>
                    <a:pt x="214" y="4509"/>
                    <a:pt x="1402" y="5545"/>
                    <a:pt x="2986" y="5545"/>
                  </a:cubicBezTo>
                  <a:cubicBezTo>
                    <a:pt x="4570" y="5545"/>
                    <a:pt x="5757" y="4570"/>
                    <a:pt x="5971" y="3108"/>
                  </a:cubicBezTo>
                  <a:lnTo>
                    <a:pt x="5971" y="3108"/>
                  </a:lnTo>
                  <a:cubicBezTo>
                    <a:pt x="5971" y="3108"/>
                    <a:pt x="5971" y="3108"/>
                    <a:pt x="5971" y="3077"/>
                  </a:cubicBezTo>
                  <a:lnTo>
                    <a:pt x="5971" y="3046"/>
                  </a:lnTo>
                  <a:lnTo>
                    <a:pt x="5971" y="3046"/>
                  </a:lnTo>
                  <a:cubicBezTo>
                    <a:pt x="6001" y="2924"/>
                    <a:pt x="6001" y="2681"/>
                    <a:pt x="6001" y="2224"/>
                  </a:cubicBezTo>
                  <a:cubicBezTo>
                    <a:pt x="6001" y="2315"/>
                    <a:pt x="6001" y="2315"/>
                    <a:pt x="6001" y="2315"/>
                  </a:cubicBezTo>
                  <a:cubicBezTo>
                    <a:pt x="6001" y="2285"/>
                    <a:pt x="6001" y="2285"/>
                    <a:pt x="6001" y="2285"/>
                  </a:cubicBezTo>
                  <a:cubicBezTo>
                    <a:pt x="6001" y="0"/>
                    <a:pt x="6001" y="0"/>
                    <a:pt x="6001" y="0"/>
                  </a:cubicBezTo>
                  <a:cubicBezTo>
                    <a:pt x="4478" y="0"/>
                    <a:pt x="4478" y="0"/>
                    <a:pt x="4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5" name="Freeform 6">
              <a:extLst>
                <a:ext uri="{FF2B5EF4-FFF2-40B4-BE49-F238E27FC236}">
                  <a16:creationId xmlns:a16="http://schemas.microsoft.com/office/drawing/2014/main" id="{5F58CA58-48AD-894F-99E6-721B160A50B9}"/>
                </a:ext>
              </a:extLst>
            </p:cNvPr>
            <p:cNvSpPr>
              <a:spLocks noChangeArrowheads="1"/>
            </p:cNvSpPr>
            <p:nvPr/>
          </p:nvSpPr>
          <p:spPr bwMode="auto">
            <a:xfrm>
              <a:off x="9242425" y="1728788"/>
              <a:ext cx="998538" cy="2676525"/>
            </a:xfrm>
            <a:custGeom>
              <a:avLst/>
              <a:gdLst>
                <a:gd name="T0" fmla="*/ 2499 w 2774"/>
                <a:gd name="T1" fmla="*/ 6031 h 7434"/>
                <a:gd name="T2" fmla="*/ 2499 w 2774"/>
                <a:gd name="T3" fmla="*/ 6031 h 7434"/>
                <a:gd name="T4" fmla="*/ 1706 w 2774"/>
                <a:gd name="T5" fmla="*/ 5818 h 7434"/>
                <a:gd name="T6" fmla="*/ 1463 w 2774"/>
                <a:gd name="T7" fmla="*/ 5088 h 7434"/>
                <a:gd name="T8" fmla="*/ 1463 w 2774"/>
                <a:gd name="T9" fmla="*/ 2619 h 7434"/>
                <a:gd name="T10" fmla="*/ 2438 w 2774"/>
                <a:gd name="T11" fmla="*/ 2619 h 7434"/>
                <a:gd name="T12" fmla="*/ 2438 w 2774"/>
                <a:gd name="T13" fmla="*/ 1310 h 7434"/>
                <a:gd name="T14" fmla="*/ 1463 w 2774"/>
                <a:gd name="T15" fmla="*/ 1310 h 7434"/>
                <a:gd name="T16" fmla="*/ 1463 w 2774"/>
                <a:gd name="T17" fmla="*/ 0 h 7434"/>
                <a:gd name="T18" fmla="*/ 0 w 2774"/>
                <a:gd name="T19" fmla="*/ 0 h 7434"/>
                <a:gd name="T20" fmla="*/ 0 w 2774"/>
                <a:gd name="T21" fmla="*/ 5088 h 7434"/>
                <a:gd name="T22" fmla="*/ 732 w 2774"/>
                <a:gd name="T23" fmla="*/ 6915 h 7434"/>
                <a:gd name="T24" fmla="*/ 2164 w 2774"/>
                <a:gd name="T25" fmla="*/ 7433 h 7434"/>
                <a:gd name="T26" fmla="*/ 2529 w 2774"/>
                <a:gd name="T27" fmla="*/ 7402 h 7434"/>
                <a:gd name="T28" fmla="*/ 2773 w 2774"/>
                <a:gd name="T29" fmla="*/ 7402 h 7434"/>
                <a:gd name="T30" fmla="*/ 2773 w 2774"/>
                <a:gd name="T31" fmla="*/ 6001 h 7434"/>
                <a:gd name="T32" fmla="*/ 2499 w 2774"/>
                <a:gd name="T33" fmla="*/ 6031 h 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4" h="7434">
                  <a:moveTo>
                    <a:pt x="2499" y="6031"/>
                  </a:moveTo>
                  <a:lnTo>
                    <a:pt x="2499" y="6031"/>
                  </a:lnTo>
                  <a:cubicBezTo>
                    <a:pt x="2133" y="6062"/>
                    <a:pt x="1859" y="6001"/>
                    <a:pt x="1706" y="5818"/>
                  </a:cubicBezTo>
                  <a:cubicBezTo>
                    <a:pt x="1524" y="5696"/>
                    <a:pt x="1463" y="5421"/>
                    <a:pt x="1463" y="5088"/>
                  </a:cubicBezTo>
                  <a:cubicBezTo>
                    <a:pt x="1463" y="2619"/>
                    <a:pt x="1463" y="2619"/>
                    <a:pt x="1463" y="2619"/>
                  </a:cubicBezTo>
                  <a:cubicBezTo>
                    <a:pt x="2438" y="2619"/>
                    <a:pt x="2438" y="2619"/>
                    <a:pt x="2438" y="2619"/>
                  </a:cubicBezTo>
                  <a:cubicBezTo>
                    <a:pt x="2438" y="1310"/>
                    <a:pt x="2438" y="1310"/>
                    <a:pt x="2438" y="1310"/>
                  </a:cubicBezTo>
                  <a:cubicBezTo>
                    <a:pt x="1463" y="1310"/>
                    <a:pt x="1463" y="1310"/>
                    <a:pt x="1463" y="1310"/>
                  </a:cubicBezTo>
                  <a:cubicBezTo>
                    <a:pt x="1463" y="0"/>
                    <a:pt x="1463" y="0"/>
                    <a:pt x="1463" y="0"/>
                  </a:cubicBezTo>
                  <a:cubicBezTo>
                    <a:pt x="0" y="0"/>
                    <a:pt x="0" y="0"/>
                    <a:pt x="0" y="0"/>
                  </a:cubicBezTo>
                  <a:cubicBezTo>
                    <a:pt x="0" y="5088"/>
                    <a:pt x="0" y="5088"/>
                    <a:pt x="0" y="5088"/>
                  </a:cubicBezTo>
                  <a:cubicBezTo>
                    <a:pt x="0" y="5879"/>
                    <a:pt x="244" y="6488"/>
                    <a:pt x="732" y="6915"/>
                  </a:cubicBezTo>
                  <a:cubicBezTo>
                    <a:pt x="1097" y="7249"/>
                    <a:pt x="1615" y="7433"/>
                    <a:pt x="2164" y="7433"/>
                  </a:cubicBezTo>
                  <a:cubicBezTo>
                    <a:pt x="2286" y="7433"/>
                    <a:pt x="2407" y="7433"/>
                    <a:pt x="2529" y="7402"/>
                  </a:cubicBezTo>
                  <a:cubicBezTo>
                    <a:pt x="2773" y="7402"/>
                    <a:pt x="2773" y="7402"/>
                    <a:pt x="2773" y="7402"/>
                  </a:cubicBezTo>
                  <a:cubicBezTo>
                    <a:pt x="2773" y="6001"/>
                    <a:pt x="2773" y="6001"/>
                    <a:pt x="2773" y="6001"/>
                  </a:cubicBezTo>
                  <a:lnTo>
                    <a:pt x="2499" y="60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6" name="Freeform 7">
              <a:extLst>
                <a:ext uri="{FF2B5EF4-FFF2-40B4-BE49-F238E27FC236}">
                  <a16:creationId xmlns:a16="http://schemas.microsoft.com/office/drawing/2014/main" id="{5C67B9E3-C734-B84E-9AF1-4377F46A0D18}"/>
                </a:ext>
              </a:extLst>
            </p:cNvPr>
            <p:cNvSpPr>
              <a:spLocks noChangeArrowheads="1"/>
            </p:cNvSpPr>
            <p:nvPr/>
          </p:nvSpPr>
          <p:spPr bwMode="auto">
            <a:xfrm>
              <a:off x="2574925" y="1552575"/>
              <a:ext cx="954088" cy="2873375"/>
            </a:xfrm>
            <a:custGeom>
              <a:avLst/>
              <a:gdLst>
                <a:gd name="T0" fmla="*/ 1676 w 2651"/>
                <a:gd name="T1" fmla="*/ 6367 h 7982"/>
                <a:gd name="T2" fmla="*/ 1676 w 2651"/>
                <a:gd name="T3" fmla="*/ 6367 h 7982"/>
                <a:gd name="T4" fmla="*/ 1492 w 2651"/>
                <a:gd name="T5" fmla="*/ 5788 h 7982"/>
                <a:gd name="T6" fmla="*/ 1492 w 2651"/>
                <a:gd name="T7" fmla="*/ 0 h 7982"/>
                <a:gd name="T8" fmla="*/ 0 w 2651"/>
                <a:gd name="T9" fmla="*/ 0 h 7982"/>
                <a:gd name="T10" fmla="*/ 0 w 2651"/>
                <a:gd name="T11" fmla="*/ 5819 h 7982"/>
                <a:gd name="T12" fmla="*/ 670 w 2651"/>
                <a:gd name="T13" fmla="*/ 7494 h 7982"/>
                <a:gd name="T14" fmla="*/ 2011 w 2651"/>
                <a:gd name="T15" fmla="*/ 7981 h 7982"/>
                <a:gd name="T16" fmla="*/ 2345 w 2651"/>
                <a:gd name="T17" fmla="*/ 7951 h 7982"/>
                <a:gd name="T18" fmla="*/ 2650 w 2651"/>
                <a:gd name="T19" fmla="*/ 7921 h 7982"/>
                <a:gd name="T20" fmla="*/ 2650 w 2651"/>
                <a:gd name="T21" fmla="*/ 6489 h 7982"/>
                <a:gd name="T22" fmla="*/ 2285 w 2651"/>
                <a:gd name="T23" fmla="*/ 6519 h 7982"/>
                <a:gd name="T24" fmla="*/ 1676 w 2651"/>
                <a:gd name="T25" fmla="*/ 6367 h 7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7982">
                  <a:moveTo>
                    <a:pt x="1676" y="6367"/>
                  </a:moveTo>
                  <a:lnTo>
                    <a:pt x="1676" y="6367"/>
                  </a:lnTo>
                  <a:cubicBezTo>
                    <a:pt x="1554" y="6245"/>
                    <a:pt x="1492" y="6062"/>
                    <a:pt x="1492" y="5788"/>
                  </a:cubicBezTo>
                  <a:cubicBezTo>
                    <a:pt x="1492" y="0"/>
                    <a:pt x="1492" y="0"/>
                    <a:pt x="1492" y="0"/>
                  </a:cubicBezTo>
                  <a:cubicBezTo>
                    <a:pt x="0" y="0"/>
                    <a:pt x="0" y="0"/>
                    <a:pt x="0" y="0"/>
                  </a:cubicBezTo>
                  <a:cubicBezTo>
                    <a:pt x="0" y="5819"/>
                    <a:pt x="0" y="5819"/>
                    <a:pt x="0" y="5819"/>
                  </a:cubicBezTo>
                  <a:cubicBezTo>
                    <a:pt x="0" y="6519"/>
                    <a:pt x="243" y="7098"/>
                    <a:pt x="670" y="7494"/>
                  </a:cubicBezTo>
                  <a:cubicBezTo>
                    <a:pt x="1005" y="7799"/>
                    <a:pt x="1492" y="7981"/>
                    <a:pt x="2011" y="7981"/>
                  </a:cubicBezTo>
                  <a:cubicBezTo>
                    <a:pt x="2132" y="7981"/>
                    <a:pt x="2223" y="7981"/>
                    <a:pt x="2345" y="7951"/>
                  </a:cubicBezTo>
                  <a:cubicBezTo>
                    <a:pt x="2650" y="7921"/>
                    <a:pt x="2650" y="7921"/>
                    <a:pt x="2650" y="7921"/>
                  </a:cubicBezTo>
                  <a:cubicBezTo>
                    <a:pt x="2650" y="6489"/>
                    <a:pt x="2650" y="6489"/>
                    <a:pt x="2650" y="6489"/>
                  </a:cubicBezTo>
                  <a:cubicBezTo>
                    <a:pt x="2285" y="6519"/>
                    <a:pt x="2285" y="6519"/>
                    <a:pt x="2285" y="6519"/>
                  </a:cubicBezTo>
                  <a:cubicBezTo>
                    <a:pt x="2011" y="6519"/>
                    <a:pt x="1797" y="6489"/>
                    <a:pt x="1676" y="63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7" name="Freeform 8">
              <a:extLst>
                <a:ext uri="{FF2B5EF4-FFF2-40B4-BE49-F238E27FC236}">
                  <a16:creationId xmlns:a16="http://schemas.microsoft.com/office/drawing/2014/main" id="{0ADB67FC-2491-3B46-BE38-92204B04F021}"/>
                </a:ext>
              </a:extLst>
            </p:cNvPr>
            <p:cNvSpPr>
              <a:spLocks noChangeArrowheads="1"/>
            </p:cNvSpPr>
            <p:nvPr/>
          </p:nvSpPr>
          <p:spPr bwMode="auto">
            <a:xfrm>
              <a:off x="7059613" y="1563688"/>
              <a:ext cx="1919287" cy="2828925"/>
            </a:xfrm>
            <a:custGeom>
              <a:avLst/>
              <a:gdLst>
                <a:gd name="T0" fmla="*/ 2895 w 5333"/>
                <a:gd name="T1" fmla="*/ 1949 h 7860"/>
                <a:gd name="T2" fmla="*/ 2895 w 5333"/>
                <a:gd name="T3" fmla="*/ 1949 h 7860"/>
                <a:gd name="T4" fmla="*/ 1494 w 5333"/>
                <a:gd name="T5" fmla="*/ 2407 h 7860"/>
                <a:gd name="T6" fmla="*/ 1494 w 5333"/>
                <a:gd name="T7" fmla="*/ 0 h 7860"/>
                <a:gd name="T8" fmla="*/ 1463 w 5333"/>
                <a:gd name="T9" fmla="*/ 0 h 7860"/>
                <a:gd name="T10" fmla="*/ 0 w 5333"/>
                <a:gd name="T11" fmla="*/ 0 h 7860"/>
                <a:gd name="T12" fmla="*/ 0 w 5333"/>
                <a:gd name="T13" fmla="*/ 30 h 7860"/>
                <a:gd name="T14" fmla="*/ 0 w 5333"/>
                <a:gd name="T15" fmla="*/ 7859 h 7860"/>
                <a:gd name="T16" fmla="*/ 1494 w 5333"/>
                <a:gd name="T17" fmla="*/ 7859 h 7860"/>
                <a:gd name="T18" fmla="*/ 1494 w 5333"/>
                <a:gd name="T19" fmla="*/ 4448 h 7860"/>
                <a:gd name="T20" fmla="*/ 2651 w 5333"/>
                <a:gd name="T21" fmla="*/ 3290 h 7860"/>
                <a:gd name="T22" fmla="*/ 3809 w 5333"/>
                <a:gd name="T23" fmla="*/ 4448 h 7860"/>
                <a:gd name="T24" fmla="*/ 3840 w 5333"/>
                <a:gd name="T25" fmla="*/ 7859 h 7860"/>
                <a:gd name="T26" fmla="*/ 5272 w 5333"/>
                <a:gd name="T27" fmla="*/ 7859 h 7860"/>
                <a:gd name="T28" fmla="*/ 5332 w 5333"/>
                <a:gd name="T29" fmla="*/ 7859 h 7860"/>
                <a:gd name="T30" fmla="*/ 5332 w 5333"/>
                <a:gd name="T31" fmla="*/ 4387 h 7860"/>
                <a:gd name="T32" fmla="*/ 5302 w 5333"/>
                <a:gd name="T33" fmla="*/ 4083 h 7860"/>
                <a:gd name="T34" fmla="*/ 2895 w 5333"/>
                <a:gd name="T35" fmla="*/ 1949 h 7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33" h="7860">
                  <a:moveTo>
                    <a:pt x="2895" y="1949"/>
                  </a:moveTo>
                  <a:lnTo>
                    <a:pt x="2895" y="1949"/>
                  </a:lnTo>
                  <a:cubicBezTo>
                    <a:pt x="2377" y="1949"/>
                    <a:pt x="1890" y="2133"/>
                    <a:pt x="1494" y="2407"/>
                  </a:cubicBezTo>
                  <a:cubicBezTo>
                    <a:pt x="1494" y="0"/>
                    <a:pt x="1494" y="0"/>
                    <a:pt x="1494" y="0"/>
                  </a:cubicBezTo>
                  <a:cubicBezTo>
                    <a:pt x="1463" y="0"/>
                    <a:pt x="1463" y="0"/>
                    <a:pt x="1463" y="0"/>
                  </a:cubicBezTo>
                  <a:cubicBezTo>
                    <a:pt x="0" y="0"/>
                    <a:pt x="0" y="0"/>
                    <a:pt x="0" y="0"/>
                  </a:cubicBezTo>
                  <a:cubicBezTo>
                    <a:pt x="0" y="30"/>
                    <a:pt x="0" y="30"/>
                    <a:pt x="0" y="30"/>
                  </a:cubicBezTo>
                  <a:cubicBezTo>
                    <a:pt x="0" y="7859"/>
                    <a:pt x="0" y="7859"/>
                    <a:pt x="0" y="7859"/>
                  </a:cubicBezTo>
                  <a:cubicBezTo>
                    <a:pt x="1494" y="7859"/>
                    <a:pt x="1494" y="7859"/>
                    <a:pt x="1494" y="7859"/>
                  </a:cubicBezTo>
                  <a:cubicBezTo>
                    <a:pt x="1494" y="4448"/>
                    <a:pt x="1494" y="4448"/>
                    <a:pt x="1494" y="4448"/>
                  </a:cubicBezTo>
                  <a:cubicBezTo>
                    <a:pt x="1494" y="3808"/>
                    <a:pt x="1890" y="3290"/>
                    <a:pt x="2651" y="3290"/>
                  </a:cubicBezTo>
                  <a:cubicBezTo>
                    <a:pt x="3291" y="3290"/>
                    <a:pt x="3809" y="3808"/>
                    <a:pt x="3809" y="4448"/>
                  </a:cubicBezTo>
                  <a:cubicBezTo>
                    <a:pt x="3840" y="7859"/>
                    <a:pt x="3840" y="7859"/>
                    <a:pt x="3840" y="7859"/>
                  </a:cubicBezTo>
                  <a:cubicBezTo>
                    <a:pt x="5272" y="7859"/>
                    <a:pt x="5272" y="7859"/>
                    <a:pt x="5272" y="7859"/>
                  </a:cubicBezTo>
                  <a:cubicBezTo>
                    <a:pt x="5332" y="7859"/>
                    <a:pt x="5332" y="7859"/>
                    <a:pt x="5332" y="7859"/>
                  </a:cubicBezTo>
                  <a:cubicBezTo>
                    <a:pt x="5332" y="4387"/>
                    <a:pt x="5332" y="4387"/>
                    <a:pt x="5332" y="4387"/>
                  </a:cubicBezTo>
                  <a:cubicBezTo>
                    <a:pt x="5332" y="4295"/>
                    <a:pt x="5302" y="4173"/>
                    <a:pt x="5302" y="4083"/>
                  </a:cubicBezTo>
                  <a:cubicBezTo>
                    <a:pt x="5150" y="2894"/>
                    <a:pt x="4144" y="1949"/>
                    <a:pt x="2895" y="1949"/>
                  </a:cubicBezTo>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grpSp>
      <p:sp>
        <p:nvSpPr>
          <p:cNvPr id="18" name="TextBox 17">
            <a:extLst>
              <a:ext uri="{FF2B5EF4-FFF2-40B4-BE49-F238E27FC236}">
                <a16:creationId xmlns:a16="http://schemas.microsoft.com/office/drawing/2014/main" id="{B74DCE6B-E89A-5740-8503-CBEF545AF762}"/>
              </a:ext>
            </a:extLst>
          </p:cNvPr>
          <p:cNvSpPr txBox="1">
            <a:spLocks noChangeArrowheads="1"/>
          </p:cNvSpPr>
          <p:nvPr userDrawn="1"/>
        </p:nvSpPr>
        <p:spPr bwMode="auto">
          <a:xfrm>
            <a:off x="838201" y="6376795"/>
            <a:ext cx="9952567" cy="16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FS Thrive Elliot" charset="0"/>
                <a:ea typeface="ＭＳ Ｐゴシック" charset="0"/>
                <a:cs typeface="ＭＳ Ｐゴシック" charset="0"/>
              </a:defRPr>
            </a:lvl1pPr>
            <a:lvl2pPr marL="742950" indent="-285750">
              <a:defRPr>
                <a:solidFill>
                  <a:schemeClr val="tx1"/>
                </a:solidFill>
                <a:latin typeface="FS Thrive Elliot" charset="0"/>
                <a:ea typeface="ＭＳ Ｐゴシック" charset="0"/>
              </a:defRPr>
            </a:lvl2pPr>
            <a:lvl3pPr marL="1143000" indent="-228600">
              <a:defRPr>
                <a:solidFill>
                  <a:schemeClr val="tx1"/>
                </a:solidFill>
                <a:latin typeface="FS Thrive Elliot" charset="0"/>
                <a:ea typeface="ＭＳ Ｐゴシック" charset="0"/>
              </a:defRPr>
            </a:lvl3pPr>
            <a:lvl4pPr marL="1600200" indent="-228600">
              <a:defRPr>
                <a:solidFill>
                  <a:schemeClr val="tx1"/>
                </a:solidFill>
                <a:latin typeface="FS Thrive Elliot" charset="0"/>
                <a:ea typeface="ＭＳ Ｐゴシック" charset="0"/>
              </a:defRPr>
            </a:lvl4pPr>
            <a:lvl5pPr marL="2057400" indent="-228600">
              <a:defRPr>
                <a:solidFill>
                  <a:schemeClr val="tx1"/>
                </a:solidFill>
                <a:latin typeface="FS Thrive Elliot" charset="0"/>
                <a:ea typeface="ＭＳ Ｐゴシック" charset="0"/>
              </a:defRPr>
            </a:lvl5pPr>
            <a:lvl6pPr marL="2514600" indent="-228600" fontAlgn="base">
              <a:spcBef>
                <a:spcPct val="0"/>
              </a:spcBef>
              <a:spcAft>
                <a:spcPct val="0"/>
              </a:spcAft>
              <a:defRPr>
                <a:solidFill>
                  <a:schemeClr val="tx1"/>
                </a:solidFill>
                <a:latin typeface="FS Thrive Elliot" charset="0"/>
                <a:ea typeface="ＭＳ Ｐゴシック" charset="0"/>
              </a:defRPr>
            </a:lvl6pPr>
            <a:lvl7pPr marL="2971800" indent="-228600" fontAlgn="base">
              <a:spcBef>
                <a:spcPct val="0"/>
              </a:spcBef>
              <a:spcAft>
                <a:spcPct val="0"/>
              </a:spcAft>
              <a:defRPr>
                <a:solidFill>
                  <a:schemeClr val="tx1"/>
                </a:solidFill>
                <a:latin typeface="FS Thrive Elliot" charset="0"/>
                <a:ea typeface="ＭＳ Ｐゴシック" charset="0"/>
              </a:defRPr>
            </a:lvl7pPr>
            <a:lvl8pPr marL="3429000" indent="-228600" fontAlgn="base">
              <a:spcBef>
                <a:spcPct val="0"/>
              </a:spcBef>
              <a:spcAft>
                <a:spcPct val="0"/>
              </a:spcAft>
              <a:defRPr>
                <a:solidFill>
                  <a:schemeClr val="tx1"/>
                </a:solidFill>
                <a:latin typeface="FS Thrive Elliot" charset="0"/>
                <a:ea typeface="ＭＳ Ｐゴシック" charset="0"/>
              </a:defRPr>
            </a:lvl8pPr>
            <a:lvl9pPr marL="3886200" indent="-228600" fontAlgn="base">
              <a:spcBef>
                <a:spcPct val="0"/>
              </a:spcBef>
              <a:spcAft>
                <a:spcPct val="0"/>
              </a:spcAft>
              <a:defRPr>
                <a:solidFill>
                  <a:schemeClr val="tx1"/>
                </a:solidFill>
                <a:latin typeface="FS Thrive Elliot" charset="0"/>
                <a:ea typeface="ＭＳ Ｐゴシック" charset="0"/>
              </a:defRPr>
            </a:lvl9pPr>
          </a:lstStyle>
          <a:p>
            <a:pPr defTabSz="1219170" eaLnBrk="0" hangingPunct="0"/>
            <a:r>
              <a:rPr lang="en-US" sz="1067" b="1">
                <a:solidFill>
                  <a:srgbClr val="1D1918"/>
                </a:solidFill>
                <a:cs typeface="FS Thrive Elliot Regular" charset="0"/>
              </a:rPr>
              <a:t>Alight Solutions </a:t>
            </a:r>
            <a:r>
              <a:rPr lang="en-US" sz="1067">
                <a:solidFill>
                  <a:srgbClr val="1D1918"/>
                </a:solidFill>
                <a:cs typeface="FS Thrive Elliot Regular" charset="0"/>
              </a:rPr>
              <a:t>| Healthcare Navigation</a:t>
            </a:r>
          </a:p>
        </p:txBody>
      </p:sp>
    </p:spTree>
    <p:extLst>
      <p:ext uri="{BB962C8B-B14F-4D97-AF65-F5344CB8AC3E}">
        <p14:creationId xmlns:p14="http://schemas.microsoft.com/office/powerpoint/2010/main" val="11776977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Layout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3F0FD9-DC8E-D649-B167-53C0E8B31A2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4613"/>
          <a:stretch/>
        </p:blipFill>
        <p:spPr>
          <a:xfrm>
            <a:off x="7936580" y="-573543"/>
            <a:ext cx="4267200" cy="4258277"/>
          </a:xfrm>
          <a:prstGeom prst="rect">
            <a:avLst/>
          </a:prstGeom>
        </p:spPr>
      </p:pic>
      <p:sp>
        <p:nvSpPr>
          <p:cNvPr id="8" name="Rectangle 7">
            <a:extLst>
              <a:ext uri="{FF2B5EF4-FFF2-40B4-BE49-F238E27FC236}">
                <a16:creationId xmlns:a16="http://schemas.microsoft.com/office/drawing/2014/main" id="{C58B2C4C-1B22-FD49-9E4C-2F51B72EDAA8}"/>
              </a:ext>
            </a:extLst>
          </p:cNvPr>
          <p:cNvSpPr/>
          <p:nvPr userDrawn="1"/>
        </p:nvSpPr>
        <p:spPr>
          <a:xfrm>
            <a:off x="7936581" y="3679901"/>
            <a:ext cx="4267201" cy="317809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FS Thrive Elliot Regular"/>
            </a:endParaRPr>
          </a:p>
        </p:txBody>
      </p:sp>
      <p:sp>
        <p:nvSpPr>
          <p:cNvPr id="9" name="Content Placeholder 2">
            <a:extLst>
              <a:ext uri="{FF2B5EF4-FFF2-40B4-BE49-F238E27FC236}">
                <a16:creationId xmlns:a16="http://schemas.microsoft.com/office/drawing/2014/main" id="{6E90B5E5-1440-6549-8371-80A58C96768B}"/>
              </a:ext>
            </a:extLst>
          </p:cNvPr>
          <p:cNvSpPr>
            <a:spLocks noGrp="1"/>
          </p:cNvSpPr>
          <p:nvPr>
            <p:ph idx="1" hasCustomPrompt="1"/>
          </p:nvPr>
        </p:nvSpPr>
        <p:spPr>
          <a:xfrm>
            <a:off x="8525173" y="4267908"/>
            <a:ext cx="3044459" cy="1477328"/>
          </a:xfrm>
          <a:prstGeom prst="rect">
            <a:avLst/>
          </a:prstGeom>
        </p:spPr>
        <p:txBody>
          <a:bodyPr/>
          <a:lstStyle>
            <a:lvl1pPr marL="0" marR="0" indent="0" algn="l" defTabSz="457189" rtl="0" eaLnBrk="1" fontAlgn="auto" latinLnBrk="0" hangingPunct="1">
              <a:lnSpc>
                <a:spcPct val="100000"/>
              </a:lnSpc>
              <a:spcBef>
                <a:spcPts val="0"/>
              </a:spcBef>
              <a:spcAft>
                <a:spcPts val="0"/>
              </a:spcAft>
              <a:buClrTx/>
              <a:buSzTx/>
              <a:buFont typeface="System Font Regular"/>
              <a:buNone/>
              <a:tabLst/>
              <a:defRPr sz="1600">
                <a:solidFill>
                  <a:schemeClr val="bg1"/>
                </a:solidFill>
              </a:defRPr>
            </a:lvl1pPr>
            <a:lvl2pPr>
              <a:defRPr sz="1600"/>
            </a:lvl2pPr>
          </a:lstStyle>
          <a:p>
            <a:pPr marL="0" marR="0" lvl="0" indent="0" algn="l" defTabSz="457189" rtl="0" eaLnBrk="1" fontAlgn="auto" latinLnBrk="0" hangingPunct="1">
              <a:lnSpc>
                <a:spcPct val="100000"/>
              </a:lnSpc>
              <a:spcBef>
                <a:spcPts val="0"/>
              </a:spcBef>
              <a:spcAft>
                <a:spcPts val="0"/>
              </a:spcAft>
              <a:buClrTx/>
              <a:buSzTx/>
              <a:buFont typeface="System Font Regular"/>
              <a:buNone/>
              <a:tabLst/>
              <a:defRPr/>
            </a:pPr>
            <a:r>
              <a:rPr lang="en-US"/>
              <a:t>This is a quote. Aenean </a:t>
            </a:r>
            <a:r>
              <a:rPr lang="en-US" err="1"/>
              <a:t>eu</a:t>
            </a:r>
            <a:r>
              <a:rPr lang="en-US"/>
              <a:t> </a:t>
            </a:r>
            <a:r>
              <a:rPr lang="en-US" err="1"/>
              <a:t>leo</a:t>
            </a:r>
            <a:r>
              <a:rPr lang="en-US"/>
              <a:t> </a:t>
            </a:r>
            <a:r>
              <a:rPr lang="en-US" err="1"/>
              <a:t>quam</a:t>
            </a:r>
            <a:r>
              <a:rPr lang="en-US"/>
              <a:t>. </a:t>
            </a:r>
            <a:r>
              <a:rPr lang="en-US" err="1"/>
              <a:t>Pellentesque</a:t>
            </a:r>
            <a:r>
              <a:rPr lang="en-US"/>
              <a:t> </a:t>
            </a:r>
            <a:r>
              <a:rPr lang="en-US" err="1"/>
              <a:t>ornare</a:t>
            </a:r>
            <a:r>
              <a:rPr lang="en-US"/>
              <a:t> </a:t>
            </a:r>
            <a:r>
              <a:rPr lang="en-US" err="1"/>
              <a:t>sem</a:t>
            </a:r>
            <a:r>
              <a:rPr lang="en-US"/>
              <a:t> lacinia </a:t>
            </a:r>
            <a:r>
              <a:rPr lang="en-US" err="1"/>
              <a:t>quam</a:t>
            </a:r>
            <a:r>
              <a:rPr lang="en-US"/>
              <a:t> </a:t>
            </a:r>
            <a:r>
              <a:rPr lang="en-US" err="1"/>
              <a:t>venenatis</a:t>
            </a:r>
            <a:r>
              <a:rPr lang="en-US"/>
              <a:t> vestibulum. </a:t>
            </a:r>
          </a:p>
          <a:p>
            <a:pPr marL="0" marR="0" lvl="0" indent="0" algn="l" defTabSz="457189" rtl="0" eaLnBrk="1" fontAlgn="auto" latinLnBrk="0" hangingPunct="1">
              <a:lnSpc>
                <a:spcPct val="100000"/>
              </a:lnSpc>
              <a:spcBef>
                <a:spcPts val="0"/>
              </a:spcBef>
              <a:spcAft>
                <a:spcPts val="0"/>
              </a:spcAft>
              <a:buClrTx/>
              <a:buSzTx/>
              <a:buFont typeface="System Font Regular"/>
              <a:buNone/>
              <a:tabLst/>
              <a:defRPr/>
            </a:pPr>
            <a:endParaRPr lang="en-US" b="0"/>
          </a:p>
          <a:p>
            <a:pPr marL="0" marR="0" lvl="0" indent="0" algn="l" defTabSz="457189" rtl="0" eaLnBrk="1" fontAlgn="auto" latinLnBrk="0" hangingPunct="1">
              <a:lnSpc>
                <a:spcPct val="100000"/>
              </a:lnSpc>
              <a:spcBef>
                <a:spcPts val="0"/>
              </a:spcBef>
              <a:spcAft>
                <a:spcPts val="0"/>
              </a:spcAft>
              <a:buClrTx/>
              <a:buSzTx/>
              <a:buFont typeface="System Font Regular"/>
              <a:buNone/>
              <a:tabLst/>
              <a:defRPr/>
            </a:pPr>
            <a:r>
              <a:rPr lang="en-US" b="0"/>
              <a:t>— Quote attribution</a:t>
            </a:r>
          </a:p>
        </p:txBody>
      </p:sp>
      <p:sp>
        <p:nvSpPr>
          <p:cNvPr id="7" name="Text Placeholder 2">
            <a:extLst>
              <a:ext uri="{FF2B5EF4-FFF2-40B4-BE49-F238E27FC236}">
                <a16:creationId xmlns:a16="http://schemas.microsoft.com/office/drawing/2014/main" id="{949975CE-EE67-7845-8C0C-80B136D4AD15}"/>
              </a:ext>
            </a:extLst>
          </p:cNvPr>
          <p:cNvSpPr>
            <a:spLocks noGrp="1"/>
          </p:cNvSpPr>
          <p:nvPr>
            <p:ph idx="11"/>
          </p:nvPr>
        </p:nvSpPr>
        <p:spPr>
          <a:xfrm>
            <a:off x="609600" y="1551200"/>
            <a:ext cx="6556917" cy="738664"/>
          </a:xfrm>
          <a:prstGeom prst="rect">
            <a:avLst/>
          </a:prstGeom>
        </p:spPr>
        <p:txBody>
          <a:bodyPr wrap="square" rtlCol="0">
            <a:spAutoFit/>
          </a:bodyPr>
          <a:lstStyle>
            <a:lvl1pPr marL="0" indent="0">
              <a:lnSpc>
                <a:spcPct val="100000"/>
              </a:lnSpc>
              <a:spcAft>
                <a:spcPts val="800"/>
              </a:spcAft>
              <a:buNone/>
              <a:defRPr sz="1600"/>
            </a:lvl1pPr>
            <a:lvl2pPr marL="457189" indent="0">
              <a:spcAft>
                <a:spcPts val="800"/>
              </a:spcAft>
              <a:buNone/>
              <a:defRPr sz="3000"/>
            </a:lvl2pPr>
            <a:lvl3pPr marL="914377" indent="0">
              <a:spcAft>
                <a:spcPts val="800"/>
              </a:spcAft>
              <a:buNone/>
              <a:defRPr sz="3000"/>
            </a:lvl3pPr>
          </a:lstStyle>
          <a:p>
            <a:pPr marL="342891" marR="0" lvl="0" indent="-342891" algn="l" defTabSz="457189" rtl="0" eaLnBrk="1" fontAlgn="auto" latinLnBrk="0" hangingPunct="1">
              <a:lnSpc>
                <a:spcPct val="100000"/>
              </a:lnSpc>
              <a:spcBef>
                <a:spcPts val="0"/>
              </a:spcBef>
              <a:spcAft>
                <a:spcPts val="0"/>
              </a:spcAft>
              <a:buClrTx/>
              <a:buSzTx/>
              <a:buFont typeface="System Font Regular"/>
              <a:buChar char="—"/>
              <a:tabLst/>
              <a:defRPr/>
            </a:pPr>
            <a:r>
              <a:rPr kumimoji="0" lang="en-US" sz="1600" b="0" i="0" u="none" strike="noStrike" kern="1200" cap="none" spc="0" normalizeH="0" baseline="0" noProof="0">
                <a:ln>
                  <a:noFill/>
                </a:ln>
                <a:solidFill>
                  <a:srgbClr val="000000"/>
                </a:solidFill>
                <a:effectLst/>
                <a:uLnTx/>
                <a:uFillTx/>
                <a:latin typeface="FS Thrive Elliot"/>
                <a:ea typeface="+mn-ea"/>
              </a:rPr>
              <a:t>Click to edit Master text styles</a:t>
            </a:r>
          </a:p>
          <a:p>
            <a:pPr marL="742932" marR="0" lvl="1" indent="-285744"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FS Thrive Elliot"/>
                <a:ea typeface="+mn-ea"/>
              </a:rPr>
              <a:t>Second level</a:t>
            </a:r>
          </a:p>
          <a:p>
            <a:pPr marL="1142971" marR="0" lvl="2" indent="-228594" algn="l" defTabSz="457189"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a:ln>
                  <a:noFill/>
                </a:ln>
                <a:solidFill>
                  <a:srgbClr val="000000"/>
                </a:solidFill>
                <a:effectLst/>
                <a:uLnTx/>
                <a:uFillTx/>
                <a:latin typeface="FS Thrive Elliot"/>
                <a:ea typeface="+mn-ea"/>
              </a:rPr>
              <a:t>Third level</a:t>
            </a:r>
          </a:p>
        </p:txBody>
      </p:sp>
      <p:sp>
        <p:nvSpPr>
          <p:cNvPr id="2" name="Title 1"/>
          <p:cNvSpPr>
            <a:spLocks noGrp="1"/>
          </p:cNvSpPr>
          <p:nvPr>
            <p:ph type="title"/>
          </p:nvPr>
        </p:nvSpPr>
        <p:spPr>
          <a:xfrm>
            <a:off x="609600" y="457202"/>
            <a:ext cx="6556917" cy="730332"/>
          </a:xfrm>
        </p:spPr>
        <p:txBody>
          <a:bodyPr/>
          <a:lstStyle>
            <a:lvl1pPr>
              <a:lnSpc>
                <a:spcPct val="100000"/>
              </a:lnSpc>
              <a:defRPr/>
            </a:lvl1pPr>
          </a:lstStyle>
          <a:p>
            <a:r>
              <a:rPr lang="en-US"/>
              <a:t>Click to edit Master title style</a:t>
            </a:r>
          </a:p>
        </p:txBody>
      </p:sp>
      <p:sp>
        <p:nvSpPr>
          <p:cNvPr id="6" name="Text Placeholder 5">
            <a:extLst>
              <a:ext uri="{FF2B5EF4-FFF2-40B4-BE49-F238E27FC236}">
                <a16:creationId xmlns:a16="http://schemas.microsoft.com/office/drawing/2014/main" id="{7F365ECE-A550-1D48-9A88-A921199C6921}"/>
              </a:ext>
            </a:extLst>
          </p:cNvPr>
          <p:cNvSpPr>
            <a:spLocks noGrp="1"/>
          </p:cNvSpPr>
          <p:nvPr>
            <p:ph type="body" sz="quarter" idx="12" hasCustomPrompt="1"/>
          </p:nvPr>
        </p:nvSpPr>
        <p:spPr>
          <a:xfrm>
            <a:off x="609603" y="5715003"/>
            <a:ext cx="6051396" cy="164148"/>
          </a:xfrm>
          <a:prstGeom prst="rect">
            <a:avLst/>
          </a:prstGeom>
        </p:spPr>
        <p:txBody>
          <a:bodyPr/>
          <a:lstStyle>
            <a:lvl1pPr marL="0" indent="0">
              <a:buNone/>
              <a:defRPr sz="1067" i="1"/>
            </a:lvl1pPr>
          </a:lstStyle>
          <a:p>
            <a:pPr lvl="0"/>
            <a:r>
              <a:rPr lang="en-US"/>
              <a:t>Click to edit footer</a:t>
            </a:r>
          </a:p>
        </p:txBody>
      </p:sp>
      <p:grpSp>
        <p:nvGrpSpPr>
          <p:cNvPr id="20" name="Group 1">
            <a:extLst>
              <a:ext uri="{FF2B5EF4-FFF2-40B4-BE49-F238E27FC236}">
                <a16:creationId xmlns:a16="http://schemas.microsoft.com/office/drawing/2014/main" id="{943F8A71-03DC-1C42-8BD0-10ED0BFEFCFF}"/>
              </a:ext>
            </a:extLst>
          </p:cNvPr>
          <p:cNvGrpSpPr>
            <a:grpSpLocks/>
          </p:cNvGrpSpPr>
          <p:nvPr userDrawn="1"/>
        </p:nvGrpSpPr>
        <p:grpSpPr bwMode="auto">
          <a:xfrm>
            <a:off x="10632640" y="6265533"/>
            <a:ext cx="969664" cy="390523"/>
            <a:chOff x="161925" y="1530350"/>
            <a:chExt cx="10079038" cy="4059238"/>
          </a:xfrm>
          <a:solidFill>
            <a:schemeClr val="bg2"/>
          </a:solidFill>
        </p:grpSpPr>
        <p:sp>
          <p:nvSpPr>
            <p:cNvPr id="21" name="Freeform 20">
              <a:extLst>
                <a:ext uri="{FF2B5EF4-FFF2-40B4-BE49-F238E27FC236}">
                  <a16:creationId xmlns:a16="http://schemas.microsoft.com/office/drawing/2014/main" id="{74FFCF69-C26E-1648-A699-44900FF3F890}"/>
                </a:ext>
              </a:extLst>
            </p:cNvPr>
            <p:cNvSpPr>
              <a:spLocks noChangeArrowheads="1"/>
            </p:cNvSpPr>
            <p:nvPr/>
          </p:nvSpPr>
          <p:spPr bwMode="auto">
            <a:xfrm>
              <a:off x="3748088" y="1530350"/>
              <a:ext cx="603250" cy="592138"/>
            </a:xfrm>
            <a:custGeom>
              <a:avLst/>
              <a:gdLst>
                <a:gd name="T0" fmla="*/ 853 w 1677"/>
                <a:gd name="T1" fmla="*/ 0 h 1647"/>
                <a:gd name="T2" fmla="*/ 853 w 1677"/>
                <a:gd name="T3" fmla="*/ 0 h 1647"/>
                <a:gd name="T4" fmla="*/ 0 w 1677"/>
                <a:gd name="T5" fmla="*/ 823 h 1647"/>
                <a:gd name="T6" fmla="*/ 853 w 1677"/>
                <a:gd name="T7" fmla="*/ 1646 h 1647"/>
                <a:gd name="T8" fmla="*/ 1676 w 1677"/>
                <a:gd name="T9" fmla="*/ 823 h 1647"/>
                <a:gd name="T10" fmla="*/ 853 w 1677"/>
                <a:gd name="T11" fmla="*/ 0 h 1647"/>
              </a:gdLst>
              <a:ahLst/>
              <a:cxnLst>
                <a:cxn ang="0">
                  <a:pos x="T0" y="T1"/>
                </a:cxn>
                <a:cxn ang="0">
                  <a:pos x="T2" y="T3"/>
                </a:cxn>
                <a:cxn ang="0">
                  <a:pos x="T4" y="T5"/>
                </a:cxn>
                <a:cxn ang="0">
                  <a:pos x="T6" y="T7"/>
                </a:cxn>
                <a:cxn ang="0">
                  <a:pos x="T8" y="T9"/>
                </a:cxn>
                <a:cxn ang="0">
                  <a:pos x="T10" y="T11"/>
                </a:cxn>
              </a:cxnLst>
              <a:rect l="0" t="0" r="r" b="b"/>
              <a:pathLst>
                <a:path w="1677" h="1647">
                  <a:moveTo>
                    <a:pt x="853" y="0"/>
                  </a:moveTo>
                  <a:lnTo>
                    <a:pt x="853" y="0"/>
                  </a:lnTo>
                  <a:cubicBezTo>
                    <a:pt x="396" y="0"/>
                    <a:pt x="0" y="366"/>
                    <a:pt x="0" y="823"/>
                  </a:cubicBezTo>
                  <a:cubicBezTo>
                    <a:pt x="0" y="1280"/>
                    <a:pt x="396" y="1646"/>
                    <a:pt x="853" y="1646"/>
                  </a:cubicBezTo>
                  <a:cubicBezTo>
                    <a:pt x="1310" y="1646"/>
                    <a:pt x="1676" y="1280"/>
                    <a:pt x="1676" y="823"/>
                  </a:cubicBezTo>
                  <a:cubicBezTo>
                    <a:pt x="1676" y="366"/>
                    <a:pt x="1310" y="0"/>
                    <a:pt x="85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2" name="Freeform 2">
              <a:extLst>
                <a:ext uri="{FF2B5EF4-FFF2-40B4-BE49-F238E27FC236}">
                  <a16:creationId xmlns:a16="http://schemas.microsoft.com/office/drawing/2014/main" id="{09904F1F-E6EF-DC4D-9AD1-292FC76CA643}"/>
                </a:ext>
              </a:extLst>
            </p:cNvPr>
            <p:cNvSpPr>
              <a:spLocks noChangeArrowheads="1"/>
            </p:cNvSpPr>
            <p:nvPr/>
          </p:nvSpPr>
          <p:spPr bwMode="auto">
            <a:xfrm>
              <a:off x="161925" y="2298700"/>
              <a:ext cx="2171700" cy="2127250"/>
            </a:xfrm>
            <a:custGeom>
              <a:avLst/>
              <a:gdLst>
                <a:gd name="T0" fmla="*/ 3016 w 6034"/>
                <a:gd name="T1" fmla="*/ 0 h 5910"/>
                <a:gd name="T2" fmla="*/ 3016 w 6034"/>
                <a:gd name="T3" fmla="*/ 0 h 5910"/>
                <a:gd name="T4" fmla="*/ 0 w 6034"/>
                <a:gd name="T5" fmla="*/ 2955 h 5910"/>
                <a:gd name="T6" fmla="*/ 2773 w 6034"/>
                <a:gd name="T7" fmla="*/ 5909 h 5910"/>
                <a:gd name="T8" fmla="*/ 4570 w 6034"/>
                <a:gd name="T9" fmla="*/ 5300 h 5910"/>
                <a:gd name="T10" fmla="*/ 4570 w 6034"/>
                <a:gd name="T11" fmla="*/ 5818 h 5910"/>
                <a:gd name="T12" fmla="*/ 6033 w 6034"/>
                <a:gd name="T13" fmla="*/ 5818 h 5910"/>
                <a:gd name="T14" fmla="*/ 6033 w 6034"/>
                <a:gd name="T15" fmla="*/ 2955 h 5910"/>
                <a:gd name="T16" fmla="*/ 3016 w 6034"/>
                <a:gd name="T17" fmla="*/ 0 h 5910"/>
                <a:gd name="T18" fmla="*/ 3016 w 6034"/>
                <a:gd name="T19" fmla="*/ 4599 h 5910"/>
                <a:gd name="T20" fmla="*/ 3016 w 6034"/>
                <a:gd name="T21" fmla="*/ 4599 h 5910"/>
                <a:gd name="T22" fmla="*/ 1493 w 6034"/>
                <a:gd name="T23" fmla="*/ 2955 h 5910"/>
                <a:gd name="T24" fmla="*/ 3016 w 6034"/>
                <a:gd name="T25" fmla="*/ 1310 h 5910"/>
                <a:gd name="T26" fmla="*/ 4570 w 6034"/>
                <a:gd name="T27" fmla="*/ 2955 h 5910"/>
                <a:gd name="T28" fmla="*/ 3016 w 6034"/>
                <a:gd name="T29" fmla="*/ 4599 h 5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34" h="5910">
                  <a:moveTo>
                    <a:pt x="3016" y="0"/>
                  </a:moveTo>
                  <a:lnTo>
                    <a:pt x="3016" y="0"/>
                  </a:lnTo>
                  <a:cubicBezTo>
                    <a:pt x="1249" y="0"/>
                    <a:pt x="0" y="1249"/>
                    <a:pt x="0" y="2955"/>
                  </a:cubicBezTo>
                  <a:cubicBezTo>
                    <a:pt x="0" y="4660"/>
                    <a:pt x="1158" y="5909"/>
                    <a:pt x="2773" y="5909"/>
                  </a:cubicBezTo>
                  <a:cubicBezTo>
                    <a:pt x="3442" y="5909"/>
                    <a:pt x="4083" y="5697"/>
                    <a:pt x="4570" y="5300"/>
                  </a:cubicBezTo>
                  <a:cubicBezTo>
                    <a:pt x="4570" y="5818"/>
                    <a:pt x="4570" y="5818"/>
                    <a:pt x="4570" y="5818"/>
                  </a:cubicBezTo>
                  <a:cubicBezTo>
                    <a:pt x="6033" y="5818"/>
                    <a:pt x="6033" y="5818"/>
                    <a:pt x="6033" y="5818"/>
                  </a:cubicBezTo>
                  <a:cubicBezTo>
                    <a:pt x="6033" y="2955"/>
                    <a:pt x="6033" y="2955"/>
                    <a:pt x="6033" y="2955"/>
                  </a:cubicBezTo>
                  <a:cubicBezTo>
                    <a:pt x="6033" y="1249"/>
                    <a:pt x="4753" y="0"/>
                    <a:pt x="3016" y="0"/>
                  </a:cubicBezTo>
                  <a:close/>
                  <a:moveTo>
                    <a:pt x="3016" y="4599"/>
                  </a:moveTo>
                  <a:lnTo>
                    <a:pt x="3016" y="4599"/>
                  </a:lnTo>
                  <a:cubicBezTo>
                    <a:pt x="2102" y="4599"/>
                    <a:pt x="1493" y="3929"/>
                    <a:pt x="1493" y="2955"/>
                  </a:cubicBezTo>
                  <a:cubicBezTo>
                    <a:pt x="1493" y="2010"/>
                    <a:pt x="2133" y="1310"/>
                    <a:pt x="3016" y="1310"/>
                  </a:cubicBezTo>
                  <a:cubicBezTo>
                    <a:pt x="3930" y="1310"/>
                    <a:pt x="4570" y="2010"/>
                    <a:pt x="4570" y="2955"/>
                  </a:cubicBezTo>
                  <a:cubicBezTo>
                    <a:pt x="4570" y="3929"/>
                    <a:pt x="3930" y="4599"/>
                    <a:pt x="3016" y="459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3" name="Freeform 3">
              <a:extLst>
                <a:ext uri="{FF2B5EF4-FFF2-40B4-BE49-F238E27FC236}">
                  <a16:creationId xmlns:a16="http://schemas.microsoft.com/office/drawing/2014/main" id="{670FFA65-5AEC-C64F-8E39-A6D66A6269FE}"/>
                </a:ext>
              </a:extLst>
            </p:cNvPr>
            <p:cNvSpPr>
              <a:spLocks noChangeArrowheads="1"/>
            </p:cNvSpPr>
            <p:nvPr/>
          </p:nvSpPr>
          <p:spPr bwMode="auto">
            <a:xfrm>
              <a:off x="3792538" y="2332038"/>
              <a:ext cx="515937" cy="2062162"/>
            </a:xfrm>
            <a:custGeom>
              <a:avLst/>
              <a:gdLst>
                <a:gd name="T0" fmla="*/ 0 w 1433"/>
                <a:gd name="T1" fmla="*/ 5726 h 5727"/>
                <a:gd name="T2" fmla="*/ 1432 w 1433"/>
                <a:gd name="T3" fmla="*/ 5726 h 5727"/>
                <a:gd name="T4" fmla="*/ 1432 w 1433"/>
                <a:gd name="T5" fmla="*/ 0 h 5727"/>
                <a:gd name="T6" fmla="*/ 0 w 1433"/>
                <a:gd name="T7" fmla="*/ 0 h 5727"/>
                <a:gd name="T8" fmla="*/ 0 w 1433"/>
                <a:gd name="T9" fmla="*/ 5726 h 5727"/>
              </a:gdLst>
              <a:ahLst/>
              <a:cxnLst>
                <a:cxn ang="0">
                  <a:pos x="T0" y="T1"/>
                </a:cxn>
                <a:cxn ang="0">
                  <a:pos x="T2" y="T3"/>
                </a:cxn>
                <a:cxn ang="0">
                  <a:pos x="T4" y="T5"/>
                </a:cxn>
                <a:cxn ang="0">
                  <a:pos x="T6" y="T7"/>
                </a:cxn>
                <a:cxn ang="0">
                  <a:pos x="T8" y="T9"/>
                </a:cxn>
              </a:cxnLst>
              <a:rect l="0" t="0" r="r" b="b"/>
              <a:pathLst>
                <a:path w="1433" h="5727">
                  <a:moveTo>
                    <a:pt x="0" y="5726"/>
                  </a:moveTo>
                  <a:lnTo>
                    <a:pt x="1432" y="5726"/>
                  </a:lnTo>
                  <a:lnTo>
                    <a:pt x="1432" y="0"/>
                  </a:lnTo>
                  <a:lnTo>
                    <a:pt x="0" y="0"/>
                  </a:lnTo>
                  <a:lnTo>
                    <a:pt x="0" y="572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4" name="Freeform 4">
              <a:extLst>
                <a:ext uri="{FF2B5EF4-FFF2-40B4-BE49-F238E27FC236}">
                  <a16:creationId xmlns:a16="http://schemas.microsoft.com/office/drawing/2014/main" id="{499ABBD8-9E11-7543-B1C3-DB1A87727887}"/>
                </a:ext>
              </a:extLst>
            </p:cNvPr>
            <p:cNvSpPr>
              <a:spLocks noChangeArrowheads="1"/>
            </p:cNvSpPr>
            <p:nvPr/>
          </p:nvSpPr>
          <p:spPr bwMode="auto">
            <a:xfrm>
              <a:off x="4592638" y="2332038"/>
              <a:ext cx="2160587" cy="1009650"/>
            </a:xfrm>
            <a:custGeom>
              <a:avLst/>
              <a:gdLst>
                <a:gd name="T0" fmla="*/ 2986 w 6002"/>
                <a:gd name="T1" fmla="*/ 0 h 2804"/>
                <a:gd name="T2" fmla="*/ 2986 w 6002"/>
                <a:gd name="T3" fmla="*/ 0 h 2804"/>
                <a:gd name="T4" fmla="*/ 0 w 6002"/>
                <a:gd name="T5" fmla="*/ 2803 h 2804"/>
                <a:gd name="T6" fmla="*/ 1493 w 6002"/>
                <a:gd name="T7" fmla="*/ 2803 h 2804"/>
                <a:gd name="T8" fmla="*/ 3016 w 6002"/>
                <a:gd name="T9" fmla="*/ 1309 h 2804"/>
                <a:gd name="T10" fmla="*/ 4539 w 6002"/>
                <a:gd name="T11" fmla="*/ 2803 h 2804"/>
                <a:gd name="T12" fmla="*/ 6001 w 6002"/>
                <a:gd name="T13" fmla="*/ 2803 h 2804"/>
                <a:gd name="T14" fmla="*/ 2986 w 6002"/>
                <a:gd name="T15" fmla="*/ 0 h 28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2" h="2804">
                  <a:moveTo>
                    <a:pt x="2986" y="0"/>
                  </a:moveTo>
                  <a:lnTo>
                    <a:pt x="2986" y="0"/>
                  </a:lnTo>
                  <a:cubicBezTo>
                    <a:pt x="1311" y="0"/>
                    <a:pt x="62" y="1157"/>
                    <a:pt x="0" y="2803"/>
                  </a:cubicBezTo>
                  <a:cubicBezTo>
                    <a:pt x="1493" y="2803"/>
                    <a:pt x="1493" y="2803"/>
                    <a:pt x="1493" y="2803"/>
                  </a:cubicBezTo>
                  <a:cubicBezTo>
                    <a:pt x="1555" y="1918"/>
                    <a:pt x="2163" y="1309"/>
                    <a:pt x="3016" y="1309"/>
                  </a:cubicBezTo>
                  <a:cubicBezTo>
                    <a:pt x="3869" y="1309"/>
                    <a:pt x="4478" y="1918"/>
                    <a:pt x="4539" y="2803"/>
                  </a:cubicBezTo>
                  <a:cubicBezTo>
                    <a:pt x="6001" y="2803"/>
                    <a:pt x="6001" y="2803"/>
                    <a:pt x="6001" y="2803"/>
                  </a:cubicBezTo>
                  <a:cubicBezTo>
                    <a:pt x="5941" y="1157"/>
                    <a:pt x="4692" y="0"/>
                    <a:pt x="298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5" name="Freeform 5">
              <a:extLst>
                <a:ext uri="{FF2B5EF4-FFF2-40B4-BE49-F238E27FC236}">
                  <a16:creationId xmlns:a16="http://schemas.microsoft.com/office/drawing/2014/main" id="{F69A7A2A-B938-6D41-8FAC-9C33E8FB0FFE}"/>
                </a:ext>
              </a:extLst>
            </p:cNvPr>
            <p:cNvSpPr>
              <a:spLocks noChangeArrowheads="1"/>
            </p:cNvSpPr>
            <p:nvPr/>
          </p:nvSpPr>
          <p:spPr bwMode="auto">
            <a:xfrm>
              <a:off x="4592638" y="3592513"/>
              <a:ext cx="2160587" cy="1997075"/>
            </a:xfrm>
            <a:custGeom>
              <a:avLst/>
              <a:gdLst>
                <a:gd name="T0" fmla="*/ 4478 w 6002"/>
                <a:gd name="T1" fmla="*/ 0 h 5546"/>
                <a:gd name="T2" fmla="*/ 4478 w 6002"/>
                <a:gd name="T3" fmla="*/ 0 h 5546"/>
                <a:gd name="T4" fmla="*/ 4387 w 6002"/>
                <a:gd name="T5" fmla="*/ 213 h 5546"/>
                <a:gd name="T6" fmla="*/ 4387 w 6002"/>
                <a:gd name="T7" fmla="*/ 243 h 5546"/>
                <a:gd name="T8" fmla="*/ 4387 w 6002"/>
                <a:gd name="T9" fmla="*/ 275 h 5546"/>
                <a:gd name="T10" fmla="*/ 3016 w 6002"/>
                <a:gd name="T11" fmla="*/ 1096 h 5546"/>
                <a:gd name="T12" fmla="*/ 1555 w 6002"/>
                <a:gd name="T13" fmla="*/ 0 h 5546"/>
                <a:gd name="T14" fmla="*/ 1555 w 6002"/>
                <a:gd name="T15" fmla="*/ 0 h 5546"/>
                <a:gd name="T16" fmla="*/ 31 w 6002"/>
                <a:gd name="T17" fmla="*/ 0 h 5546"/>
                <a:gd name="T18" fmla="*/ 31 w 6002"/>
                <a:gd name="T19" fmla="*/ 0 h 5546"/>
                <a:gd name="T20" fmla="*/ 2742 w 6002"/>
                <a:gd name="T21" fmla="*/ 2407 h 5546"/>
                <a:gd name="T22" fmla="*/ 4539 w 6002"/>
                <a:gd name="T23" fmla="*/ 1797 h 5546"/>
                <a:gd name="T24" fmla="*/ 4539 w 6002"/>
                <a:gd name="T25" fmla="*/ 2224 h 5546"/>
                <a:gd name="T26" fmla="*/ 4539 w 6002"/>
                <a:gd name="T27" fmla="*/ 2315 h 5546"/>
                <a:gd name="T28" fmla="*/ 4539 w 6002"/>
                <a:gd name="T29" fmla="*/ 2437 h 5546"/>
                <a:gd name="T30" fmla="*/ 4509 w 6002"/>
                <a:gd name="T31" fmla="*/ 3046 h 5546"/>
                <a:gd name="T32" fmla="*/ 3016 w 6002"/>
                <a:gd name="T33" fmla="*/ 4235 h 5546"/>
                <a:gd name="T34" fmla="*/ 1524 w 6002"/>
                <a:gd name="T35" fmla="*/ 3046 h 5546"/>
                <a:gd name="T36" fmla="*/ 0 w 6002"/>
                <a:gd name="T37" fmla="*/ 3046 h 5546"/>
                <a:gd name="T38" fmla="*/ 2986 w 6002"/>
                <a:gd name="T39" fmla="*/ 5545 h 5546"/>
                <a:gd name="T40" fmla="*/ 5971 w 6002"/>
                <a:gd name="T41" fmla="*/ 3108 h 5546"/>
                <a:gd name="T42" fmla="*/ 5971 w 6002"/>
                <a:gd name="T43" fmla="*/ 3108 h 5546"/>
                <a:gd name="T44" fmla="*/ 5971 w 6002"/>
                <a:gd name="T45" fmla="*/ 3077 h 5546"/>
                <a:gd name="T46" fmla="*/ 5971 w 6002"/>
                <a:gd name="T47" fmla="*/ 3046 h 5546"/>
                <a:gd name="T48" fmla="*/ 5971 w 6002"/>
                <a:gd name="T49" fmla="*/ 3046 h 5546"/>
                <a:gd name="T50" fmla="*/ 6001 w 6002"/>
                <a:gd name="T51" fmla="*/ 2224 h 5546"/>
                <a:gd name="T52" fmla="*/ 6001 w 6002"/>
                <a:gd name="T53" fmla="*/ 2315 h 5546"/>
                <a:gd name="T54" fmla="*/ 6001 w 6002"/>
                <a:gd name="T55" fmla="*/ 2285 h 5546"/>
                <a:gd name="T56" fmla="*/ 6001 w 6002"/>
                <a:gd name="T57" fmla="*/ 0 h 5546"/>
                <a:gd name="T58" fmla="*/ 4478 w 6002"/>
                <a:gd name="T59" fmla="*/ 0 h 5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02" h="5546">
                  <a:moveTo>
                    <a:pt x="4478" y="0"/>
                  </a:moveTo>
                  <a:lnTo>
                    <a:pt x="4478" y="0"/>
                  </a:lnTo>
                  <a:cubicBezTo>
                    <a:pt x="4448" y="91"/>
                    <a:pt x="4417" y="153"/>
                    <a:pt x="4387" y="213"/>
                  </a:cubicBezTo>
                  <a:cubicBezTo>
                    <a:pt x="4387" y="243"/>
                    <a:pt x="4387" y="243"/>
                    <a:pt x="4387" y="243"/>
                  </a:cubicBezTo>
                  <a:cubicBezTo>
                    <a:pt x="4387" y="243"/>
                    <a:pt x="4387" y="243"/>
                    <a:pt x="4387" y="275"/>
                  </a:cubicBezTo>
                  <a:cubicBezTo>
                    <a:pt x="4113" y="762"/>
                    <a:pt x="3625" y="1096"/>
                    <a:pt x="3016" y="1096"/>
                  </a:cubicBezTo>
                  <a:cubicBezTo>
                    <a:pt x="2285" y="1096"/>
                    <a:pt x="1736" y="670"/>
                    <a:pt x="1555" y="0"/>
                  </a:cubicBezTo>
                  <a:lnTo>
                    <a:pt x="1555" y="0"/>
                  </a:lnTo>
                  <a:cubicBezTo>
                    <a:pt x="31" y="0"/>
                    <a:pt x="31" y="0"/>
                    <a:pt x="31" y="0"/>
                  </a:cubicBezTo>
                  <a:lnTo>
                    <a:pt x="31" y="0"/>
                  </a:lnTo>
                  <a:cubicBezTo>
                    <a:pt x="244" y="1432"/>
                    <a:pt x="1341" y="2407"/>
                    <a:pt x="2742" y="2407"/>
                  </a:cubicBezTo>
                  <a:cubicBezTo>
                    <a:pt x="3442" y="2407"/>
                    <a:pt x="4083" y="2193"/>
                    <a:pt x="4539" y="1797"/>
                  </a:cubicBezTo>
                  <a:cubicBezTo>
                    <a:pt x="4539" y="2224"/>
                    <a:pt x="4539" y="2224"/>
                    <a:pt x="4539" y="2224"/>
                  </a:cubicBezTo>
                  <a:cubicBezTo>
                    <a:pt x="4539" y="2315"/>
                    <a:pt x="4539" y="2315"/>
                    <a:pt x="4539" y="2315"/>
                  </a:cubicBezTo>
                  <a:cubicBezTo>
                    <a:pt x="4539" y="2437"/>
                    <a:pt x="4539" y="2437"/>
                    <a:pt x="4539" y="2437"/>
                  </a:cubicBezTo>
                  <a:cubicBezTo>
                    <a:pt x="4539" y="2437"/>
                    <a:pt x="4539" y="2834"/>
                    <a:pt x="4509" y="3046"/>
                  </a:cubicBezTo>
                  <a:cubicBezTo>
                    <a:pt x="4326" y="3747"/>
                    <a:pt x="3747" y="4235"/>
                    <a:pt x="3016" y="4235"/>
                  </a:cubicBezTo>
                  <a:cubicBezTo>
                    <a:pt x="2255" y="4235"/>
                    <a:pt x="1676" y="3747"/>
                    <a:pt x="1524" y="3046"/>
                  </a:cubicBezTo>
                  <a:cubicBezTo>
                    <a:pt x="0" y="3046"/>
                    <a:pt x="0" y="3046"/>
                    <a:pt x="0" y="3046"/>
                  </a:cubicBezTo>
                  <a:cubicBezTo>
                    <a:pt x="214" y="4509"/>
                    <a:pt x="1402" y="5545"/>
                    <a:pt x="2986" y="5545"/>
                  </a:cubicBezTo>
                  <a:cubicBezTo>
                    <a:pt x="4570" y="5545"/>
                    <a:pt x="5757" y="4570"/>
                    <a:pt x="5971" y="3108"/>
                  </a:cubicBezTo>
                  <a:lnTo>
                    <a:pt x="5971" y="3108"/>
                  </a:lnTo>
                  <a:cubicBezTo>
                    <a:pt x="5971" y="3108"/>
                    <a:pt x="5971" y="3108"/>
                    <a:pt x="5971" y="3077"/>
                  </a:cubicBezTo>
                  <a:lnTo>
                    <a:pt x="5971" y="3046"/>
                  </a:lnTo>
                  <a:lnTo>
                    <a:pt x="5971" y="3046"/>
                  </a:lnTo>
                  <a:cubicBezTo>
                    <a:pt x="6001" y="2924"/>
                    <a:pt x="6001" y="2681"/>
                    <a:pt x="6001" y="2224"/>
                  </a:cubicBezTo>
                  <a:cubicBezTo>
                    <a:pt x="6001" y="2315"/>
                    <a:pt x="6001" y="2315"/>
                    <a:pt x="6001" y="2315"/>
                  </a:cubicBezTo>
                  <a:cubicBezTo>
                    <a:pt x="6001" y="2285"/>
                    <a:pt x="6001" y="2285"/>
                    <a:pt x="6001" y="2285"/>
                  </a:cubicBezTo>
                  <a:cubicBezTo>
                    <a:pt x="6001" y="0"/>
                    <a:pt x="6001" y="0"/>
                    <a:pt x="6001" y="0"/>
                  </a:cubicBezTo>
                  <a:cubicBezTo>
                    <a:pt x="4478" y="0"/>
                    <a:pt x="4478" y="0"/>
                    <a:pt x="4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6" name="Freeform 6">
              <a:extLst>
                <a:ext uri="{FF2B5EF4-FFF2-40B4-BE49-F238E27FC236}">
                  <a16:creationId xmlns:a16="http://schemas.microsoft.com/office/drawing/2014/main" id="{83F5114E-819B-DB44-B14C-E169E2384548}"/>
                </a:ext>
              </a:extLst>
            </p:cNvPr>
            <p:cNvSpPr>
              <a:spLocks noChangeArrowheads="1"/>
            </p:cNvSpPr>
            <p:nvPr/>
          </p:nvSpPr>
          <p:spPr bwMode="auto">
            <a:xfrm>
              <a:off x="9242425" y="1728788"/>
              <a:ext cx="998538" cy="2676525"/>
            </a:xfrm>
            <a:custGeom>
              <a:avLst/>
              <a:gdLst>
                <a:gd name="T0" fmla="*/ 2499 w 2774"/>
                <a:gd name="T1" fmla="*/ 6031 h 7434"/>
                <a:gd name="T2" fmla="*/ 2499 w 2774"/>
                <a:gd name="T3" fmla="*/ 6031 h 7434"/>
                <a:gd name="T4" fmla="*/ 1706 w 2774"/>
                <a:gd name="T5" fmla="*/ 5818 h 7434"/>
                <a:gd name="T6" fmla="*/ 1463 w 2774"/>
                <a:gd name="T7" fmla="*/ 5088 h 7434"/>
                <a:gd name="T8" fmla="*/ 1463 w 2774"/>
                <a:gd name="T9" fmla="*/ 2619 h 7434"/>
                <a:gd name="T10" fmla="*/ 2438 w 2774"/>
                <a:gd name="T11" fmla="*/ 2619 h 7434"/>
                <a:gd name="T12" fmla="*/ 2438 w 2774"/>
                <a:gd name="T13" fmla="*/ 1310 h 7434"/>
                <a:gd name="T14" fmla="*/ 1463 w 2774"/>
                <a:gd name="T15" fmla="*/ 1310 h 7434"/>
                <a:gd name="T16" fmla="*/ 1463 w 2774"/>
                <a:gd name="T17" fmla="*/ 0 h 7434"/>
                <a:gd name="T18" fmla="*/ 0 w 2774"/>
                <a:gd name="T19" fmla="*/ 0 h 7434"/>
                <a:gd name="T20" fmla="*/ 0 w 2774"/>
                <a:gd name="T21" fmla="*/ 5088 h 7434"/>
                <a:gd name="T22" fmla="*/ 732 w 2774"/>
                <a:gd name="T23" fmla="*/ 6915 h 7434"/>
                <a:gd name="T24" fmla="*/ 2164 w 2774"/>
                <a:gd name="T25" fmla="*/ 7433 h 7434"/>
                <a:gd name="T26" fmla="*/ 2529 w 2774"/>
                <a:gd name="T27" fmla="*/ 7402 h 7434"/>
                <a:gd name="T28" fmla="*/ 2773 w 2774"/>
                <a:gd name="T29" fmla="*/ 7402 h 7434"/>
                <a:gd name="T30" fmla="*/ 2773 w 2774"/>
                <a:gd name="T31" fmla="*/ 6001 h 7434"/>
                <a:gd name="T32" fmla="*/ 2499 w 2774"/>
                <a:gd name="T33" fmla="*/ 6031 h 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4" h="7434">
                  <a:moveTo>
                    <a:pt x="2499" y="6031"/>
                  </a:moveTo>
                  <a:lnTo>
                    <a:pt x="2499" y="6031"/>
                  </a:lnTo>
                  <a:cubicBezTo>
                    <a:pt x="2133" y="6062"/>
                    <a:pt x="1859" y="6001"/>
                    <a:pt x="1706" y="5818"/>
                  </a:cubicBezTo>
                  <a:cubicBezTo>
                    <a:pt x="1524" y="5696"/>
                    <a:pt x="1463" y="5421"/>
                    <a:pt x="1463" y="5088"/>
                  </a:cubicBezTo>
                  <a:cubicBezTo>
                    <a:pt x="1463" y="2619"/>
                    <a:pt x="1463" y="2619"/>
                    <a:pt x="1463" y="2619"/>
                  </a:cubicBezTo>
                  <a:cubicBezTo>
                    <a:pt x="2438" y="2619"/>
                    <a:pt x="2438" y="2619"/>
                    <a:pt x="2438" y="2619"/>
                  </a:cubicBezTo>
                  <a:cubicBezTo>
                    <a:pt x="2438" y="1310"/>
                    <a:pt x="2438" y="1310"/>
                    <a:pt x="2438" y="1310"/>
                  </a:cubicBezTo>
                  <a:cubicBezTo>
                    <a:pt x="1463" y="1310"/>
                    <a:pt x="1463" y="1310"/>
                    <a:pt x="1463" y="1310"/>
                  </a:cubicBezTo>
                  <a:cubicBezTo>
                    <a:pt x="1463" y="0"/>
                    <a:pt x="1463" y="0"/>
                    <a:pt x="1463" y="0"/>
                  </a:cubicBezTo>
                  <a:cubicBezTo>
                    <a:pt x="0" y="0"/>
                    <a:pt x="0" y="0"/>
                    <a:pt x="0" y="0"/>
                  </a:cubicBezTo>
                  <a:cubicBezTo>
                    <a:pt x="0" y="5088"/>
                    <a:pt x="0" y="5088"/>
                    <a:pt x="0" y="5088"/>
                  </a:cubicBezTo>
                  <a:cubicBezTo>
                    <a:pt x="0" y="5879"/>
                    <a:pt x="244" y="6488"/>
                    <a:pt x="732" y="6915"/>
                  </a:cubicBezTo>
                  <a:cubicBezTo>
                    <a:pt x="1097" y="7249"/>
                    <a:pt x="1615" y="7433"/>
                    <a:pt x="2164" y="7433"/>
                  </a:cubicBezTo>
                  <a:cubicBezTo>
                    <a:pt x="2286" y="7433"/>
                    <a:pt x="2407" y="7433"/>
                    <a:pt x="2529" y="7402"/>
                  </a:cubicBezTo>
                  <a:cubicBezTo>
                    <a:pt x="2773" y="7402"/>
                    <a:pt x="2773" y="7402"/>
                    <a:pt x="2773" y="7402"/>
                  </a:cubicBezTo>
                  <a:cubicBezTo>
                    <a:pt x="2773" y="6001"/>
                    <a:pt x="2773" y="6001"/>
                    <a:pt x="2773" y="6001"/>
                  </a:cubicBezTo>
                  <a:lnTo>
                    <a:pt x="2499" y="60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7" name="Freeform 7">
              <a:extLst>
                <a:ext uri="{FF2B5EF4-FFF2-40B4-BE49-F238E27FC236}">
                  <a16:creationId xmlns:a16="http://schemas.microsoft.com/office/drawing/2014/main" id="{CF76BF7E-D166-4340-9FBC-FC3344A3FE63}"/>
                </a:ext>
              </a:extLst>
            </p:cNvPr>
            <p:cNvSpPr>
              <a:spLocks noChangeArrowheads="1"/>
            </p:cNvSpPr>
            <p:nvPr/>
          </p:nvSpPr>
          <p:spPr bwMode="auto">
            <a:xfrm>
              <a:off x="2574925" y="1552575"/>
              <a:ext cx="954088" cy="2873375"/>
            </a:xfrm>
            <a:custGeom>
              <a:avLst/>
              <a:gdLst>
                <a:gd name="T0" fmla="*/ 1676 w 2651"/>
                <a:gd name="T1" fmla="*/ 6367 h 7982"/>
                <a:gd name="T2" fmla="*/ 1676 w 2651"/>
                <a:gd name="T3" fmla="*/ 6367 h 7982"/>
                <a:gd name="T4" fmla="*/ 1492 w 2651"/>
                <a:gd name="T5" fmla="*/ 5788 h 7982"/>
                <a:gd name="T6" fmla="*/ 1492 w 2651"/>
                <a:gd name="T7" fmla="*/ 0 h 7982"/>
                <a:gd name="T8" fmla="*/ 0 w 2651"/>
                <a:gd name="T9" fmla="*/ 0 h 7982"/>
                <a:gd name="T10" fmla="*/ 0 w 2651"/>
                <a:gd name="T11" fmla="*/ 5819 h 7982"/>
                <a:gd name="T12" fmla="*/ 670 w 2651"/>
                <a:gd name="T13" fmla="*/ 7494 h 7982"/>
                <a:gd name="T14" fmla="*/ 2011 w 2651"/>
                <a:gd name="T15" fmla="*/ 7981 h 7982"/>
                <a:gd name="T16" fmla="*/ 2345 w 2651"/>
                <a:gd name="T17" fmla="*/ 7951 h 7982"/>
                <a:gd name="T18" fmla="*/ 2650 w 2651"/>
                <a:gd name="T19" fmla="*/ 7921 h 7982"/>
                <a:gd name="T20" fmla="*/ 2650 w 2651"/>
                <a:gd name="T21" fmla="*/ 6489 h 7982"/>
                <a:gd name="T22" fmla="*/ 2285 w 2651"/>
                <a:gd name="T23" fmla="*/ 6519 h 7982"/>
                <a:gd name="T24" fmla="*/ 1676 w 2651"/>
                <a:gd name="T25" fmla="*/ 6367 h 7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7982">
                  <a:moveTo>
                    <a:pt x="1676" y="6367"/>
                  </a:moveTo>
                  <a:lnTo>
                    <a:pt x="1676" y="6367"/>
                  </a:lnTo>
                  <a:cubicBezTo>
                    <a:pt x="1554" y="6245"/>
                    <a:pt x="1492" y="6062"/>
                    <a:pt x="1492" y="5788"/>
                  </a:cubicBezTo>
                  <a:cubicBezTo>
                    <a:pt x="1492" y="0"/>
                    <a:pt x="1492" y="0"/>
                    <a:pt x="1492" y="0"/>
                  </a:cubicBezTo>
                  <a:cubicBezTo>
                    <a:pt x="0" y="0"/>
                    <a:pt x="0" y="0"/>
                    <a:pt x="0" y="0"/>
                  </a:cubicBezTo>
                  <a:cubicBezTo>
                    <a:pt x="0" y="5819"/>
                    <a:pt x="0" y="5819"/>
                    <a:pt x="0" y="5819"/>
                  </a:cubicBezTo>
                  <a:cubicBezTo>
                    <a:pt x="0" y="6519"/>
                    <a:pt x="243" y="7098"/>
                    <a:pt x="670" y="7494"/>
                  </a:cubicBezTo>
                  <a:cubicBezTo>
                    <a:pt x="1005" y="7799"/>
                    <a:pt x="1492" y="7981"/>
                    <a:pt x="2011" y="7981"/>
                  </a:cubicBezTo>
                  <a:cubicBezTo>
                    <a:pt x="2132" y="7981"/>
                    <a:pt x="2223" y="7981"/>
                    <a:pt x="2345" y="7951"/>
                  </a:cubicBezTo>
                  <a:cubicBezTo>
                    <a:pt x="2650" y="7921"/>
                    <a:pt x="2650" y="7921"/>
                    <a:pt x="2650" y="7921"/>
                  </a:cubicBezTo>
                  <a:cubicBezTo>
                    <a:pt x="2650" y="6489"/>
                    <a:pt x="2650" y="6489"/>
                    <a:pt x="2650" y="6489"/>
                  </a:cubicBezTo>
                  <a:cubicBezTo>
                    <a:pt x="2285" y="6519"/>
                    <a:pt x="2285" y="6519"/>
                    <a:pt x="2285" y="6519"/>
                  </a:cubicBezTo>
                  <a:cubicBezTo>
                    <a:pt x="2011" y="6519"/>
                    <a:pt x="1797" y="6489"/>
                    <a:pt x="1676" y="63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8" name="Freeform 8">
              <a:extLst>
                <a:ext uri="{FF2B5EF4-FFF2-40B4-BE49-F238E27FC236}">
                  <a16:creationId xmlns:a16="http://schemas.microsoft.com/office/drawing/2014/main" id="{6D03219D-65F1-C248-A993-C008432B4816}"/>
                </a:ext>
              </a:extLst>
            </p:cNvPr>
            <p:cNvSpPr>
              <a:spLocks noChangeArrowheads="1"/>
            </p:cNvSpPr>
            <p:nvPr/>
          </p:nvSpPr>
          <p:spPr bwMode="auto">
            <a:xfrm>
              <a:off x="7059613" y="1563688"/>
              <a:ext cx="1919287" cy="2828925"/>
            </a:xfrm>
            <a:custGeom>
              <a:avLst/>
              <a:gdLst>
                <a:gd name="T0" fmla="*/ 2895 w 5333"/>
                <a:gd name="T1" fmla="*/ 1949 h 7860"/>
                <a:gd name="T2" fmla="*/ 2895 w 5333"/>
                <a:gd name="T3" fmla="*/ 1949 h 7860"/>
                <a:gd name="T4" fmla="*/ 1494 w 5333"/>
                <a:gd name="T5" fmla="*/ 2407 h 7860"/>
                <a:gd name="T6" fmla="*/ 1494 w 5333"/>
                <a:gd name="T7" fmla="*/ 0 h 7860"/>
                <a:gd name="T8" fmla="*/ 1463 w 5333"/>
                <a:gd name="T9" fmla="*/ 0 h 7860"/>
                <a:gd name="T10" fmla="*/ 0 w 5333"/>
                <a:gd name="T11" fmla="*/ 0 h 7860"/>
                <a:gd name="T12" fmla="*/ 0 w 5333"/>
                <a:gd name="T13" fmla="*/ 30 h 7860"/>
                <a:gd name="T14" fmla="*/ 0 w 5333"/>
                <a:gd name="T15" fmla="*/ 7859 h 7860"/>
                <a:gd name="T16" fmla="*/ 1494 w 5333"/>
                <a:gd name="T17" fmla="*/ 7859 h 7860"/>
                <a:gd name="T18" fmla="*/ 1494 w 5333"/>
                <a:gd name="T19" fmla="*/ 4448 h 7860"/>
                <a:gd name="T20" fmla="*/ 2651 w 5333"/>
                <a:gd name="T21" fmla="*/ 3290 h 7860"/>
                <a:gd name="T22" fmla="*/ 3809 w 5333"/>
                <a:gd name="T23" fmla="*/ 4448 h 7860"/>
                <a:gd name="T24" fmla="*/ 3840 w 5333"/>
                <a:gd name="T25" fmla="*/ 7859 h 7860"/>
                <a:gd name="T26" fmla="*/ 5272 w 5333"/>
                <a:gd name="T27" fmla="*/ 7859 h 7860"/>
                <a:gd name="T28" fmla="*/ 5332 w 5333"/>
                <a:gd name="T29" fmla="*/ 7859 h 7860"/>
                <a:gd name="T30" fmla="*/ 5332 w 5333"/>
                <a:gd name="T31" fmla="*/ 4387 h 7860"/>
                <a:gd name="T32" fmla="*/ 5302 w 5333"/>
                <a:gd name="T33" fmla="*/ 4083 h 7860"/>
                <a:gd name="T34" fmla="*/ 2895 w 5333"/>
                <a:gd name="T35" fmla="*/ 1949 h 7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33" h="7860">
                  <a:moveTo>
                    <a:pt x="2895" y="1949"/>
                  </a:moveTo>
                  <a:lnTo>
                    <a:pt x="2895" y="1949"/>
                  </a:lnTo>
                  <a:cubicBezTo>
                    <a:pt x="2377" y="1949"/>
                    <a:pt x="1890" y="2133"/>
                    <a:pt x="1494" y="2407"/>
                  </a:cubicBezTo>
                  <a:cubicBezTo>
                    <a:pt x="1494" y="0"/>
                    <a:pt x="1494" y="0"/>
                    <a:pt x="1494" y="0"/>
                  </a:cubicBezTo>
                  <a:cubicBezTo>
                    <a:pt x="1463" y="0"/>
                    <a:pt x="1463" y="0"/>
                    <a:pt x="1463" y="0"/>
                  </a:cubicBezTo>
                  <a:cubicBezTo>
                    <a:pt x="0" y="0"/>
                    <a:pt x="0" y="0"/>
                    <a:pt x="0" y="0"/>
                  </a:cubicBezTo>
                  <a:cubicBezTo>
                    <a:pt x="0" y="30"/>
                    <a:pt x="0" y="30"/>
                    <a:pt x="0" y="30"/>
                  </a:cubicBezTo>
                  <a:cubicBezTo>
                    <a:pt x="0" y="7859"/>
                    <a:pt x="0" y="7859"/>
                    <a:pt x="0" y="7859"/>
                  </a:cubicBezTo>
                  <a:cubicBezTo>
                    <a:pt x="1494" y="7859"/>
                    <a:pt x="1494" y="7859"/>
                    <a:pt x="1494" y="7859"/>
                  </a:cubicBezTo>
                  <a:cubicBezTo>
                    <a:pt x="1494" y="4448"/>
                    <a:pt x="1494" y="4448"/>
                    <a:pt x="1494" y="4448"/>
                  </a:cubicBezTo>
                  <a:cubicBezTo>
                    <a:pt x="1494" y="3808"/>
                    <a:pt x="1890" y="3290"/>
                    <a:pt x="2651" y="3290"/>
                  </a:cubicBezTo>
                  <a:cubicBezTo>
                    <a:pt x="3291" y="3290"/>
                    <a:pt x="3809" y="3808"/>
                    <a:pt x="3809" y="4448"/>
                  </a:cubicBezTo>
                  <a:cubicBezTo>
                    <a:pt x="3840" y="7859"/>
                    <a:pt x="3840" y="7859"/>
                    <a:pt x="3840" y="7859"/>
                  </a:cubicBezTo>
                  <a:cubicBezTo>
                    <a:pt x="5272" y="7859"/>
                    <a:pt x="5272" y="7859"/>
                    <a:pt x="5272" y="7859"/>
                  </a:cubicBezTo>
                  <a:cubicBezTo>
                    <a:pt x="5332" y="7859"/>
                    <a:pt x="5332" y="7859"/>
                    <a:pt x="5332" y="7859"/>
                  </a:cubicBezTo>
                  <a:cubicBezTo>
                    <a:pt x="5332" y="4387"/>
                    <a:pt x="5332" y="4387"/>
                    <a:pt x="5332" y="4387"/>
                  </a:cubicBezTo>
                  <a:cubicBezTo>
                    <a:pt x="5332" y="4295"/>
                    <a:pt x="5302" y="4173"/>
                    <a:pt x="5302" y="4083"/>
                  </a:cubicBezTo>
                  <a:cubicBezTo>
                    <a:pt x="5150" y="2894"/>
                    <a:pt x="4144" y="1949"/>
                    <a:pt x="2895" y="1949"/>
                  </a:cubicBezTo>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grpSp>
      <p:sp>
        <p:nvSpPr>
          <p:cNvPr id="19" name="Graphic 9">
            <a:extLst>
              <a:ext uri="{FF2B5EF4-FFF2-40B4-BE49-F238E27FC236}">
                <a16:creationId xmlns:a16="http://schemas.microsoft.com/office/drawing/2014/main" id="{72A1ADBD-657A-ED4A-8DD1-5209A0D54B90}"/>
              </a:ext>
            </a:extLst>
          </p:cNvPr>
          <p:cNvSpPr>
            <a:spLocks noChangeAspect="1"/>
          </p:cNvSpPr>
          <p:nvPr userDrawn="1"/>
        </p:nvSpPr>
        <p:spPr>
          <a:xfrm>
            <a:off x="8472611" y="3269336"/>
            <a:ext cx="1023523" cy="801307"/>
          </a:xfrm>
          <a:custGeom>
            <a:avLst/>
            <a:gdLst>
              <a:gd name="connsiteX0" fmla="*/ 0 w 3527298"/>
              <a:gd name="connsiteY0" fmla="*/ 1825562 h 2761487"/>
              <a:gd name="connsiteX1" fmla="*/ 1129379 w 3527298"/>
              <a:gd name="connsiteY1" fmla="*/ 0 h 2761487"/>
              <a:gd name="connsiteX2" fmla="*/ 1523905 w 3527298"/>
              <a:gd name="connsiteY2" fmla="*/ 518255 h 2761487"/>
              <a:gd name="connsiteX3" fmla="*/ 966978 w 3527298"/>
              <a:gd name="connsiteY3" fmla="*/ 1206627 h 2761487"/>
              <a:gd name="connsiteX4" fmla="*/ 1608963 w 3527298"/>
              <a:gd name="connsiteY4" fmla="*/ 1957007 h 2761487"/>
              <a:gd name="connsiteX5" fmla="*/ 804482 w 3527298"/>
              <a:gd name="connsiteY5" fmla="*/ 2761488 h 2761487"/>
              <a:gd name="connsiteX6" fmla="*/ 0 w 3527298"/>
              <a:gd name="connsiteY6" fmla="*/ 1825562 h 2761487"/>
              <a:gd name="connsiteX7" fmla="*/ 1918430 w 3527298"/>
              <a:gd name="connsiteY7" fmla="*/ 1825562 h 2761487"/>
              <a:gd name="connsiteX8" fmla="*/ 3047714 w 3527298"/>
              <a:gd name="connsiteY8" fmla="*/ 0 h 2761487"/>
              <a:gd name="connsiteX9" fmla="*/ 3442240 w 3527298"/>
              <a:gd name="connsiteY9" fmla="*/ 518255 h 2761487"/>
              <a:gd name="connsiteX10" fmla="*/ 2885313 w 3527298"/>
              <a:gd name="connsiteY10" fmla="*/ 1206627 h 2761487"/>
              <a:gd name="connsiteX11" fmla="*/ 3527298 w 3527298"/>
              <a:gd name="connsiteY11" fmla="*/ 1957007 h 2761487"/>
              <a:gd name="connsiteX12" fmla="*/ 2722817 w 3527298"/>
              <a:gd name="connsiteY12" fmla="*/ 2761488 h 2761487"/>
              <a:gd name="connsiteX13" fmla="*/ 1918430 w 3527298"/>
              <a:gd name="connsiteY13" fmla="*/ 1825562 h 276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27298" h="2761487">
                <a:moveTo>
                  <a:pt x="0" y="1825562"/>
                </a:moveTo>
                <a:cubicBezTo>
                  <a:pt x="0" y="1106138"/>
                  <a:pt x="409956" y="440912"/>
                  <a:pt x="1129379" y="0"/>
                </a:cubicBezTo>
                <a:lnTo>
                  <a:pt x="1523905" y="518255"/>
                </a:lnTo>
                <a:cubicBezTo>
                  <a:pt x="1268635" y="734854"/>
                  <a:pt x="1075277" y="974598"/>
                  <a:pt x="966978" y="1206627"/>
                </a:cubicBezTo>
                <a:cubicBezTo>
                  <a:pt x="1353693" y="1268540"/>
                  <a:pt x="1608963" y="1562481"/>
                  <a:pt x="1608963" y="1957007"/>
                </a:cubicBezTo>
                <a:cubicBezTo>
                  <a:pt x="1608963" y="2413349"/>
                  <a:pt x="1276350" y="2761488"/>
                  <a:pt x="804482" y="2761488"/>
                </a:cubicBezTo>
                <a:cubicBezTo>
                  <a:pt x="324898" y="2761488"/>
                  <a:pt x="0" y="2374678"/>
                  <a:pt x="0" y="1825562"/>
                </a:cubicBezTo>
                <a:close/>
                <a:moveTo>
                  <a:pt x="1918430" y="1825562"/>
                </a:moveTo>
                <a:cubicBezTo>
                  <a:pt x="1918430" y="1106138"/>
                  <a:pt x="2328386" y="440912"/>
                  <a:pt x="3047714" y="0"/>
                </a:cubicBezTo>
                <a:lnTo>
                  <a:pt x="3442240" y="518255"/>
                </a:lnTo>
                <a:cubicBezTo>
                  <a:pt x="3186970" y="734854"/>
                  <a:pt x="2993612" y="974598"/>
                  <a:pt x="2885313" y="1206627"/>
                </a:cubicBezTo>
                <a:cubicBezTo>
                  <a:pt x="3272123" y="1268540"/>
                  <a:pt x="3527298" y="1562481"/>
                  <a:pt x="3527298" y="1957007"/>
                </a:cubicBezTo>
                <a:cubicBezTo>
                  <a:pt x="3527298" y="2413349"/>
                  <a:pt x="3194685" y="2761488"/>
                  <a:pt x="2722817" y="2761488"/>
                </a:cubicBezTo>
                <a:cubicBezTo>
                  <a:pt x="2243233" y="2761488"/>
                  <a:pt x="1918430" y="2374678"/>
                  <a:pt x="1918430" y="1825562"/>
                </a:cubicBezTo>
                <a:close/>
              </a:path>
            </a:pathLst>
          </a:custGeom>
          <a:solidFill>
            <a:schemeClr val="bg2"/>
          </a:solidFill>
          <a:ln w="9525" cap="flat">
            <a:noFill/>
            <a:prstDash val="solid"/>
            <a:miter/>
          </a:ln>
        </p:spPr>
        <p:txBody>
          <a:bodyPr rtlCol="0" anchor="ctr"/>
          <a:lstStyle/>
          <a:p>
            <a:endParaRPr lang="en-US" sz="2400"/>
          </a:p>
        </p:txBody>
      </p:sp>
    </p:spTree>
    <p:extLst>
      <p:ext uri="{BB962C8B-B14F-4D97-AF65-F5344CB8AC3E}">
        <p14:creationId xmlns:p14="http://schemas.microsoft.com/office/powerpoint/2010/main" val="10638896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Layou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8B2C4C-1B22-FD49-9E4C-2F51B72EDAA8}"/>
              </a:ext>
            </a:extLst>
          </p:cNvPr>
          <p:cNvSpPr/>
          <p:nvPr userDrawn="1"/>
        </p:nvSpPr>
        <p:spPr>
          <a:xfrm>
            <a:off x="7936581" y="0"/>
            <a:ext cx="4267201"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FS Thrive Elliot Regular"/>
            </a:endParaRPr>
          </a:p>
        </p:txBody>
      </p:sp>
      <p:sp>
        <p:nvSpPr>
          <p:cNvPr id="9" name="Content Placeholder 2">
            <a:extLst>
              <a:ext uri="{FF2B5EF4-FFF2-40B4-BE49-F238E27FC236}">
                <a16:creationId xmlns:a16="http://schemas.microsoft.com/office/drawing/2014/main" id="{6E90B5E5-1440-6549-8371-80A58C96768B}"/>
              </a:ext>
            </a:extLst>
          </p:cNvPr>
          <p:cNvSpPr>
            <a:spLocks noGrp="1"/>
          </p:cNvSpPr>
          <p:nvPr>
            <p:ph idx="1"/>
          </p:nvPr>
        </p:nvSpPr>
        <p:spPr>
          <a:xfrm>
            <a:off x="8525173" y="1551199"/>
            <a:ext cx="3044459" cy="984885"/>
          </a:xfrm>
          <a:prstGeom prst="rect">
            <a:avLst/>
          </a:prstGeom>
        </p:spPr>
        <p:txBody>
          <a:bodyPr/>
          <a:lstStyle>
            <a:lvl1pPr marL="0" marR="0" indent="0" algn="l" defTabSz="457189" rtl="0" eaLnBrk="1" fontAlgn="auto" latinLnBrk="0" hangingPunct="1">
              <a:lnSpc>
                <a:spcPct val="100000"/>
              </a:lnSpc>
              <a:spcBef>
                <a:spcPts val="0"/>
              </a:spcBef>
              <a:spcAft>
                <a:spcPts val="0"/>
              </a:spcAft>
              <a:buClrTx/>
              <a:buSzTx/>
              <a:buFont typeface="System Font Regular"/>
              <a:buChar char="—"/>
              <a:tabLst/>
              <a:defRPr sz="1600">
                <a:solidFill>
                  <a:schemeClr val="bg1"/>
                </a:solidFill>
              </a:defRPr>
            </a:lvl1pPr>
            <a:lvl2pPr defTabSz="213355">
              <a:defRPr sz="1600">
                <a:solidFill>
                  <a:schemeClr val="bg1"/>
                </a:solidFill>
              </a:defRPr>
            </a:lvl2pPr>
          </a:lstStyle>
          <a:p>
            <a:pPr marL="342891" marR="0" lvl="0" indent="-342891" algn="l" defTabSz="457189" rtl="0" eaLnBrk="1" fontAlgn="auto" latinLnBrk="0" hangingPunct="1">
              <a:lnSpc>
                <a:spcPct val="100000"/>
              </a:lnSpc>
              <a:spcBef>
                <a:spcPts val="0"/>
              </a:spcBef>
              <a:spcAft>
                <a:spcPts val="0"/>
              </a:spcAft>
              <a:buClrTx/>
              <a:buSzTx/>
              <a:buFont typeface="System Font Regular"/>
              <a:buChar char="—"/>
              <a:tabLst/>
              <a:defRPr/>
            </a:pPr>
            <a:r>
              <a:rPr kumimoji="0" lang="en-US" sz="1600" b="0" i="0" u="none" strike="noStrike" kern="1200" cap="none" spc="0" normalizeH="0" baseline="0" noProof="0">
                <a:ln>
                  <a:noFill/>
                </a:ln>
                <a:solidFill>
                  <a:srgbClr val="FFFFFF"/>
                </a:solidFill>
                <a:effectLst/>
                <a:uLnTx/>
                <a:uFillTx/>
                <a:latin typeface="+mn-lt"/>
                <a:ea typeface="+mn-ea"/>
              </a:rPr>
              <a:t>Click to edit Master text styles</a:t>
            </a:r>
          </a:p>
          <a:p>
            <a:pPr marL="742932" marR="0" lvl="1" indent="-285744"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mn-lt"/>
                <a:ea typeface="+mn-ea"/>
              </a:rPr>
              <a:t>Second level</a:t>
            </a:r>
          </a:p>
          <a:p>
            <a:pPr marL="1142971" marR="0" lvl="2" indent="-228594" algn="l" defTabSz="457189"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a:ln>
                  <a:noFill/>
                </a:ln>
                <a:solidFill>
                  <a:srgbClr val="FFFFFF"/>
                </a:solidFill>
                <a:effectLst/>
                <a:uLnTx/>
                <a:uFillTx/>
                <a:latin typeface="+mn-lt"/>
                <a:ea typeface="+mn-ea"/>
              </a:rPr>
              <a:t>Third level</a:t>
            </a:r>
          </a:p>
        </p:txBody>
      </p:sp>
      <p:sp>
        <p:nvSpPr>
          <p:cNvPr id="7" name="Text Placeholder 2">
            <a:extLst>
              <a:ext uri="{FF2B5EF4-FFF2-40B4-BE49-F238E27FC236}">
                <a16:creationId xmlns:a16="http://schemas.microsoft.com/office/drawing/2014/main" id="{949975CE-EE67-7845-8C0C-80B136D4AD15}"/>
              </a:ext>
            </a:extLst>
          </p:cNvPr>
          <p:cNvSpPr>
            <a:spLocks noGrp="1"/>
          </p:cNvSpPr>
          <p:nvPr>
            <p:ph idx="11"/>
          </p:nvPr>
        </p:nvSpPr>
        <p:spPr>
          <a:xfrm>
            <a:off x="609600" y="1551200"/>
            <a:ext cx="6556917" cy="738664"/>
          </a:xfrm>
          <a:prstGeom prst="rect">
            <a:avLst/>
          </a:prstGeom>
        </p:spPr>
        <p:txBody>
          <a:bodyPr wrap="square" rtlCol="0">
            <a:spAutoFit/>
          </a:bodyPr>
          <a:lstStyle>
            <a:lvl1pPr marL="0" indent="0">
              <a:lnSpc>
                <a:spcPct val="100000"/>
              </a:lnSpc>
              <a:spcAft>
                <a:spcPts val="800"/>
              </a:spcAft>
              <a:buNone/>
              <a:defRPr sz="1600"/>
            </a:lvl1pPr>
            <a:lvl2pPr marL="457189" indent="0">
              <a:spcAft>
                <a:spcPts val="800"/>
              </a:spcAft>
              <a:buNone/>
              <a:defRPr sz="3000"/>
            </a:lvl2pPr>
            <a:lvl3pPr marL="914377" indent="0">
              <a:spcAft>
                <a:spcPts val="800"/>
              </a:spcAft>
              <a:buNone/>
              <a:defRPr sz="3000"/>
            </a:lvl3pPr>
          </a:lstStyle>
          <a:p>
            <a:pPr marL="342891" marR="0" lvl="0" indent="-342891" algn="l" defTabSz="457189" rtl="0" eaLnBrk="1" fontAlgn="auto" latinLnBrk="0" hangingPunct="1">
              <a:lnSpc>
                <a:spcPct val="100000"/>
              </a:lnSpc>
              <a:spcBef>
                <a:spcPts val="0"/>
              </a:spcBef>
              <a:spcAft>
                <a:spcPts val="0"/>
              </a:spcAft>
              <a:buClrTx/>
              <a:buSzTx/>
              <a:buFont typeface="System Font Regular"/>
              <a:buChar char="—"/>
              <a:tabLst/>
              <a:defRPr/>
            </a:pPr>
            <a:r>
              <a:rPr kumimoji="0" lang="en-US" sz="1600" b="0" i="0" u="none" strike="noStrike" kern="1200" cap="none" spc="0" normalizeH="0" baseline="0" noProof="0">
                <a:ln>
                  <a:noFill/>
                </a:ln>
                <a:solidFill>
                  <a:srgbClr val="000000"/>
                </a:solidFill>
                <a:effectLst/>
                <a:uLnTx/>
                <a:uFillTx/>
                <a:latin typeface="FS Thrive Elliot"/>
                <a:ea typeface="+mn-ea"/>
              </a:rPr>
              <a:t>Click to edit Master text styles</a:t>
            </a:r>
          </a:p>
          <a:p>
            <a:pPr marL="742932" marR="0" lvl="1" indent="-285744" algn="l" defTabSz="45718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FS Thrive Elliot"/>
                <a:ea typeface="+mn-ea"/>
              </a:rPr>
              <a:t>Second level</a:t>
            </a:r>
          </a:p>
          <a:p>
            <a:pPr marL="1142971" marR="0" lvl="2" indent="-228594" algn="l" defTabSz="457189"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a:ln>
                  <a:noFill/>
                </a:ln>
                <a:solidFill>
                  <a:srgbClr val="000000"/>
                </a:solidFill>
                <a:effectLst/>
                <a:uLnTx/>
                <a:uFillTx/>
                <a:latin typeface="FS Thrive Elliot"/>
                <a:ea typeface="+mn-ea"/>
              </a:rPr>
              <a:t>Third level</a:t>
            </a:r>
          </a:p>
        </p:txBody>
      </p:sp>
      <p:sp>
        <p:nvSpPr>
          <p:cNvPr id="2" name="Title 1"/>
          <p:cNvSpPr>
            <a:spLocks noGrp="1"/>
          </p:cNvSpPr>
          <p:nvPr>
            <p:ph type="title"/>
          </p:nvPr>
        </p:nvSpPr>
        <p:spPr>
          <a:xfrm>
            <a:off x="609600" y="457202"/>
            <a:ext cx="6556917" cy="730332"/>
          </a:xfrm>
        </p:spPr>
        <p:txBody>
          <a:bodyPr/>
          <a:lstStyle>
            <a:lvl1pPr>
              <a:lnSpc>
                <a:spcPct val="100000"/>
              </a:lnSpc>
              <a:defRPr/>
            </a:lvl1pPr>
          </a:lstStyle>
          <a:p>
            <a:r>
              <a:rPr lang="en-US"/>
              <a:t>Click to edit Master title style</a:t>
            </a:r>
          </a:p>
        </p:txBody>
      </p:sp>
      <p:sp>
        <p:nvSpPr>
          <p:cNvPr id="6" name="Text Placeholder 5">
            <a:extLst>
              <a:ext uri="{FF2B5EF4-FFF2-40B4-BE49-F238E27FC236}">
                <a16:creationId xmlns:a16="http://schemas.microsoft.com/office/drawing/2014/main" id="{7F365ECE-A550-1D48-9A88-A921199C6921}"/>
              </a:ext>
            </a:extLst>
          </p:cNvPr>
          <p:cNvSpPr>
            <a:spLocks noGrp="1"/>
          </p:cNvSpPr>
          <p:nvPr>
            <p:ph type="body" sz="quarter" idx="12" hasCustomPrompt="1"/>
          </p:nvPr>
        </p:nvSpPr>
        <p:spPr>
          <a:xfrm>
            <a:off x="609603" y="5715003"/>
            <a:ext cx="6051396" cy="164148"/>
          </a:xfrm>
          <a:prstGeom prst="rect">
            <a:avLst/>
          </a:prstGeom>
        </p:spPr>
        <p:txBody>
          <a:bodyPr/>
          <a:lstStyle>
            <a:lvl1pPr marL="0" indent="0">
              <a:buNone/>
              <a:defRPr sz="1067" i="1"/>
            </a:lvl1pPr>
          </a:lstStyle>
          <a:p>
            <a:pPr lvl="0"/>
            <a:r>
              <a:rPr lang="en-US"/>
              <a:t>Click to edit footer</a:t>
            </a:r>
          </a:p>
        </p:txBody>
      </p:sp>
      <p:grpSp>
        <p:nvGrpSpPr>
          <p:cNvPr id="20" name="Group 1">
            <a:extLst>
              <a:ext uri="{FF2B5EF4-FFF2-40B4-BE49-F238E27FC236}">
                <a16:creationId xmlns:a16="http://schemas.microsoft.com/office/drawing/2014/main" id="{943F8A71-03DC-1C42-8BD0-10ED0BFEFCFF}"/>
              </a:ext>
            </a:extLst>
          </p:cNvPr>
          <p:cNvGrpSpPr>
            <a:grpSpLocks/>
          </p:cNvGrpSpPr>
          <p:nvPr userDrawn="1"/>
        </p:nvGrpSpPr>
        <p:grpSpPr bwMode="auto">
          <a:xfrm>
            <a:off x="10632640" y="6265533"/>
            <a:ext cx="969664" cy="390523"/>
            <a:chOff x="161925" y="1530350"/>
            <a:chExt cx="10079038" cy="4059238"/>
          </a:xfrm>
          <a:solidFill>
            <a:schemeClr val="bg2"/>
          </a:solidFill>
        </p:grpSpPr>
        <p:sp>
          <p:nvSpPr>
            <p:cNvPr id="21" name="Freeform 20">
              <a:extLst>
                <a:ext uri="{FF2B5EF4-FFF2-40B4-BE49-F238E27FC236}">
                  <a16:creationId xmlns:a16="http://schemas.microsoft.com/office/drawing/2014/main" id="{74FFCF69-C26E-1648-A699-44900FF3F890}"/>
                </a:ext>
              </a:extLst>
            </p:cNvPr>
            <p:cNvSpPr>
              <a:spLocks noChangeArrowheads="1"/>
            </p:cNvSpPr>
            <p:nvPr/>
          </p:nvSpPr>
          <p:spPr bwMode="auto">
            <a:xfrm>
              <a:off x="3748088" y="1530350"/>
              <a:ext cx="603250" cy="592138"/>
            </a:xfrm>
            <a:custGeom>
              <a:avLst/>
              <a:gdLst>
                <a:gd name="T0" fmla="*/ 853 w 1677"/>
                <a:gd name="T1" fmla="*/ 0 h 1647"/>
                <a:gd name="T2" fmla="*/ 853 w 1677"/>
                <a:gd name="T3" fmla="*/ 0 h 1647"/>
                <a:gd name="T4" fmla="*/ 0 w 1677"/>
                <a:gd name="T5" fmla="*/ 823 h 1647"/>
                <a:gd name="T6" fmla="*/ 853 w 1677"/>
                <a:gd name="T7" fmla="*/ 1646 h 1647"/>
                <a:gd name="T8" fmla="*/ 1676 w 1677"/>
                <a:gd name="T9" fmla="*/ 823 h 1647"/>
                <a:gd name="T10" fmla="*/ 853 w 1677"/>
                <a:gd name="T11" fmla="*/ 0 h 1647"/>
              </a:gdLst>
              <a:ahLst/>
              <a:cxnLst>
                <a:cxn ang="0">
                  <a:pos x="T0" y="T1"/>
                </a:cxn>
                <a:cxn ang="0">
                  <a:pos x="T2" y="T3"/>
                </a:cxn>
                <a:cxn ang="0">
                  <a:pos x="T4" y="T5"/>
                </a:cxn>
                <a:cxn ang="0">
                  <a:pos x="T6" y="T7"/>
                </a:cxn>
                <a:cxn ang="0">
                  <a:pos x="T8" y="T9"/>
                </a:cxn>
                <a:cxn ang="0">
                  <a:pos x="T10" y="T11"/>
                </a:cxn>
              </a:cxnLst>
              <a:rect l="0" t="0" r="r" b="b"/>
              <a:pathLst>
                <a:path w="1677" h="1647">
                  <a:moveTo>
                    <a:pt x="853" y="0"/>
                  </a:moveTo>
                  <a:lnTo>
                    <a:pt x="853" y="0"/>
                  </a:lnTo>
                  <a:cubicBezTo>
                    <a:pt x="396" y="0"/>
                    <a:pt x="0" y="366"/>
                    <a:pt x="0" y="823"/>
                  </a:cubicBezTo>
                  <a:cubicBezTo>
                    <a:pt x="0" y="1280"/>
                    <a:pt x="396" y="1646"/>
                    <a:pt x="853" y="1646"/>
                  </a:cubicBezTo>
                  <a:cubicBezTo>
                    <a:pt x="1310" y="1646"/>
                    <a:pt x="1676" y="1280"/>
                    <a:pt x="1676" y="823"/>
                  </a:cubicBezTo>
                  <a:cubicBezTo>
                    <a:pt x="1676" y="366"/>
                    <a:pt x="1310" y="0"/>
                    <a:pt x="85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2" name="Freeform 2">
              <a:extLst>
                <a:ext uri="{FF2B5EF4-FFF2-40B4-BE49-F238E27FC236}">
                  <a16:creationId xmlns:a16="http://schemas.microsoft.com/office/drawing/2014/main" id="{09904F1F-E6EF-DC4D-9AD1-292FC76CA643}"/>
                </a:ext>
              </a:extLst>
            </p:cNvPr>
            <p:cNvSpPr>
              <a:spLocks noChangeArrowheads="1"/>
            </p:cNvSpPr>
            <p:nvPr/>
          </p:nvSpPr>
          <p:spPr bwMode="auto">
            <a:xfrm>
              <a:off x="161925" y="2298700"/>
              <a:ext cx="2171700" cy="2127250"/>
            </a:xfrm>
            <a:custGeom>
              <a:avLst/>
              <a:gdLst>
                <a:gd name="T0" fmla="*/ 3016 w 6034"/>
                <a:gd name="T1" fmla="*/ 0 h 5910"/>
                <a:gd name="T2" fmla="*/ 3016 w 6034"/>
                <a:gd name="T3" fmla="*/ 0 h 5910"/>
                <a:gd name="T4" fmla="*/ 0 w 6034"/>
                <a:gd name="T5" fmla="*/ 2955 h 5910"/>
                <a:gd name="T6" fmla="*/ 2773 w 6034"/>
                <a:gd name="T7" fmla="*/ 5909 h 5910"/>
                <a:gd name="T8" fmla="*/ 4570 w 6034"/>
                <a:gd name="T9" fmla="*/ 5300 h 5910"/>
                <a:gd name="T10" fmla="*/ 4570 w 6034"/>
                <a:gd name="T11" fmla="*/ 5818 h 5910"/>
                <a:gd name="T12" fmla="*/ 6033 w 6034"/>
                <a:gd name="T13" fmla="*/ 5818 h 5910"/>
                <a:gd name="T14" fmla="*/ 6033 w 6034"/>
                <a:gd name="T15" fmla="*/ 2955 h 5910"/>
                <a:gd name="T16" fmla="*/ 3016 w 6034"/>
                <a:gd name="T17" fmla="*/ 0 h 5910"/>
                <a:gd name="T18" fmla="*/ 3016 w 6034"/>
                <a:gd name="T19" fmla="*/ 4599 h 5910"/>
                <a:gd name="T20" fmla="*/ 3016 w 6034"/>
                <a:gd name="T21" fmla="*/ 4599 h 5910"/>
                <a:gd name="T22" fmla="*/ 1493 w 6034"/>
                <a:gd name="T23" fmla="*/ 2955 h 5910"/>
                <a:gd name="T24" fmla="*/ 3016 w 6034"/>
                <a:gd name="T25" fmla="*/ 1310 h 5910"/>
                <a:gd name="T26" fmla="*/ 4570 w 6034"/>
                <a:gd name="T27" fmla="*/ 2955 h 5910"/>
                <a:gd name="T28" fmla="*/ 3016 w 6034"/>
                <a:gd name="T29" fmla="*/ 4599 h 5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34" h="5910">
                  <a:moveTo>
                    <a:pt x="3016" y="0"/>
                  </a:moveTo>
                  <a:lnTo>
                    <a:pt x="3016" y="0"/>
                  </a:lnTo>
                  <a:cubicBezTo>
                    <a:pt x="1249" y="0"/>
                    <a:pt x="0" y="1249"/>
                    <a:pt x="0" y="2955"/>
                  </a:cubicBezTo>
                  <a:cubicBezTo>
                    <a:pt x="0" y="4660"/>
                    <a:pt x="1158" y="5909"/>
                    <a:pt x="2773" y="5909"/>
                  </a:cubicBezTo>
                  <a:cubicBezTo>
                    <a:pt x="3442" y="5909"/>
                    <a:pt x="4083" y="5697"/>
                    <a:pt x="4570" y="5300"/>
                  </a:cubicBezTo>
                  <a:cubicBezTo>
                    <a:pt x="4570" y="5818"/>
                    <a:pt x="4570" y="5818"/>
                    <a:pt x="4570" y="5818"/>
                  </a:cubicBezTo>
                  <a:cubicBezTo>
                    <a:pt x="6033" y="5818"/>
                    <a:pt x="6033" y="5818"/>
                    <a:pt x="6033" y="5818"/>
                  </a:cubicBezTo>
                  <a:cubicBezTo>
                    <a:pt x="6033" y="2955"/>
                    <a:pt x="6033" y="2955"/>
                    <a:pt x="6033" y="2955"/>
                  </a:cubicBezTo>
                  <a:cubicBezTo>
                    <a:pt x="6033" y="1249"/>
                    <a:pt x="4753" y="0"/>
                    <a:pt x="3016" y="0"/>
                  </a:cubicBezTo>
                  <a:close/>
                  <a:moveTo>
                    <a:pt x="3016" y="4599"/>
                  </a:moveTo>
                  <a:lnTo>
                    <a:pt x="3016" y="4599"/>
                  </a:lnTo>
                  <a:cubicBezTo>
                    <a:pt x="2102" y="4599"/>
                    <a:pt x="1493" y="3929"/>
                    <a:pt x="1493" y="2955"/>
                  </a:cubicBezTo>
                  <a:cubicBezTo>
                    <a:pt x="1493" y="2010"/>
                    <a:pt x="2133" y="1310"/>
                    <a:pt x="3016" y="1310"/>
                  </a:cubicBezTo>
                  <a:cubicBezTo>
                    <a:pt x="3930" y="1310"/>
                    <a:pt x="4570" y="2010"/>
                    <a:pt x="4570" y="2955"/>
                  </a:cubicBezTo>
                  <a:cubicBezTo>
                    <a:pt x="4570" y="3929"/>
                    <a:pt x="3930" y="4599"/>
                    <a:pt x="3016" y="459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3" name="Freeform 3">
              <a:extLst>
                <a:ext uri="{FF2B5EF4-FFF2-40B4-BE49-F238E27FC236}">
                  <a16:creationId xmlns:a16="http://schemas.microsoft.com/office/drawing/2014/main" id="{670FFA65-5AEC-C64F-8E39-A6D66A6269FE}"/>
                </a:ext>
              </a:extLst>
            </p:cNvPr>
            <p:cNvSpPr>
              <a:spLocks noChangeArrowheads="1"/>
            </p:cNvSpPr>
            <p:nvPr/>
          </p:nvSpPr>
          <p:spPr bwMode="auto">
            <a:xfrm>
              <a:off x="3792538" y="2332038"/>
              <a:ext cx="515937" cy="2062162"/>
            </a:xfrm>
            <a:custGeom>
              <a:avLst/>
              <a:gdLst>
                <a:gd name="T0" fmla="*/ 0 w 1433"/>
                <a:gd name="T1" fmla="*/ 5726 h 5727"/>
                <a:gd name="T2" fmla="*/ 1432 w 1433"/>
                <a:gd name="T3" fmla="*/ 5726 h 5727"/>
                <a:gd name="T4" fmla="*/ 1432 w 1433"/>
                <a:gd name="T5" fmla="*/ 0 h 5727"/>
                <a:gd name="T6" fmla="*/ 0 w 1433"/>
                <a:gd name="T7" fmla="*/ 0 h 5727"/>
                <a:gd name="T8" fmla="*/ 0 w 1433"/>
                <a:gd name="T9" fmla="*/ 5726 h 5727"/>
              </a:gdLst>
              <a:ahLst/>
              <a:cxnLst>
                <a:cxn ang="0">
                  <a:pos x="T0" y="T1"/>
                </a:cxn>
                <a:cxn ang="0">
                  <a:pos x="T2" y="T3"/>
                </a:cxn>
                <a:cxn ang="0">
                  <a:pos x="T4" y="T5"/>
                </a:cxn>
                <a:cxn ang="0">
                  <a:pos x="T6" y="T7"/>
                </a:cxn>
                <a:cxn ang="0">
                  <a:pos x="T8" y="T9"/>
                </a:cxn>
              </a:cxnLst>
              <a:rect l="0" t="0" r="r" b="b"/>
              <a:pathLst>
                <a:path w="1433" h="5727">
                  <a:moveTo>
                    <a:pt x="0" y="5726"/>
                  </a:moveTo>
                  <a:lnTo>
                    <a:pt x="1432" y="5726"/>
                  </a:lnTo>
                  <a:lnTo>
                    <a:pt x="1432" y="0"/>
                  </a:lnTo>
                  <a:lnTo>
                    <a:pt x="0" y="0"/>
                  </a:lnTo>
                  <a:lnTo>
                    <a:pt x="0" y="572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4" name="Freeform 4">
              <a:extLst>
                <a:ext uri="{FF2B5EF4-FFF2-40B4-BE49-F238E27FC236}">
                  <a16:creationId xmlns:a16="http://schemas.microsoft.com/office/drawing/2014/main" id="{499ABBD8-9E11-7543-B1C3-DB1A87727887}"/>
                </a:ext>
              </a:extLst>
            </p:cNvPr>
            <p:cNvSpPr>
              <a:spLocks noChangeArrowheads="1"/>
            </p:cNvSpPr>
            <p:nvPr/>
          </p:nvSpPr>
          <p:spPr bwMode="auto">
            <a:xfrm>
              <a:off x="4592638" y="2332038"/>
              <a:ext cx="2160587" cy="1009650"/>
            </a:xfrm>
            <a:custGeom>
              <a:avLst/>
              <a:gdLst>
                <a:gd name="T0" fmla="*/ 2986 w 6002"/>
                <a:gd name="T1" fmla="*/ 0 h 2804"/>
                <a:gd name="T2" fmla="*/ 2986 w 6002"/>
                <a:gd name="T3" fmla="*/ 0 h 2804"/>
                <a:gd name="T4" fmla="*/ 0 w 6002"/>
                <a:gd name="T5" fmla="*/ 2803 h 2804"/>
                <a:gd name="T6" fmla="*/ 1493 w 6002"/>
                <a:gd name="T7" fmla="*/ 2803 h 2804"/>
                <a:gd name="T8" fmla="*/ 3016 w 6002"/>
                <a:gd name="T9" fmla="*/ 1309 h 2804"/>
                <a:gd name="T10" fmla="*/ 4539 w 6002"/>
                <a:gd name="T11" fmla="*/ 2803 h 2804"/>
                <a:gd name="T12" fmla="*/ 6001 w 6002"/>
                <a:gd name="T13" fmla="*/ 2803 h 2804"/>
                <a:gd name="T14" fmla="*/ 2986 w 6002"/>
                <a:gd name="T15" fmla="*/ 0 h 28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2" h="2804">
                  <a:moveTo>
                    <a:pt x="2986" y="0"/>
                  </a:moveTo>
                  <a:lnTo>
                    <a:pt x="2986" y="0"/>
                  </a:lnTo>
                  <a:cubicBezTo>
                    <a:pt x="1311" y="0"/>
                    <a:pt x="62" y="1157"/>
                    <a:pt x="0" y="2803"/>
                  </a:cubicBezTo>
                  <a:cubicBezTo>
                    <a:pt x="1493" y="2803"/>
                    <a:pt x="1493" y="2803"/>
                    <a:pt x="1493" y="2803"/>
                  </a:cubicBezTo>
                  <a:cubicBezTo>
                    <a:pt x="1555" y="1918"/>
                    <a:pt x="2163" y="1309"/>
                    <a:pt x="3016" y="1309"/>
                  </a:cubicBezTo>
                  <a:cubicBezTo>
                    <a:pt x="3869" y="1309"/>
                    <a:pt x="4478" y="1918"/>
                    <a:pt x="4539" y="2803"/>
                  </a:cubicBezTo>
                  <a:cubicBezTo>
                    <a:pt x="6001" y="2803"/>
                    <a:pt x="6001" y="2803"/>
                    <a:pt x="6001" y="2803"/>
                  </a:cubicBezTo>
                  <a:cubicBezTo>
                    <a:pt x="5941" y="1157"/>
                    <a:pt x="4692" y="0"/>
                    <a:pt x="298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5" name="Freeform 5">
              <a:extLst>
                <a:ext uri="{FF2B5EF4-FFF2-40B4-BE49-F238E27FC236}">
                  <a16:creationId xmlns:a16="http://schemas.microsoft.com/office/drawing/2014/main" id="{F69A7A2A-B938-6D41-8FAC-9C33E8FB0FFE}"/>
                </a:ext>
              </a:extLst>
            </p:cNvPr>
            <p:cNvSpPr>
              <a:spLocks noChangeArrowheads="1"/>
            </p:cNvSpPr>
            <p:nvPr/>
          </p:nvSpPr>
          <p:spPr bwMode="auto">
            <a:xfrm>
              <a:off x="4592638" y="3592513"/>
              <a:ext cx="2160587" cy="1997075"/>
            </a:xfrm>
            <a:custGeom>
              <a:avLst/>
              <a:gdLst>
                <a:gd name="T0" fmla="*/ 4478 w 6002"/>
                <a:gd name="T1" fmla="*/ 0 h 5546"/>
                <a:gd name="T2" fmla="*/ 4478 w 6002"/>
                <a:gd name="T3" fmla="*/ 0 h 5546"/>
                <a:gd name="T4" fmla="*/ 4387 w 6002"/>
                <a:gd name="T5" fmla="*/ 213 h 5546"/>
                <a:gd name="T6" fmla="*/ 4387 w 6002"/>
                <a:gd name="T7" fmla="*/ 243 h 5546"/>
                <a:gd name="T8" fmla="*/ 4387 w 6002"/>
                <a:gd name="T9" fmla="*/ 275 h 5546"/>
                <a:gd name="T10" fmla="*/ 3016 w 6002"/>
                <a:gd name="T11" fmla="*/ 1096 h 5546"/>
                <a:gd name="T12" fmla="*/ 1555 w 6002"/>
                <a:gd name="T13" fmla="*/ 0 h 5546"/>
                <a:gd name="T14" fmla="*/ 1555 w 6002"/>
                <a:gd name="T15" fmla="*/ 0 h 5546"/>
                <a:gd name="T16" fmla="*/ 31 w 6002"/>
                <a:gd name="T17" fmla="*/ 0 h 5546"/>
                <a:gd name="T18" fmla="*/ 31 w 6002"/>
                <a:gd name="T19" fmla="*/ 0 h 5546"/>
                <a:gd name="T20" fmla="*/ 2742 w 6002"/>
                <a:gd name="T21" fmla="*/ 2407 h 5546"/>
                <a:gd name="T22" fmla="*/ 4539 w 6002"/>
                <a:gd name="T23" fmla="*/ 1797 h 5546"/>
                <a:gd name="T24" fmla="*/ 4539 w 6002"/>
                <a:gd name="T25" fmla="*/ 2224 h 5546"/>
                <a:gd name="T26" fmla="*/ 4539 w 6002"/>
                <a:gd name="T27" fmla="*/ 2315 h 5546"/>
                <a:gd name="T28" fmla="*/ 4539 w 6002"/>
                <a:gd name="T29" fmla="*/ 2437 h 5546"/>
                <a:gd name="T30" fmla="*/ 4509 w 6002"/>
                <a:gd name="T31" fmla="*/ 3046 h 5546"/>
                <a:gd name="T32" fmla="*/ 3016 w 6002"/>
                <a:gd name="T33" fmla="*/ 4235 h 5546"/>
                <a:gd name="T34" fmla="*/ 1524 w 6002"/>
                <a:gd name="T35" fmla="*/ 3046 h 5546"/>
                <a:gd name="T36" fmla="*/ 0 w 6002"/>
                <a:gd name="T37" fmla="*/ 3046 h 5546"/>
                <a:gd name="T38" fmla="*/ 2986 w 6002"/>
                <a:gd name="T39" fmla="*/ 5545 h 5546"/>
                <a:gd name="T40" fmla="*/ 5971 w 6002"/>
                <a:gd name="T41" fmla="*/ 3108 h 5546"/>
                <a:gd name="T42" fmla="*/ 5971 w 6002"/>
                <a:gd name="T43" fmla="*/ 3108 h 5546"/>
                <a:gd name="T44" fmla="*/ 5971 w 6002"/>
                <a:gd name="T45" fmla="*/ 3077 h 5546"/>
                <a:gd name="T46" fmla="*/ 5971 w 6002"/>
                <a:gd name="T47" fmla="*/ 3046 h 5546"/>
                <a:gd name="T48" fmla="*/ 5971 w 6002"/>
                <a:gd name="T49" fmla="*/ 3046 h 5546"/>
                <a:gd name="T50" fmla="*/ 6001 w 6002"/>
                <a:gd name="T51" fmla="*/ 2224 h 5546"/>
                <a:gd name="T52" fmla="*/ 6001 w 6002"/>
                <a:gd name="T53" fmla="*/ 2315 h 5546"/>
                <a:gd name="T54" fmla="*/ 6001 w 6002"/>
                <a:gd name="T55" fmla="*/ 2285 h 5546"/>
                <a:gd name="T56" fmla="*/ 6001 w 6002"/>
                <a:gd name="T57" fmla="*/ 0 h 5546"/>
                <a:gd name="T58" fmla="*/ 4478 w 6002"/>
                <a:gd name="T59" fmla="*/ 0 h 5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02" h="5546">
                  <a:moveTo>
                    <a:pt x="4478" y="0"/>
                  </a:moveTo>
                  <a:lnTo>
                    <a:pt x="4478" y="0"/>
                  </a:lnTo>
                  <a:cubicBezTo>
                    <a:pt x="4448" y="91"/>
                    <a:pt x="4417" y="153"/>
                    <a:pt x="4387" y="213"/>
                  </a:cubicBezTo>
                  <a:cubicBezTo>
                    <a:pt x="4387" y="243"/>
                    <a:pt x="4387" y="243"/>
                    <a:pt x="4387" y="243"/>
                  </a:cubicBezTo>
                  <a:cubicBezTo>
                    <a:pt x="4387" y="243"/>
                    <a:pt x="4387" y="243"/>
                    <a:pt x="4387" y="275"/>
                  </a:cubicBezTo>
                  <a:cubicBezTo>
                    <a:pt x="4113" y="762"/>
                    <a:pt x="3625" y="1096"/>
                    <a:pt x="3016" y="1096"/>
                  </a:cubicBezTo>
                  <a:cubicBezTo>
                    <a:pt x="2285" y="1096"/>
                    <a:pt x="1736" y="670"/>
                    <a:pt x="1555" y="0"/>
                  </a:cubicBezTo>
                  <a:lnTo>
                    <a:pt x="1555" y="0"/>
                  </a:lnTo>
                  <a:cubicBezTo>
                    <a:pt x="31" y="0"/>
                    <a:pt x="31" y="0"/>
                    <a:pt x="31" y="0"/>
                  </a:cubicBezTo>
                  <a:lnTo>
                    <a:pt x="31" y="0"/>
                  </a:lnTo>
                  <a:cubicBezTo>
                    <a:pt x="244" y="1432"/>
                    <a:pt x="1341" y="2407"/>
                    <a:pt x="2742" y="2407"/>
                  </a:cubicBezTo>
                  <a:cubicBezTo>
                    <a:pt x="3442" y="2407"/>
                    <a:pt x="4083" y="2193"/>
                    <a:pt x="4539" y="1797"/>
                  </a:cubicBezTo>
                  <a:cubicBezTo>
                    <a:pt x="4539" y="2224"/>
                    <a:pt x="4539" y="2224"/>
                    <a:pt x="4539" y="2224"/>
                  </a:cubicBezTo>
                  <a:cubicBezTo>
                    <a:pt x="4539" y="2315"/>
                    <a:pt x="4539" y="2315"/>
                    <a:pt x="4539" y="2315"/>
                  </a:cubicBezTo>
                  <a:cubicBezTo>
                    <a:pt x="4539" y="2437"/>
                    <a:pt x="4539" y="2437"/>
                    <a:pt x="4539" y="2437"/>
                  </a:cubicBezTo>
                  <a:cubicBezTo>
                    <a:pt x="4539" y="2437"/>
                    <a:pt x="4539" y="2834"/>
                    <a:pt x="4509" y="3046"/>
                  </a:cubicBezTo>
                  <a:cubicBezTo>
                    <a:pt x="4326" y="3747"/>
                    <a:pt x="3747" y="4235"/>
                    <a:pt x="3016" y="4235"/>
                  </a:cubicBezTo>
                  <a:cubicBezTo>
                    <a:pt x="2255" y="4235"/>
                    <a:pt x="1676" y="3747"/>
                    <a:pt x="1524" y="3046"/>
                  </a:cubicBezTo>
                  <a:cubicBezTo>
                    <a:pt x="0" y="3046"/>
                    <a:pt x="0" y="3046"/>
                    <a:pt x="0" y="3046"/>
                  </a:cubicBezTo>
                  <a:cubicBezTo>
                    <a:pt x="214" y="4509"/>
                    <a:pt x="1402" y="5545"/>
                    <a:pt x="2986" y="5545"/>
                  </a:cubicBezTo>
                  <a:cubicBezTo>
                    <a:pt x="4570" y="5545"/>
                    <a:pt x="5757" y="4570"/>
                    <a:pt x="5971" y="3108"/>
                  </a:cubicBezTo>
                  <a:lnTo>
                    <a:pt x="5971" y="3108"/>
                  </a:lnTo>
                  <a:cubicBezTo>
                    <a:pt x="5971" y="3108"/>
                    <a:pt x="5971" y="3108"/>
                    <a:pt x="5971" y="3077"/>
                  </a:cubicBezTo>
                  <a:lnTo>
                    <a:pt x="5971" y="3046"/>
                  </a:lnTo>
                  <a:lnTo>
                    <a:pt x="5971" y="3046"/>
                  </a:lnTo>
                  <a:cubicBezTo>
                    <a:pt x="6001" y="2924"/>
                    <a:pt x="6001" y="2681"/>
                    <a:pt x="6001" y="2224"/>
                  </a:cubicBezTo>
                  <a:cubicBezTo>
                    <a:pt x="6001" y="2315"/>
                    <a:pt x="6001" y="2315"/>
                    <a:pt x="6001" y="2315"/>
                  </a:cubicBezTo>
                  <a:cubicBezTo>
                    <a:pt x="6001" y="2285"/>
                    <a:pt x="6001" y="2285"/>
                    <a:pt x="6001" y="2285"/>
                  </a:cubicBezTo>
                  <a:cubicBezTo>
                    <a:pt x="6001" y="0"/>
                    <a:pt x="6001" y="0"/>
                    <a:pt x="6001" y="0"/>
                  </a:cubicBezTo>
                  <a:cubicBezTo>
                    <a:pt x="4478" y="0"/>
                    <a:pt x="4478" y="0"/>
                    <a:pt x="4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6" name="Freeform 6">
              <a:extLst>
                <a:ext uri="{FF2B5EF4-FFF2-40B4-BE49-F238E27FC236}">
                  <a16:creationId xmlns:a16="http://schemas.microsoft.com/office/drawing/2014/main" id="{83F5114E-819B-DB44-B14C-E169E2384548}"/>
                </a:ext>
              </a:extLst>
            </p:cNvPr>
            <p:cNvSpPr>
              <a:spLocks noChangeArrowheads="1"/>
            </p:cNvSpPr>
            <p:nvPr/>
          </p:nvSpPr>
          <p:spPr bwMode="auto">
            <a:xfrm>
              <a:off x="9242425" y="1728788"/>
              <a:ext cx="998538" cy="2676525"/>
            </a:xfrm>
            <a:custGeom>
              <a:avLst/>
              <a:gdLst>
                <a:gd name="T0" fmla="*/ 2499 w 2774"/>
                <a:gd name="T1" fmla="*/ 6031 h 7434"/>
                <a:gd name="T2" fmla="*/ 2499 w 2774"/>
                <a:gd name="T3" fmla="*/ 6031 h 7434"/>
                <a:gd name="T4" fmla="*/ 1706 w 2774"/>
                <a:gd name="T5" fmla="*/ 5818 h 7434"/>
                <a:gd name="T6" fmla="*/ 1463 w 2774"/>
                <a:gd name="T7" fmla="*/ 5088 h 7434"/>
                <a:gd name="T8" fmla="*/ 1463 w 2774"/>
                <a:gd name="T9" fmla="*/ 2619 h 7434"/>
                <a:gd name="T10" fmla="*/ 2438 w 2774"/>
                <a:gd name="T11" fmla="*/ 2619 h 7434"/>
                <a:gd name="T12" fmla="*/ 2438 w 2774"/>
                <a:gd name="T13" fmla="*/ 1310 h 7434"/>
                <a:gd name="T14" fmla="*/ 1463 w 2774"/>
                <a:gd name="T15" fmla="*/ 1310 h 7434"/>
                <a:gd name="T16" fmla="*/ 1463 w 2774"/>
                <a:gd name="T17" fmla="*/ 0 h 7434"/>
                <a:gd name="T18" fmla="*/ 0 w 2774"/>
                <a:gd name="T19" fmla="*/ 0 h 7434"/>
                <a:gd name="T20" fmla="*/ 0 w 2774"/>
                <a:gd name="T21" fmla="*/ 5088 h 7434"/>
                <a:gd name="T22" fmla="*/ 732 w 2774"/>
                <a:gd name="T23" fmla="*/ 6915 h 7434"/>
                <a:gd name="T24" fmla="*/ 2164 w 2774"/>
                <a:gd name="T25" fmla="*/ 7433 h 7434"/>
                <a:gd name="T26" fmla="*/ 2529 w 2774"/>
                <a:gd name="T27" fmla="*/ 7402 h 7434"/>
                <a:gd name="T28" fmla="*/ 2773 w 2774"/>
                <a:gd name="T29" fmla="*/ 7402 h 7434"/>
                <a:gd name="T30" fmla="*/ 2773 w 2774"/>
                <a:gd name="T31" fmla="*/ 6001 h 7434"/>
                <a:gd name="T32" fmla="*/ 2499 w 2774"/>
                <a:gd name="T33" fmla="*/ 6031 h 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4" h="7434">
                  <a:moveTo>
                    <a:pt x="2499" y="6031"/>
                  </a:moveTo>
                  <a:lnTo>
                    <a:pt x="2499" y="6031"/>
                  </a:lnTo>
                  <a:cubicBezTo>
                    <a:pt x="2133" y="6062"/>
                    <a:pt x="1859" y="6001"/>
                    <a:pt x="1706" y="5818"/>
                  </a:cubicBezTo>
                  <a:cubicBezTo>
                    <a:pt x="1524" y="5696"/>
                    <a:pt x="1463" y="5421"/>
                    <a:pt x="1463" y="5088"/>
                  </a:cubicBezTo>
                  <a:cubicBezTo>
                    <a:pt x="1463" y="2619"/>
                    <a:pt x="1463" y="2619"/>
                    <a:pt x="1463" y="2619"/>
                  </a:cubicBezTo>
                  <a:cubicBezTo>
                    <a:pt x="2438" y="2619"/>
                    <a:pt x="2438" y="2619"/>
                    <a:pt x="2438" y="2619"/>
                  </a:cubicBezTo>
                  <a:cubicBezTo>
                    <a:pt x="2438" y="1310"/>
                    <a:pt x="2438" y="1310"/>
                    <a:pt x="2438" y="1310"/>
                  </a:cubicBezTo>
                  <a:cubicBezTo>
                    <a:pt x="1463" y="1310"/>
                    <a:pt x="1463" y="1310"/>
                    <a:pt x="1463" y="1310"/>
                  </a:cubicBezTo>
                  <a:cubicBezTo>
                    <a:pt x="1463" y="0"/>
                    <a:pt x="1463" y="0"/>
                    <a:pt x="1463" y="0"/>
                  </a:cubicBezTo>
                  <a:cubicBezTo>
                    <a:pt x="0" y="0"/>
                    <a:pt x="0" y="0"/>
                    <a:pt x="0" y="0"/>
                  </a:cubicBezTo>
                  <a:cubicBezTo>
                    <a:pt x="0" y="5088"/>
                    <a:pt x="0" y="5088"/>
                    <a:pt x="0" y="5088"/>
                  </a:cubicBezTo>
                  <a:cubicBezTo>
                    <a:pt x="0" y="5879"/>
                    <a:pt x="244" y="6488"/>
                    <a:pt x="732" y="6915"/>
                  </a:cubicBezTo>
                  <a:cubicBezTo>
                    <a:pt x="1097" y="7249"/>
                    <a:pt x="1615" y="7433"/>
                    <a:pt x="2164" y="7433"/>
                  </a:cubicBezTo>
                  <a:cubicBezTo>
                    <a:pt x="2286" y="7433"/>
                    <a:pt x="2407" y="7433"/>
                    <a:pt x="2529" y="7402"/>
                  </a:cubicBezTo>
                  <a:cubicBezTo>
                    <a:pt x="2773" y="7402"/>
                    <a:pt x="2773" y="7402"/>
                    <a:pt x="2773" y="7402"/>
                  </a:cubicBezTo>
                  <a:cubicBezTo>
                    <a:pt x="2773" y="6001"/>
                    <a:pt x="2773" y="6001"/>
                    <a:pt x="2773" y="6001"/>
                  </a:cubicBezTo>
                  <a:lnTo>
                    <a:pt x="2499" y="60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7" name="Freeform 7">
              <a:extLst>
                <a:ext uri="{FF2B5EF4-FFF2-40B4-BE49-F238E27FC236}">
                  <a16:creationId xmlns:a16="http://schemas.microsoft.com/office/drawing/2014/main" id="{CF76BF7E-D166-4340-9FBC-FC3344A3FE63}"/>
                </a:ext>
              </a:extLst>
            </p:cNvPr>
            <p:cNvSpPr>
              <a:spLocks noChangeArrowheads="1"/>
            </p:cNvSpPr>
            <p:nvPr/>
          </p:nvSpPr>
          <p:spPr bwMode="auto">
            <a:xfrm>
              <a:off x="2574925" y="1552575"/>
              <a:ext cx="954088" cy="2873375"/>
            </a:xfrm>
            <a:custGeom>
              <a:avLst/>
              <a:gdLst>
                <a:gd name="T0" fmla="*/ 1676 w 2651"/>
                <a:gd name="T1" fmla="*/ 6367 h 7982"/>
                <a:gd name="T2" fmla="*/ 1676 w 2651"/>
                <a:gd name="T3" fmla="*/ 6367 h 7982"/>
                <a:gd name="T4" fmla="*/ 1492 w 2651"/>
                <a:gd name="T5" fmla="*/ 5788 h 7982"/>
                <a:gd name="T6" fmla="*/ 1492 w 2651"/>
                <a:gd name="T7" fmla="*/ 0 h 7982"/>
                <a:gd name="T8" fmla="*/ 0 w 2651"/>
                <a:gd name="T9" fmla="*/ 0 h 7982"/>
                <a:gd name="T10" fmla="*/ 0 w 2651"/>
                <a:gd name="T11" fmla="*/ 5819 h 7982"/>
                <a:gd name="T12" fmla="*/ 670 w 2651"/>
                <a:gd name="T13" fmla="*/ 7494 h 7982"/>
                <a:gd name="T14" fmla="*/ 2011 w 2651"/>
                <a:gd name="T15" fmla="*/ 7981 h 7982"/>
                <a:gd name="T16" fmla="*/ 2345 w 2651"/>
                <a:gd name="T17" fmla="*/ 7951 h 7982"/>
                <a:gd name="T18" fmla="*/ 2650 w 2651"/>
                <a:gd name="T19" fmla="*/ 7921 h 7982"/>
                <a:gd name="T20" fmla="*/ 2650 w 2651"/>
                <a:gd name="T21" fmla="*/ 6489 h 7982"/>
                <a:gd name="T22" fmla="*/ 2285 w 2651"/>
                <a:gd name="T23" fmla="*/ 6519 h 7982"/>
                <a:gd name="T24" fmla="*/ 1676 w 2651"/>
                <a:gd name="T25" fmla="*/ 6367 h 7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7982">
                  <a:moveTo>
                    <a:pt x="1676" y="6367"/>
                  </a:moveTo>
                  <a:lnTo>
                    <a:pt x="1676" y="6367"/>
                  </a:lnTo>
                  <a:cubicBezTo>
                    <a:pt x="1554" y="6245"/>
                    <a:pt x="1492" y="6062"/>
                    <a:pt x="1492" y="5788"/>
                  </a:cubicBezTo>
                  <a:cubicBezTo>
                    <a:pt x="1492" y="0"/>
                    <a:pt x="1492" y="0"/>
                    <a:pt x="1492" y="0"/>
                  </a:cubicBezTo>
                  <a:cubicBezTo>
                    <a:pt x="0" y="0"/>
                    <a:pt x="0" y="0"/>
                    <a:pt x="0" y="0"/>
                  </a:cubicBezTo>
                  <a:cubicBezTo>
                    <a:pt x="0" y="5819"/>
                    <a:pt x="0" y="5819"/>
                    <a:pt x="0" y="5819"/>
                  </a:cubicBezTo>
                  <a:cubicBezTo>
                    <a:pt x="0" y="6519"/>
                    <a:pt x="243" y="7098"/>
                    <a:pt x="670" y="7494"/>
                  </a:cubicBezTo>
                  <a:cubicBezTo>
                    <a:pt x="1005" y="7799"/>
                    <a:pt x="1492" y="7981"/>
                    <a:pt x="2011" y="7981"/>
                  </a:cubicBezTo>
                  <a:cubicBezTo>
                    <a:pt x="2132" y="7981"/>
                    <a:pt x="2223" y="7981"/>
                    <a:pt x="2345" y="7951"/>
                  </a:cubicBezTo>
                  <a:cubicBezTo>
                    <a:pt x="2650" y="7921"/>
                    <a:pt x="2650" y="7921"/>
                    <a:pt x="2650" y="7921"/>
                  </a:cubicBezTo>
                  <a:cubicBezTo>
                    <a:pt x="2650" y="6489"/>
                    <a:pt x="2650" y="6489"/>
                    <a:pt x="2650" y="6489"/>
                  </a:cubicBezTo>
                  <a:cubicBezTo>
                    <a:pt x="2285" y="6519"/>
                    <a:pt x="2285" y="6519"/>
                    <a:pt x="2285" y="6519"/>
                  </a:cubicBezTo>
                  <a:cubicBezTo>
                    <a:pt x="2011" y="6519"/>
                    <a:pt x="1797" y="6489"/>
                    <a:pt x="1676" y="63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8" name="Freeform 8">
              <a:extLst>
                <a:ext uri="{FF2B5EF4-FFF2-40B4-BE49-F238E27FC236}">
                  <a16:creationId xmlns:a16="http://schemas.microsoft.com/office/drawing/2014/main" id="{6D03219D-65F1-C248-A993-C008432B4816}"/>
                </a:ext>
              </a:extLst>
            </p:cNvPr>
            <p:cNvSpPr>
              <a:spLocks noChangeArrowheads="1"/>
            </p:cNvSpPr>
            <p:nvPr/>
          </p:nvSpPr>
          <p:spPr bwMode="auto">
            <a:xfrm>
              <a:off x="7059613" y="1563688"/>
              <a:ext cx="1919287" cy="2828925"/>
            </a:xfrm>
            <a:custGeom>
              <a:avLst/>
              <a:gdLst>
                <a:gd name="T0" fmla="*/ 2895 w 5333"/>
                <a:gd name="T1" fmla="*/ 1949 h 7860"/>
                <a:gd name="T2" fmla="*/ 2895 w 5333"/>
                <a:gd name="T3" fmla="*/ 1949 h 7860"/>
                <a:gd name="T4" fmla="*/ 1494 w 5333"/>
                <a:gd name="T5" fmla="*/ 2407 h 7860"/>
                <a:gd name="T6" fmla="*/ 1494 w 5333"/>
                <a:gd name="T7" fmla="*/ 0 h 7860"/>
                <a:gd name="T8" fmla="*/ 1463 w 5333"/>
                <a:gd name="T9" fmla="*/ 0 h 7860"/>
                <a:gd name="T10" fmla="*/ 0 w 5333"/>
                <a:gd name="T11" fmla="*/ 0 h 7860"/>
                <a:gd name="T12" fmla="*/ 0 w 5333"/>
                <a:gd name="T13" fmla="*/ 30 h 7860"/>
                <a:gd name="T14" fmla="*/ 0 w 5333"/>
                <a:gd name="T15" fmla="*/ 7859 h 7860"/>
                <a:gd name="T16" fmla="*/ 1494 w 5333"/>
                <a:gd name="T17" fmla="*/ 7859 h 7860"/>
                <a:gd name="T18" fmla="*/ 1494 w 5333"/>
                <a:gd name="T19" fmla="*/ 4448 h 7860"/>
                <a:gd name="T20" fmla="*/ 2651 w 5333"/>
                <a:gd name="T21" fmla="*/ 3290 h 7860"/>
                <a:gd name="T22" fmla="*/ 3809 w 5333"/>
                <a:gd name="T23" fmla="*/ 4448 h 7860"/>
                <a:gd name="T24" fmla="*/ 3840 w 5333"/>
                <a:gd name="T25" fmla="*/ 7859 h 7860"/>
                <a:gd name="T26" fmla="*/ 5272 w 5333"/>
                <a:gd name="T27" fmla="*/ 7859 h 7860"/>
                <a:gd name="T28" fmla="*/ 5332 w 5333"/>
                <a:gd name="T29" fmla="*/ 7859 h 7860"/>
                <a:gd name="T30" fmla="*/ 5332 w 5333"/>
                <a:gd name="T31" fmla="*/ 4387 h 7860"/>
                <a:gd name="T32" fmla="*/ 5302 w 5333"/>
                <a:gd name="T33" fmla="*/ 4083 h 7860"/>
                <a:gd name="T34" fmla="*/ 2895 w 5333"/>
                <a:gd name="T35" fmla="*/ 1949 h 7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33" h="7860">
                  <a:moveTo>
                    <a:pt x="2895" y="1949"/>
                  </a:moveTo>
                  <a:lnTo>
                    <a:pt x="2895" y="1949"/>
                  </a:lnTo>
                  <a:cubicBezTo>
                    <a:pt x="2377" y="1949"/>
                    <a:pt x="1890" y="2133"/>
                    <a:pt x="1494" y="2407"/>
                  </a:cubicBezTo>
                  <a:cubicBezTo>
                    <a:pt x="1494" y="0"/>
                    <a:pt x="1494" y="0"/>
                    <a:pt x="1494" y="0"/>
                  </a:cubicBezTo>
                  <a:cubicBezTo>
                    <a:pt x="1463" y="0"/>
                    <a:pt x="1463" y="0"/>
                    <a:pt x="1463" y="0"/>
                  </a:cubicBezTo>
                  <a:cubicBezTo>
                    <a:pt x="0" y="0"/>
                    <a:pt x="0" y="0"/>
                    <a:pt x="0" y="0"/>
                  </a:cubicBezTo>
                  <a:cubicBezTo>
                    <a:pt x="0" y="30"/>
                    <a:pt x="0" y="30"/>
                    <a:pt x="0" y="30"/>
                  </a:cubicBezTo>
                  <a:cubicBezTo>
                    <a:pt x="0" y="7859"/>
                    <a:pt x="0" y="7859"/>
                    <a:pt x="0" y="7859"/>
                  </a:cubicBezTo>
                  <a:cubicBezTo>
                    <a:pt x="1494" y="7859"/>
                    <a:pt x="1494" y="7859"/>
                    <a:pt x="1494" y="7859"/>
                  </a:cubicBezTo>
                  <a:cubicBezTo>
                    <a:pt x="1494" y="4448"/>
                    <a:pt x="1494" y="4448"/>
                    <a:pt x="1494" y="4448"/>
                  </a:cubicBezTo>
                  <a:cubicBezTo>
                    <a:pt x="1494" y="3808"/>
                    <a:pt x="1890" y="3290"/>
                    <a:pt x="2651" y="3290"/>
                  </a:cubicBezTo>
                  <a:cubicBezTo>
                    <a:pt x="3291" y="3290"/>
                    <a:pt x="3809" y="3808"/>
                    <a:pt x="3809" y="4448"/>
                  </a:cubicBezTo>
                  <a:cubicBezTo>
                    <a:pt x="3840" y="7859"/>
                    <a:pt x="3840" y="7859"/>
                    <a:pt x="3840" y="7859"/>
                  </a:cubicBezTo>
                  <a:cubicBezTo>
                    <a:pt x="5272" y="7859"/>
                    <a:pt x="5272" y="7859"/>
                    <a:pt x="5272" y="7859"/>
                  </a:cubicBezTo>
                  <a:cubicBezTo>
                    <a:pt x="5332" y="7859"/>
                    <a:pt x="5332" y="7859"/>
                    <a:pt x="5332" y="7859"/>
                  </a:cubicBezTo>
                  <a:cubicBezTo>
                    <a:pt x="5332" y="4387"/>
                    <a:pt x="5332" y="4387"/>
                    <a:pt x="5332" y="4387"/>
                  </a:cubicBezTo>
                  <a:cubicBezTo>
                    <a:pt x="5332" y="4295"/>
                    <a:pt x="5302" y="4173"/>
                    <a:pt x="5302" y="4083"/>
                  </a:cubicBezTo>
                  <a:cubicBezTo>
                    <a:pt x="5150" y="2894"/>
                    <a:pt x="4144" y="1949"/>
                    <a:pt x="2895" y="1949"/>
                  </a:cubicBezTo>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grpSp>
    </p:spTree>
    <p:extLst>
      <p:ext uri="{BB962C8B-B14F-4D97-AF65-F5344CB8AC3E}">
        <p14:creationId xmlns:p14="http://schemas.microsoft.com/office/powerpoint/2010/main" val="785418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AB171C-C8A3-4AA5-A294-52CED07337FF}" type="datetime1">
              <a:rPr lang="en-US" smtClean="0"/>
              <a:t>10/7/2025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1209770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Layout 4">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41474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Divider slide - 1">
    <p:bg>
      <p:bgPr>
        <a:solidFill>
          <a:schemeClr val="tx2"/>
        </a:solidFill>
        <a:effectLst/>
      </p:bgPr>
    </p:bg>
    <p:spTree>
      <p:nvGrpSpPr>
        <p:cNvPr id="1" name=""/>
        <p:cNvGrpSpPr/>
        <p:nvPr/>
      </p:nvGrpSpPr>
      <p:grpSpPr>
        <a:xfrm>
          <a:off x="0" y="0"/>
          <a:ext cx="0" cy="0"/>
          <a:chOff x="0" y="0"/>
          <a:chExt cx="0" cy="0"/>
        </a:xfrm>
      </p:grpSpPr>
      <p:grpSp>
        <p:nvGrpSpPr>
          <p:cNvPr id="18" name="Group 1">
            <a:extLst>
              <a:ext uri="{FF2B5EF4-FFF2-40B4-BE49-F238E27FC236}">
                <a16:creationId xmlns:a16="http://schemas.microsoft.com/office/drawing/2014/main" id="{AB9852BB-93D0-1E4A-9BBA-BD4542012AAB}"/>
              </a:ext>
            </a:extLst>
          </p:cNvPr>
          <p:cNvGrpSpPr>
            <a:grpSpLocks/>
          </p:cNvGrpSpPr>
          <p:nvPr userDrawn="1"/>
        </p:nvGrpSpPr>
        <p:grpSpPr bwMode="auto">
          <a:xfrm>
            <a:off x="10632640" y="6265533"/>
            <a:ext cx="969664" cy="390523"/>
            <a:chOff x="161925" y="1530350"/>
            <a:chExt cx="10079038" cy="4059238"/>
          </a:xfrm>
          <a:solidFill>
            <a:schemeClr val="bg2"/>
          </a:solidFill>
        </p:grpSpPr>
        <p:sp>
          <p:nvSpPr>
            <p:cNvPr id="19" name="Freeform 18">
              <a:extLst>
                <a:ext uri="{FF2B5EF4-FFF2-40B4-BE49-F238E27FC236}">
                  <a16:creationId xmlns:a16="http://schemas.microsoft.com/office/drawing/2014/main" id="{0056B04B-F3F4-E743-97BA-AD5B34573A62}"/>
                </a:ext>
              </a:extLst>
            </p:cNvPr>
            <p:cNvSpPr>
              <a:spLocks noChangeArrowheads="1"/>
            </p:cNvSpPr>
            <p:nvPr/>
          </p:nvSpPr>
          <p:spPr bwMode="auto">
            <a:xfrm>
              <a:off x="3748088" y="1530350"/>
              <a:ext cx="603250" cy="592138"/>
            </a:xfrm>
            <a:custGeom>
              <a:avLst/>
              <a:gdLst>
                <a:gd name="T0" fmla="*/ 853 w 1677"/>
                <a:gd name="T1" fmla="*/ 0 h 1647"/>
                <a:gd name="T2" fmla="*/ 853 w 1677"/>
                <a:gd name="T3" fmla="*/ 0 h 1647"/>
                <a:gd name="T4" fmla="*/ 0 w 1677"/>
                <a:gd name="T5" fmla="*/ 823 h 1647"/>
                <a:gd name="T6" fmla="*/ 853 w 1677"/>
                <a:gd name="T7" fmla="*/ 1646 h 1647"/>
                <a:gd name="T8" fmla="*/ 1676 w 1677"/>
                <a:gd name="T9" fmla="*/ 823 h 1647"/>
                <a:gd name="T10" fmla="*/ 853 w 1677"/>
                <a:gd name="T11" fmla="*/ 0 h 1647"/>
              </a:gdLst>
              <a:ahLst/>
              <a:cxnLst>
                <a:cxn ang="0">
                  <a:pos x="T0" y="T1"/>
                </a:cxn>
                <a:cxn ang="0">
                  <a:pos x="T2" y="T3"/>
                </a:cxn>
                <a:cxn ang="0">
                  <a:pos x="T4" y="T5"/>
                </a:cxn>
                <a:cxn ang="0">
                  <a:pos x="T6" y="T7"/>
                </a:cxn>
                <a:cxn ang="0">
                  <a:pos x="T8" y="T9"/>
                </a:cxn>
                <a:cxn ang="0">
                  <a:pos x="T10" y="T11"/>
                </a:cxn>
              </a:cxnLst>
              <a:rect l="0" t="0" r="r" b="b"/>
              <a:pathLst>
                <a:path w="1677" h="1647">
                  <a:moveTo>
                    <a:pt x="853" y="0"/>
                  </a:moveTo>
                  <a:lnTo>
                    <a:pt x="853" y="0"/>
                  </a:lnTo>
                  <a:cubicBezTo>
                    <a:pt x="396" y="0"/>
                    <a:pt x="0" y="366"/>
                    <a:pt x="0" y="823"/>
                  </a:cubicBezTo>
                  <a:cubicBezTo>
                    <a:pt x="0" y="1280"/>
                    <a:pt x="396" y="1646"/>
                    <a:pt x="853" y="1646"/>
                  </a:cubicBezTo>
                  <a:cubicBezTo>
                    <a:pt x="1310" y="1646"/>
                    <a:pt x="1676" y="1280"/>
                    <a:pt x="1676" y="823"/>
                  </a:cubicBezTo>
                  <a:cubicBezTo>
                    <a:pt x="1676" y="366"/>
                    <a:pt x="1310" y="0"/>
                    <a:pt x="85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0" name="Freeform 2">
              <a:extLst>
                <a:ext uri="{FF2B5EF4-FFF2-40B4-BE49-F238E27FC236}">
                  <a16:creationId xmlns:a16="http://schemas.microsoft.com/office/drawing/2014/main" id="{F070EC74-C1FC-C947-86A6-5C18428BBDF4}"/>
                </a:ext>
              </a:extLst>
            </p:cNvPr>
            <p:cNvSpPr>
              <a:spLocks noChangeArrowheads="1"/>
            </p:cNvSpPr>
            <p:nvPr/>
          </p:nvSpPr>
          <p:spPr bwMode="auto">
            <a:xfrm>
              <a:off x="161925" y="2298700"/>
              <a:ext cx="2171700" cy="2127250"/>
            </a:xfrm>
            <a:custGeom>
              <a:avLst/>
              <a:gdLst>
                <a:gd name="T0" fmla="*/ 3016 w 6034"/>
                <a:gd name="T1" fmla="*/ 0 h 5910"/>
                <a:gd name="T2" fmla="*/ 3016 w 6034"/>
                <a:gd name="T3" fmla="*/ 0 h 5910"/>
                <a:gd name="T4" fmla="*/ 0 w 6034"/>
                <a:gd name="T5" fmla="*/ 2955 h 5910"/>
                <a:gd name="T6" fmla="*/ 2773 w 6034"/>
                <a:gd name="T7" fmla="*/ 5909 h 5910"/>
                <a:gd name="T8" fmla="*/ 4570 w 6034"/>
                <a:gd name="T9" fmla="*/ 5300 h 5910"/>
                <a:gd name="T10" fmla="*/ 4570 w 6034"/>
                <a:gd name="T11" fmla="*/ 5818 h 5910"/>
                <a:gd name="T12" fmla="*/ 6033 w 6034"/>
                <a:gd name="T13" fmla="*/ 5818 h 5910"/>
                <a:gd name="T14" fmla="*/ 6033 w 6034"/>
                <a:gd name="T15" fmla="*/ 2955 h 5910"/>
                <a:gd name="T16" fmla="*/ 3016 w 6034"/>
                <a:gd name="T17" fmla="*/ 0 h 5910"/>
                <a:gd name="T18" fmla="*/ 3016 w 6034"/>
                <a:gd name="T19" fmla="*/ 4599 h 5910"/>
                <a:gd name="T20" fmla="*/ 3016 w 6034"/>
                <a:gd name="T21" fmla="*/ 4599 h 5910"/>
                <a:gd name="T22" fmla="*/ 1493 w 6034"/>
                <a:gd name="T23" fmla="*/ 2955 h 5910"/>
                <a:gd name="T24" fmla="*/ 3016 w 6034"/>
                <a:gd name="T25" fmla="*/ 1310 h 5910"/>
                <a:gd name="T26" fmla="*/ 4570 w 6034"/>
                <a:gd name="T27" fmla="*/ 2955 h 5910"/>
                <a:gd name="T28" fmla="*/ 3016 w 6034"/>
                <a:gd name="T29" fmla="*/ 4599 h 5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34" h="5910">
                  <a:moveTo>
                    <a:pt x="3016" y="0"/>
                  </a:moveTo>
                  <a:lnTo>
                    <a:pt x="3016" y="0"/>
                  </a:lnTo>
                  <a:cubicBezTo>
                    <a:pt x="1249" y="0"/>
                    <a:pt x="0" y="1249"/>
                    <a:pt x="0" y="2955"/>
                  </a:cubicBezTo>
                  <a:cubicBezTo>
                    <a:pt x="0" y="4660"/>
                    <a:pt x="1158" y="5909"/>
                    <a:pt x="2773" y="5909"/>
                  </a:cubicBezTo>
                  <a:cubicBezTo>
                    <a:pt x="3442" y="5909"/>
                    <a:pt x="4083" y="5697"/>
                    <a:pt x="4570" y="5300"/>
                  </a:cubicBezTo>
                  <a:cubicBezTo>
                    <a:pt x="4570" y="5818"/>
                    <a:pt x="4570" y="5818"/>
                    <a:pt x="4570" y="5818"/>
                  </a:cubicBezTo>
                  <a:cubicBezTo>
                    <a:pt x="6033" y="5818"/>
                    <a:pt x="6033" y="5818"/>
                    <a:pt x="6033" y="5818"/>
                  </a:cubicBezTo>
                  <a:cubicBezTo>
                    <a:pt x="6033" y="2955"/>
                    <a:pt x="6033" y="2955"/>
                    <a:pt x="6033" y="2955"/>
                  </a:cubicBezTo>
                  <a:cubicBezTo>
                    <a:pt x="6033" y="1249"/>
                    <a:pt x="4753" y="0"/>
                    <a:pt x="3016" y="0"/>
                  </a:cubicBezTo>
                  <a:close/>
                  <a:moveTo>
                    <a:pt x="3016" y="4599"/>
                  </a:moveTo>
                  <a:lnTo>
                    <a:pt x="3016" y="4599"/>
                  </a:lnTo>
                  <a:cubicBezTo>
                    <a:pt x="2102" y="4599"/>
                    <a:pt x="1493" y="3929"/>
                    <a:pt x="1493" y="2955"/>
                  </a:cubicBezTo>
                  <a:cubicBezTo>
                    <a:pt x="1493" y="2010"/>
                    <a:pt x="2133" y="1310"/>
                    <a:pt x="3016" y="1310"/>
                  </a:cubicBezTo>
                  <a:cubicBezTo>
                    <a:pt x="3930" y="1310"/>
                    <a:pt x="4570" y="2010"/>
                    <a:pt x="4570" y="2955"/>
                  </a:cubicBezTo>
                  <a:cubicBezTo>
                    <a:pt x="4570" y="3929"/>
                    <a:pt x="3930" y="4599"/>
                    <a:pt x="3016" y="459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1" name="Freeform 3">
              <a:extLst>
                <a:ext uri="{FF2B5EF4-FFF2-40B4-BE49-F238E27FC236}">
                  <a16:creationId xmlns:a16="http://schemas.microsoft.com/office/drawing/2014/main" id="{6B01077D-21CC-C24C-8615-89C03C23F8AD}"/>
                </a:ext>
              </a:extLst>
            </p:cNvPr>
            <p:cNvSpPr>
              <a:spLocks noChangeArrowheads="1"/>
            </p:cNvSpPr>
            <p:nvPr/>
          </p:nvSpPr>
          <p:spPr bwMode="auto">
            <a:xfrm>
              <a:off x="3792538" y="2332038"/>
              <a:ext cx="515937" cy="2062162"/>
            </a:xfrm>
            <a:custGeom>
              <a:avLst/>
              <a:gdLst>
                <a:gd name="T0" fmla="*/ 0 w 1433"/>
                <a:gd name="T1" fmla="*/ 5726 h 5727"/>
                <a:gd name="T2" fmla="*/ 1432 w 1433"/>
                <a:gd name="T3" fmla="*/ 5726 h 5727"/>
                <a:gd name="T4" fmla="*/ 1432 w 1433"/>
                <a:gd name="T5" fmla="*/ 0 h 5727"/>
                <a:gd name="T6" fmla="*/ 0 w 1433"/>
                <a:gd name="T7" fmla="*/ 0 h 5727"/>
                <a:gd name="T8" fmla="*/ 0 w 1433"/>
                <a:gd name="T9" fmla="*/ 5726 h 5727"/>
              </a:gdLst>
              <a:ahLst/>
              <a:cxnLst>
                <a:cxn ang="0">
                  <a:pos x="T0" y="T1"/>
                </a:cxn>
                <a:cxn ang="0">
                  <a:pos x="T2" y="T3"/>
                </a:cxn>
                <a:cxn ang="0">
                  <a:pos x="T4" y="T5"/>
                </a:cxn>
                <a:cxn ang="0">
                  <a:pos x="T6" y="T7"/>
                </a:cxn>
                <a:cxn ang="0">
                  <a:pos x="T8" y="T9"/>
                </a:cxn>
              </a:cxnLst>
              <a:rect l="0" t="0" r="r" b="b"/>
              <a:pathLst>
                <a:path w="1433" h="5727">
                  <a:moveTo>
                    <a:pt x="0" y="5726"/>
                  </a:moveTo>
                  <a:lnTo>
                    <a:pt x="1432" y="5726"/>
                  </a:lnTo>
                  <a:lnTo>
                    <a:pt x="1432" y="0"/>
                  </a:lnTo>
                  <a:lnTo>
                    <a:pt x="0" y="0"/>
                  </a:lnTo>
                  <a:lnTo>
                    <a:pt x="0" y="572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2" name="Freeform 4">
              <a:extLst>
                <a:ext uri="{FF2B5EF4-FFF2-40B4-BE49-F238E27FC236}">
                  <a16:creationId xmlns:a16="http://schemas.microsoft.com/office/drawing/2014/main" id="{3F3CDEFC-35B9-CF47-BF56-ED8A215BAE9B}"/>
                </a:ext>
              </a:extLst>
            </p:cNvPr>
            <p:cNvSpPr>
              <a:spLocks noChangeArrowheads="1"/>
            </p:cNvSpPr>
            <p:nvPr/>
          </p:nvSpPr>
          <p:spPr bwMode="auto">
            <a:xfrm>
              <a:off x="4592638" y="2332038"/>
              <a:ext cx="2160587" cy="1009650"/>
            </a:xfrm>
            <a:custGeom>
              <a:avLst/>
              <a:gdLst>
                <a:gd name="T0" fmla="*/ 2986 w 6002"/>
                <a:gd name="T1" fmla="*/ 0 h 2804"/>
                <a:gd name="T2" fmla="*/ 2986 w 6002"/>
                <a:gd name="T3" fmla="*/ 0 h 2804"/>
                <a:gd name="T4" fmla="*/ 0 w 6002"/>
                <a:gd name="T5" fmla="*/ 2803 h 2804"/>
                <a:gd name="T6" fmla="*/ 1493 w 6002"/>
                <a:gd name="T7" fmla="*/ 2803 h 2804"/>
                <a:gd name="T8" fmla="*/ 3016 w 6002"/>
                <a:gd name="T9" fmla="*/ 1309 h 2804"/>
                <a:gd name="T10" fmla="*/ 4539 w 6002"/>
                <a:gd name="T11" fmla="*/ 2803 h 2804"/>
                <a:gd name="T12" fmla="*/ 6001 w 6002"/>
                <a:gd name="T13" fmla="*/ 2803 h 2804"/>
                <a:gd name="T14" fmla="*/ 2986 w 6002"/>
                <a:gd name="T15" fmla="*/ 0 h 28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2" h="2804">
                  <a:moveTo>
                    <a:pt x="2986" y="0"/>
                  </a:moveTo>
                  <a:lnTo>
                    <a:pt x="2986" y="0"/>
                  </a:lnTo>
                  <a:cubicBezTo>
                    <a:pt x="1311" y="0"/>
                    <a:pt x="62" y="1157"/>
                    <a:pt x="0" y="2803"/>
                  </a:cubicBezTo>
                  <a:cubicBezTo>
                    <a:pt x="1493" y="2803"/>
                    <a:pt x="1493" y="2803"/>
                    <a:pt x="1493" y="2803"/>
                  </a:cubicBezTo>
                  <a:cubicBezTo>
                    <a:pt x="1555" y="1918"/>
                    <a:pt x="2163" y="1309"/>
                    <a:pt x="3016" y="1309"/>
                  </a:cubicBezTo>
                  <a:cubicBezTo>
                    <a:pt x="3869" y="1309"/>
                    <a:pt x="4478" y="1918"/>
                    <a:pt x="4539" y="2803"/>
                  </a:cubicBezTo>
                  <a:cubicBezTo>
                    <a:pt x="6001" y="2803"/>
                    <a:pt x="6001" y="2803"/>
                    <a:pt x="6001" y="2803"/>
                  </a:cubicBezTo>
                  <a:cubicBezTo>
                    <a:pt x="5941" y="1157"/>
                    <a:pt x="4692" y="0"/>
                    <a:pt x="298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3" name="Freeform 5">
              <a:extLst>
                <a:ext uri="{FF2B5EF4-FFF2-40B4-BE49-F238E27FC236}">
                  <a16:creationId xmlns:a16="http://schemas.microsoft.com/office/drawing/2014/main" id="{0C740CCA-ADDA-B74D-8C74-315FED239125}"/>
                </a:ext>
              </a:extLst>
            </p:cNvPr>
            <p:cNvSpPr>
              <a:spLocks noChangeArrowheads="1"/>
            </p:cNvSpPr>
            <p:nvPr/>
          </p:nvSpPr>
          <p:spPr bwMode="auto">
            <a:xfrm>
              <a:off x="4592638" y="3592513"/>
              <a:ext cx="2160587" cy="1997075"/>
            </a:xfrm>
            <a:custGeom>
              <a:avLst/>
              <a:gdLst>
                <a:gd name="T0" fmla="*/ 4478 w 6002"/>
                <a:gd name="T1" fmla="*/ 0 h 5546"/>
                <a:gd name="T2" fmla="*/ 4478 w 6002"/>
                <a:gd name="T3" fmla="*/ 0 h 5546"/>
                <a:gd name="T4" fmla="*/ 4387 w 6002"/>
                <a:gd name="T5" fmla="*/ 213 h 5546"/>
                <a:gd name="T6" fmla="*/ 4387 w 6002"/>
                <a:gd name="T7" fmla="*/ 243 h 5546"/>
                <a:gd name="T8" fmla="*/ 4387 w 6002"/>
                <a:gd name="T9" fmla="*/ 275 h 5546"/>
                <a:gd name="T10" fmla="*/ 3016 w 6002"/>
                <a:gd name="T11" fmla="*/ 1096 h 5546"/>
                <a:gd name="T12" fmla="*/ 1555 w 6002"/>
                <a:gd name="T13" fmla="*/ 0 h 5546"/>
                <a:gd name="T14" fmla="*/ 1555 w 6002"/>
                <a:gd name="T15" fmla="*/ 0 h 5546"/>
                <a:gd name="T16" fmla="*/ 31 w 6002"/>
                <a:gd name="T17" fmla="*/ 0 h 5546"/>
                <a:gd name="T18" fmla="*/ 31 w 6002"/>
                <a:gd name="T19" fmla="*/ 0 h 5546"/>
                <a:gd name="T20" fmla="*/ 2742 w 6002"/>
                <a:gd name="T21" fmla="*/ 2407 h 5546"/>
                <a:gd name="T22" fmla="*/ 4539 w 6002"/>
                <a:gd name="T23" fmla="*/ 1797 h 5546"/>
                <a:gd name="T24" fmla="*/ 4539 w 6002"/>
                <a:gd name="T25" fmla="*/ 2224 h 5546"/>
                <a:gd name="T26" fmla="*/ 4539 w 6002"/>
                <a:gd name="T27" fmla="*/ 2315 h 5546"/>
                <a:gd name="T28" fmla="*/ 4539 w 6002"/>
                <a:gd name="T29" fmla="*/ 2437 h 5546"/>
                <a:gd name="T30" fmla="*/ 4509 w 6002"/>
                <a:gd name="T31" fmla="*/ 3046 h 5546"/>
                <a:gd name="T32" fmla="*/ 3016 w 6002"/>
                <a:gd name="T33" fmla="*/ 4235 h 5546"/>
                <a:gd name="T34" fmla="*/ 1524 w 6002"/>
                <a:gd name="T35" fmla="*/ 3046 h 5546"/>
                <a:gd name="T36" fmla="*/ 0 w 6002"/>
                <a:gd name="T37" fmla="*/ 3046 h 5546"/>
                <a:gd name="T38" fmla="*/ 2986 w 6002"/>
                <a:gd name="T39" fmla="*/ 5545 h 5546"/>
                <a:gd name="T40" fmla="*/ 5971 w 6002"/>
                <a:gd name="T41" fmla="*/ 3108 h 5546"/>
                <a:gd name="T42" fmla="*/ 5971 w 6002"/>
                <a:gd name="T43" fmla="*/ 3108 h 5546"/>
                <a:gd name="T44" fmla="*/ 5971 w 6002"/>
                <a:gd name="T45" fmla="*/ 3077 h 5546"/>
                <a:gd name="T46" fmla="*/ 5971 w 6002"/>
                <a:gd name="T47" fmla="*/ 3046 h 5546"/>
                <a:gd name="T48" fmla="*/ 5971 w 6002"/>
                <a:gd name="T49" fmla="*/ 3046 h 5546"/>
                <a:gd name="T50" fmla="*/ 6001 w 6002"/>
                <a:gd name="T51" fmla="*/ 2224 h 5546"/>
                <a:gd name="T52" fmla="*/ 6001 w 6002"/>
                <a:gd name="T53" fmla="*/ 2315 h 5546"/>
                <a:gd name="T54" fmla="*/ 6001 w 6002"/>
                <a:gd name="T55" fmla="*/ 2285 h 5546"/>
                <a:gd name="T56" fmla="*/ 6001 w 6002"/>
                <a:gd name="T57" fmla="*/ 0 h 5546"/>
                <a:gd name="T58" fmla="*/ 4478 w 6002"/>
                <a:gd name="T59" fmla="*/ 0 h 5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02" h="5546">
                  <a:moveTo>
                    <a:pt x="4478" y="0"/>
                  </a:moveTo>
                  <a:lnTo>
                    <a:pt x="4478" y="0"/>
                  </a:lnTo>
                  <a:cubicBezTo>
                    <a:pt x="4448" y="91"/>
                    <a:pt x="4417" y="153"/>
                    <a:pt x="4387" y="213"/>
                  </a:cubicBezTo>
                  <a:cubicBezTo>
                    <a:pt x="4387" y="243"/>
                    <a:pt x="4387" y="243"/>
                    <a:pt x="4387" y="243"/>
                  </a:cubicBezTo>
                  <a:cubicBezTo>
                    <a:pt x="4387" y="243"/>
                    <a:pt x="4387" y="243"/>
                    <a:pt x="4387" y="275"/>
                  </a:cubicBezTo>
                  <a:cubicBezTo>
                    <a:pt x="4113" y="762"/>
                    <a:pt x="3625" y="1096"/>
                    <a:pt x="3016" y="1096"/>
                  </a:cubicBezTo>
                  <a:cubicBezTo>
                    <a:pt x="2285" y="1096"/>
                    <a:pt x="1736" y="670"/>
                    <a:pt x="1555" y="0"/>
                  </a:cubicBezTo>
                  <a:lnTo>
                    <a:pt x="1555" y="0"/>
                  </a:lnTo>
                  <a:cubicBezTo>
                    <a:pt x="31" y="0"/>
                    <a:pt x="31" y="0"/>
                    <a:pt x="31" y="0"/>
                  </a:cubicBezTo>
                  <a:lnTo>
                    <a:pt x="31" y="0"/>
                  </a:lnTo>
                  <a:cubicBezTo>
                    <a:pt x="244" y="1432"/>
                    <a:pt x="1341" y="2407"/>
                    <a:pt x="2742" y="2407"/>
                  </a:cubicBezTo>
                  <a:cubicBezTo>
                    <a:pt x="3442" y="2407"/>
                    <a:pt x="4083" y="2193"/>
                    <a:pt x="4539" y="1797"/>
                  </a:cubicBezTo>
                  <a:cubicBezTo>
                    <a:pt x="4539" y="2224"/>
                    <a:pt x="4539" y="2224"/>
                    <a:pt x="4539" y="2224"/>
                  </a:cubicBezTo>
                  <a:cubicBezTo>
                    <a:pt x="4539" y="2315"/>
                    <a:pt x="4539" y="2315"/>
                    <a:pt x="4539" y="2315"/>
                  </a:cubicBezTo>
                  <a:cubicBezTo>
                    <a:pt x="4539" y="2437"/>
                    <a:pt x="4539" y="2437"/>
                    <a:pt x="4539" y="2437"/>
                  </a:cubicBezTo>
                  <a:cubicBezTo>
                    <a:pt x="4539" y="2437"/>
                    <a:pt x="4539" y="2834"/>
                    <a:pt x="4509" y="3046"/>
                  </a:cubicBezTo>
                  <a:cubicBezTo>
                    <a:pt x="4326" y="3747"/>
                    <a:pt x="3747" y="4235"/>
                    <a:pt x="3016" y="4235"/>
                  </a:cubicBezTo>
                  <a:cubicBezTo>
                    <a:pt x="2255" y="4235"/>
                    <a:pt x="1676" y="3747"/>
                    <a:pt x="1524" y="3046"/>
                  </a:cubicBezTo>
                  <a:cubicBezTo>
                    <a:pt x="0" y="3046"/>
                    <a:pt x="0" y="3046"/>
                    <a:pt x="0" y="3046"/>
                  </a:cubicBezTo>
                  <a:cubicBezTo>
                    <a:pt x="214" y="4509"/>
                    <a:pt x="1402" y="5545"/>
                    <a:pt x="2986" y="5545"/>
                  </a:cubicBezTo>
                  <a:cubicBezTo>
                    <a:pt x="4570" y="5545"/>
                    <a:pt x="5757" y="4570"/>
                    <a:pt x="5971" y="3108"/>
                  </a:cubicBezTo>
                  <a:lnTo>
                    <a:pt x="5971" y="3108"/>
                  </a:lnTo>
                  <a:cubicBezTo>
                    <a:pt x="5971" y="3108"/>
                    <a:pt x="5971" y="3108"/>
                    <a:pt x="5971" y="3077"/>
                  </a:cubicBezTo>
                  <a:lnTo>
                    <a:pt x="5971" y="3046"/>
                  </a:lnTo>
                  <a:lnTo>
                    <a:pt x="5971" y="3046"/>
                  </a:lnTo>
                  <a:cubicBezTo>
                    <a:pt x="6001" y="2924"/>
                    <a:pt x="6001" y="2681"/>
                    <a:pt x="6001" y="2224"/>
                  </a:cubicBezTo>
                  <a:cubicBezTo>
                    <a:pt x="6001" y="2315"/>
                    <a:pt x="6001" y="2315"/>
                    <a:pt x="6001" y="2315"/>
                  </a:cubicBezTo>
                  <a:cubicBezTo>
                    <a:pt x="6001" y="2285"/>
                    <a:pt x="6001" y="2285"/>
                    <a:pt x="6001" y="2285"/>
                  </a:cubicBezTo>
                  <a:cubicBezTo>
                    <a:pt x="6001" y="0"/>
                    <a:pt x="6001" y="0"/>
                    <a:pt x="6001" y="0"/>
                  </a:cubicBezTo>
                  <a:cubicBezTo>
                    <a:pt x="4478" y="0"/>
                    <a:pt x="4478" y="0"/>
                    <a:pt x="4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4" name="Freeform 6">
              <a:extLst>
                <a:ext uri="{FF2B5EF4-FFF2-40B4-BE49-F238E27FC236}">
                  <a16:creationId xmlns:a16="http://schemas.microsoft.com/office/drawing/2014/main" id="{7CC40FA9-49D4-614D-9AB4-07B8C7005AF6}"/>
                </a:ext>
              </a:extLst>
            </p:cNvPr>
            <p:cNvSpPr>
              <a:spLocks noChangeArrowheads="1"/>
            </p:cNvSpPr>
            <p:nvPr/>
          </p:nvSpPr>
          <p:spPr bwMode="auto">
            <a:xfrm>
              <a:off x="9242425" y="1728788"/>
              <a:ext cx="998538" cy="2676525"/>
            </a:xfrm>
            <a:custGeom>
              <a:avLst/>
              <a:gdLst>
                <a:gd name="T0" fmla="*/ 2499 w 2774"/>
                <a:gd name="T1" fmla="*/ 6031 h 7434"/>
                <a:gd name="T2" fmla="*/ 2499 w 2774"/>
                <a:gd name="T3" fmla="*/ 6031 h 7434"/>
                <a:gd name="T4" fmla="*/ 1706 w 2774"/>
                <a:gd name="T5" fmla="*/ 5818 h 7434"/>
                <a:gd name="T6" fmla="*/ 1463 w 2774"/>
                <a:gd name="T7" fmla="*/ 5088 h 7434"/>
                <a:gd name="T8" fmla="*/ 1463 w 2774"/>
                <a:gd name="T9" fmla="*/ 2619 h 7434"/>
                <a:gd name="T10" fmla="*/ 2438 w 2774"/>
                <a:gd name="T11" fmla="*/ 2619 h 7434"/>
                <a:gd name="T12" fmla="*/ 2438 w 2774"/>
                <a:gd name="T13" fmla="*/ 1310 h 7434"/>
                <a:gd name="T14" fmla="*/ 1463 w 2774"/>
                <a:gd name="T15" fmla="*/ 1310 h 7434"/>
                <a:gd name="T16" fmla="*/ 1463 w 2774"/>
                <a:gd name="T17" fmla="*/ 0 h 7434"/>
                <a:gd name="T18" fmla="*/ 0 w 2774"/>
                <a:gd name="T19" fmla="*/ 0 h 7434"/>
                <a:gd name="T20" fmla="*/ 0 w 2774"/>
                <a:gd name="T21" fmla="*/ 5088 h 7434"/>
                <a:gd name="T22" fmla="*/ 732 w 2774"/>
                <a:gd name="T23" fmla="*/ 6915 h 7434"/>
                <a:gd name="T24" fmla="*/ 2164 w 2774"/>
                <a:gd name="T25" fmla="*/ 7433 h 7434"/>
                <a:gd name="T26" fmla="*/ 2529 w 2774"/>
                <a:gd name="T27" fmla="*/ 7402 h 7434"/>
                <a:gd name="T28" fmla="*/ 2773 w 2774"/>
                <a:gd name="T29" fmla="*/ 7402 h 7434"/>
                <a:gd name="T30" fmla="*/ 2773 w 2774"/>
                <a:gd name="T31" fmla="*/ 6001 h 7434"/>
                <a:gd name="T32" fmla="*/ 2499 w 2774"/>
                <a:gd name="T33" fmla="*/ 6031 h 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4" h="7434">
                  <a:moveTo>
                    <a:pt x="2499" y="6031"/>
                  </a:moveTo>
                  <a:lnTo>
                    <a:pt x="2499" y="6031"/>
                  </a:lnTo>
                  <a:cubicBezTo>
                    <a:pt x="2133" y="6062"/>
                    <a:pt x="1859" y="6001"/>
                    <a:pt x="1706" y="5818"/>
                  </a:cubicBezTo>
                  <a:cubicBezTo>
                    <a:pt x="1524" y="5696"/>
                    <a:pt x="1463" y="5421"/>
                    <a:pt x="1463" y="5088"/>
                  </a:cubicBezTo>
                  <a:cubicBezTo>
                    <a:pt x="1463" y="2619"/>
                    <a:pt x="1463" y="2619"/>
                    <a:pt x="1463" y="2619"/>
                  </a:cubicBezTo>
                  <a:cubicBezTo>
                    <a:pt x="2438" y="2619"/>
                    <a:pt x="2438" y="2619"/>
                    <a:pt x="2438" y="2619"/>
                  </a:cubicBezTo>
                  <a:cubicBezTo>
                    <a:pt x="2438" y="1310"/>
                    <a:pt x="2438" y="1310"/>
                    <a:pt x="2438" y="1310"/>
                  </a:cubicBezTo>
                  <a:cubicBezTo>
                    <a:pt x="1463" y="1310"/>
                    <a:pt x="1463" y="1310"/>
                    <a:pt x="1463" y="1310"/>
                  </a:cubicBezTo>
                  <a:cubicBezTo>
                    <a:pt x="1463" y="0"/>
                    <a:pt x="1463" y="0"/>
                    <a:pt x="1463" y="0"/>
                  </a:cubicBezTo>
                  <a:cubicBezTo>
                    <a:pt x="0" y="0"/>
                    <a:pt x="0" y="0"/>
                    <a:pt x="0" y="0"/>
                  </a:cubicBezTo>
                  <a:cubicBezTo>
                    <a:pt x="0" y="5088"/>
                    <a:pt x="0" y="5088"/>
                    <a:pt x="0" y="5088"/>
                  </a:cubicBezTo>
                  <a:cubicBezTo>
                    <a:pt x="0" y="5879"/>
                    <a:pt x="244" y="6488"/>
                    <a:pt x="732" y="6915"/>
                  </a:cubicBezTo>
                  <a:cubicBezTo>
                    <a:pt x="1097" y="7249"/>
                    <a:pt x="1615" y="7433"/>
                    <a:pt x="2164" y="7433"/>
                  </a:cubicBezTo>
                  <a:cubicBezTo>
                    <a:pt x="2286" y="7433"/>
                    <a:pt x="2407" y="7433"/>
                    <a:pt x="2529" y="7402"/>
                  </a:cubicBezTo>
                  <a:cubicBezTo>
                    <a:pt x="2773" y="7402"/>
                    <a:pt x="2773" y="7402"/>
                    <a:pt x="2773" y="7402"/>
                  </a:cubicBezTo>
                  <a:cubicBezTo>
                    <a:pt x="2773" y="6001"/>
                    <a:pt x="2773" y="6001"/>
                    <a:pt x="2773" y="6001"/>
                  </a:cubicBezTo>
                  <a:lnTo>
                    <a:pt x="2499" y="60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5" name="Freeform 7">
              <a:extLst>
                <a:ext uri="{FF2B5EF4-FFF2-40B4-BE49-F238E27FC236}">
                  <a16:creationId xmlns:a16="http://schemas.microsoft.com/office/drawing/2014/main" id="{A6F30847-E09F-B742-B394-CEC34594D8FE}"/>
                </a:ext>
              </a:extLst>
            </p:cNvPr>
            <p:cNvSpPr>
              <a:spLocks noChangeArrowheads="1"/>
            </p:cNvSpPr>
            <p:nvPr/>
          </p:nvSpPr>
          <p:spPr bwMode="auto">
            <a:xfrm>
              <a:off x="2574925" y="1552575"/>
              <a:ext cx="954088" cy="2873375"/>
            </a:xfrm>
            <a:custGeom>
              <a:avLst/>
              <a:gdLst>
                <a:gd name="T0" fmla="*/ 1676 w 2651"/>
                <a:gd name="T1" fmla="*/ 6367 h 7982"/>
                <a:gd name="T2" fmla="*/ 1676 w 2651"/>
                <a:gd name="T3" fmla="*/ 6367 h 7982"/>
                <a:gd name="T4" fmla="*/ 1492 w 2651"/>
                <a:gd name="T5" fmla="*/ 5788 h 7982"/>
                <a:gd name="T6" fmla="*/ 1492 w 2651"/>
                <a:gd name="T7" fmla="*/ 0 h 7982"/>
                <a:gd name="T8" fmla="*/ 0 w 2651"/>
                <a:gd name="T9" fmla="*/ 0 h 7982"/>
                <a:gd name="T10" fmla="*/ 0 w 2651"/>
                <a:gd name="T11" fmla="*/ 5819 h 7982"/>
                <a:gd name="T12" fmla="*/ 670 w 2651"/>
                <a:gd name="T13" fmla="*/ 7494 h 7982"/>
                <a:gd name="T14" fmla="*/ 2011 w 2651"/>
                <a:gd name="T15" fmla="*/ 7981 h 7982"/>
                <a:gd name="T16" fmla="*/ 2345 w 2651"/>
                <a:gd name="T17" fmla="*/ 7951 h 7982"/>
                <a:gd name="T18" fmla="*/ 2650 w 2651"/>
                <a:gd name="T19" fmla="*/ 7921 h 7982"/>
                <a:gd name="T20" fmla="*/ 2650 w 2651"/>
                <a:gd name="T21" fmla="*/ 6489 h 7982"/>
                <a:gd name="T22" fmla="*/ 2285 w 2651"/>
                <a:gd name="T23" fmla="*/ 6519 h 7982"/>
                <a:gd name="T24" fmla="*/ 1676 w 2651"/>
                <a:gd name="T25" fmla="*/ 6367 h 7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7982">
                  <a:moveTo>
                    <a:pt x="1676" y="6367"/>
                  </a:moveTo>
                  <a:lnTo>
                    <a:pt x="1676" y="6367"/>
                  </a:lnTo>
                  <a:cubicBezTo>
                    <a:pt x="1554" y="6245"/>
                    <a:pt x="1492" y="6062"/>
                    <a:pt x="1492" y="5788"/>
                  </a:cubicBezTo>
                  <a:cubicBezTo>
                    <a:pt x="1492" y="0"/>
                    <a:pt x="1492" y="0"/>
                    <a:pt x="1492" y="0"/>
                  </a:cubicBezTo>
                  <a:cubicBezTo>
                    <a:pt x="0" y="0"/>
                    <a:pt x="0" y="0"/>
                    <a:pt x="0" y="0"/>
                  </a:cubicBezTo>
                  <a:cubicBezTo>
                    <a:pt x="0" y="5819"/>
                    <a:pt x="0" y="5819"/>
                    <a:pt x="0" y="5819"/>
                  </a:cubicBezTo>
                  <a:cubicBezTo>
                    <a:pt x="0" y="6519"/>
                    <a:pt x="243" y="7098"/>
                    <a:pt x="670" y="7494"/>
                  </a:cubicBezTo>
                  <a:cubicBezTo>
                    <a:pt x="1005" y="7799"/>
                    <a:pt x="1492" y="7981"/>
                    <a:pt x="2011" y="7981"/>
                  </a:cubicBezTo>
                  <a:cubicBezTo>
                    <a:pt x="2132" y="7981"/>
                    <a:pt x="2223" y="7981"/>
                    <a:pt x="2345" y="7951"/>
                  </a:cubicBezTo>
                  <a:cubicBezTo>
                    <a:pt x="2650" y="7921"/>
                    <a:pt x="2650" y="7921"/>
                    <a:pt x="2650" y="7921"/>
                  </a:cubicBezTo>
                  <a:cubicBezTo>
                    <a:pt x="2650" y="6489"/>
                    <a:pt x="2650" y="6489"/>
                    <a:pt x="2650" y="6489"/>
                  </a:cubicBezTo>
                  <a:cubicBezTo>
                    <a:pt x="2285" y="6519"/>
                    <a:pt x="2285" y="6519"/>
                    <a:pt x="2285" y="6519"/>
                  </a:cubicBezTo>
                  <a:cubicBezTo>
                    <a:pt x="2011" y="6519"/>
                    <a:pt x="1797" y="6489"/>
                    <a:pt x="1676" y="63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6" name="Freeform 8">
              <a:extLst>
                <a:ext uri="{FF2B5EF4-FFF2-40B4-BE49-F238E27FC236}">
                  <a16:creationId xmlns:a16="http://schemas.microsoft.com/office/drawing/2014/main" id="{E36A5BE2-CFAF-C248-A3A8-74743F3B0DC9}"/>
                </a:ext>
              </a:extLst>
            </p:cNvPr>
            <p:cNvSpPr>
              <a:spLocks noChangeArrowheads="1"/>
            </p:cNvSpPr>
            <p:nvPr/>
          </p:nvSpPr>
          <p:spPr bwMode="auto">
            <a:xfrm>
              <a:off x="7059613" y="1563688"/>
              <a:ext cx="1919287" cy="2828925"/>
            </a:xfrm>
            <a:custGeom>
              <a:avLst/>
              <a:gdLst>
                <a:gd name="T0" fmla="*/ 2895 w 5333"/>
                <a:gd name="T1" fmla="*/ 1949 h 7860"/>
                <a:gd name="T2" fmla="*/ 2895 w 5333"/>
                <a:gd name="T3" fmla="*/ 1949 h 7860"/>
                <a:gd name="T4" fmla="*/ 1494 w 5333"/>
                <a:gd name="T5" fmla="*/ 2407 h 7860"/>
                <a:gd name="T6" fmla="*/ 1494 w 5333"/>
                <a:gd name="T7" fmla="*/ 0 h 7860"/>
                <a:gd name="T8" fmla="*/ 1463 w 5333"/>
                <a:gd name="T9" fmla="*/ 0 h 7860"/>
                <a:gd name="T10" fmla="*/ 0 w 5333"/>
                <a:gd name="T11" fmla="*/ 0 h 7860"/>
                <a:gd name="T12" fmla="*/ 0 w 5333"/>
                <a:gd name="T13" fmla="*/ 30 h 7860"/>
                <a:gd name="T14" fmla="*/ 0 w 5333"/>
                <a:gd name="T15" fmla="*/ 7859 h 7860"/>
                <a:gd name="T16" fmla="*/ 1494 w 5333"/>
                <a:gd name="T17" fmla="*/ 7859 h 7860"/>
                <a:gd name="T18" fmla="*/ 1494 w 5333"/>
                <a:gd name="T19" fmla="*/ 4448 h 7860"/>
                <a:gd name="T20" fmla="*/ 2651 w 5333"/>
                <a:gd name="T21" fmla="*/ 3290 h 7860"/>
                <a:gd name="T22" fmla="*/ 3809 w 5333"/>
                <a:gd name="T23" fmla="*/ 4448 h 7860"/>
                <a:gd name="T24" fmla="*/ 3840 w 5333"/>
                <a:gd name="T25" fmla="*/ 7859 h 7860"/>
                <a:gd name="T26" fmla="*/ 5272 w 5333"/>
                <a:gd name="T27" fmla="*/ 7859 h 7860"/>
                <a:gd name="T28" fmla="*/ 5332 w 5333"/>
                <a:gd name="T29" fmla="*/ 7859 h 7860"/>
                <a:gd name="T30" fmla="*/ 5332 w 5333"/>
                <a:gd name="T31" fmla="*/ 4387 h 7860"/>
                <a:gd name="T32" fmla="*/ 5302 w 5333"/>
                <a:gd name="T33" fmla="*/ 4083 h 7860"/>
                <a:gd name="T34" fmla="*/ 2895 w 5333"/>
                <a:gd name="T35" fmla="*/ 1949 h 7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33" h="7860">
                  <a:moveTo>
                    <a:pt x="2895" y="1949"/>
                  </a:moveTo>
                  <a:lnTo>
                    <a:pt x="2895" y="1949"/>
                  </a:lnTo>
                  <a:cubicBezTo>
                    <a:pt x="2377" y="1949"/>
                    <a:pt x="1890" y="2133"/>
                    <a:pt x="1494" y="2407"/>
                  </a:cubicBezTo>
                  <a:cubicBezTo>
                    <a:pt x="1494" y="0"/>
                    <a:pt x="1494" y="0"/>
                    <a:pt x="1494" y="0"/>
                  </a:cubicBezTo>
                  <a:cubicBezTo>
                    <a:pt x="1463" y="0"/>
                    <a:pt x="1463" y="0"/>
                    <a:pt x="1463" y="0"/>
                  </a:cubicBezTo>
                  <a:cubicBezTo>
                    <a:pt x="0" y="0"/>
                    <a:pt x="0" y="0"/>
                    <a:pt x="0" y="0"/>
                  </a:cubicBezTo>
                  <a:cubicBezTo>
                    <a:pt x="0" y="30"/>
                    <a:pt x="0" y="30"/>
                    <a:pt x="0" y="30"/>
                  </a:cubicBezTo>
                  <a:cubicBezTo>
                    <a:pt x="0" y="7859"/>
                    <a:pt x="0" y="7859"/>
                    <a:pt x="0" y="7859"/>
                  </a:cubicBezTo>
                  <a:cubicBezTo>
                    <a:pt x="1494" y="7859"/>
                    <a:pt x="1494" y="7859"/>
                    <a:pt x="1494" y="7859"/>
                  </a:cubicBezTo>
                  <a:cubicBezTo>
                    <a:pt x="1494" y="4448"/>
                    <a:pt x="1494" y="4448"/>
                    <a:pt x="1494" y="4448"/>
                  </a:cubicBezTo>
                  <a:cubicBezTo>
                    <a:pt x="1494" y="3808"/>
                    <a:pt x="1890" y="3290"/>
                    <a:pt x="2651" y="3290"/>
                  </a:cubicBezTo>
                  <a:cubicBezTo>
                    <a:pt x="3291" y="3290"/>
                    <a:pt x="3809" y="3808"/>
                    <a:pt x="3809" y="4448"/>
                  </a:cubicBezTo>
                  <a:cubicBezTo>
                    <a:pt x="3840" y="7859"/>
                    <a:pt x="3840" y="7859"/>
                    <a:pt x="3840" y="7859"/>
                  </a:cubicBezTo>
                  <a:cubicBezTo>
                    <a:pt x="5272" y="7859"/>
                    <a:pt x="5272" y="7859"/>
                    <a:pt x="5272" y="7859"/>
                  </a:cubicBezTo>
                  <a:cubicBezTo>
                    <a:pt x="5332" y="7859"/>
                    <a:pt x="5332" y="7859"/>
                    <a:pt x="5332" y="7859"/>
                  </a:cubicBezTo>
                  <a:cubicBezTo>
                    <a:pt x="5332" y="4387"/>
                    <a:pt x="5332" y="4387"/>
                    <a:pt x="5332" y="4387"/>
                  </a:cubicBezTo>
                  <a:cubicBezTo>
                    <a:pt x="5332" y="4295"/>
                    <a:pt x="5302" y="4173"/>
                    <a:pt x="5302" y="4083"/>
                  </a:cubicBezTo>
                  <a:cubicBezTo>
                    <a:pt x="5150" y="2894"/>
                    <a:pt x="4144" y="1949"/>
                    <a:pt x="2895" y="1949"/>
                  </a:cubicBezTo>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grpSp>
      <p:sp>
        <p:nvSpPr>
          <p:cNvPr id="17" name="Freeform 16">
            <a:extLst>
              <a:ext uri="{FF2B5EF4-FFF2-40B4-BE49-F238E27FC236}">
                <a16:creationId xmlns:a16="http://schemas.microsoft.com/office/drawing/2014/main" id="{7F731CE7-4A66-694A-A1D9-F931DB8031F2}"/>
              </a:ext>
            </a:extLst>
          </p:cNvPr>
          <p:cNvSpPr>
            <a:spLocks noChangeAspect="1"/>
          </p:cNvSpPr>
          <p:nvPr userDrawn="1"/>
        </p:nvSpPr>
        <p:spPr>
          <a:xfrm>
            <a:off x="6585003" y="1569750"/>
            <a:ext cx="5898888" cy="5312513"/>
          </a:xfrm>
          <a:custGeom>
            <a:avLst/>
            <a:gdLst>
              <a:gd name="connsiteX0" fmla="*/ 4424166 w 4424166"/>
              <a:gd name="connsiteY0" fmla="*/ 2206766 h 3984385"/>
              <a:gd name="connsiteX1" fmla="*/ 4424166 w 4424166"/>
              <a:gd name="connsiteY1" fmla="*/ 3984385 h 3984385"/>
              <a:gd name="connsiteX2" fmla="*/ 2243936 w 4424166"/>
              <a:gd name="connsiteY2" fmla="*/ 3984385 h 3984385"/>
              <a:gd name="connsiteX3" fmla="*/ 2246333 w 4424166"/>
              <a:gd name="connsiteY3" fmla="*/ 3968795 h 3984385"/>
              <a:gd name="connsiteX4" fmla="*/ 4196879 w 4424166"/>
              <a:gd name="connsiteY4" fmla="*/ 2218159 h 3984385"/>
              <a:gd name="connsiteX5" fmla="*/ 4424166 w 4424166"/>
              <a:gd name="connsiteY5" fmla="*/ 1103549 h 3984385"/>
              <a:gd name="connsiteX6" fmla="*/ 4424166 w 4424166"/>
              <a:gd name="connsiteY6" fmla="*/ 1654996 h 3984385"/>
              <a:gd name="connsiteX7" fmla="*/ 4140049 w 4424166"/>
              <a:gd name="connsiteY7" fmla="*/ 1669237 h 3984385"/>
              <a:gd name="connsiteX8" fmla="*/ 1701792 w 4424166"/>
              <a:gd name="connsiteY8" fmla="*/ 3857593 h 3984385"/>
              <a:gd name="connsiteX9" fmla="*/ 1682299 w 4424166"/>
              <a:gd name="connsiteY9" fmla="*/ 3984385 h 3984385"/>
              <a:gd name="connsiteX10" fmla="*/ 1120996 w 4424166"/>
              <a:gd name="connsiteY10" fmla="*/ 3984385 h 3984385"/>
              <a:gd name="connsiteX11" fmla="*/ 1157575 w 4424166"/>
              <a:gd name="connsiteY11" fmla="*/ 3746458 h 3984385"/>
              <a:gd name="connsiteX12" fmla="*/ 4252583 w 4424166"/>
              <a:gd name="connsiteY12" fmla="*/ 1107856 h 3984385"/>
              <a:gd name="connsiteX13" fmla="*/ 4424166 w 4424166"/>
              <a:gd name="connsiteY13" fmla="*/ 0 h 3984385"/>
              <a:gd name="connsiteX14" fmla="*/ 4424166 w 4424166"/>
              <a:gd name="connsiteY14" fmla="*/ 551774 h 3984385"/>
              <a:gd name="connsiteX15" fmla="*/ 4223980 w 4424166"/>
              <a:gd name="connsiteY15" fmla="*/ 556799 h 3984385"/>
              <a:gd name="connsiteX16" fmla="*/ 613038 w 4424166"/>
              <a:gd name="connsiteY16" fmla="*/ 3635256 h 3984385"/>
              <a:gd name="connsiteX17" fmla="*/ 559362 w 4424166"/>
              <a:gd name="connsiteY17" fmla="*/ 3984385 h 3984385"/>
              <a:gd name="connsiteX18" fmla="*/ 0 w 4424166"/>
              <a:gd name="connsiteY18" fmla="*/ 3984385 h 3984385"/>
              <a:gd name="connsiteX19" fmla="*/ 1125 w 4424166"/>
              <a:gd name="connsiteY19" fmla="*/ 3962277 h 3984385"/>
              <a:gd name="connsiteX20" fmla="*/ 4195378 w 4424166"/>
              <a:gd name="connsiteY20" fmla="*/ 5743 h 3984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24166" h="3984385">
                <a:moveTo>
                  <a:pt x="4424166" y="2206766"/>
                </a:moveTo>
                <a:lnTo>
                  <a:pt x="4424166" y="3984385"/>
                </a:lnTo>
                <a:lnTo>
                  <a:pt x="2243936" y="3984385"/>
                </a:lnTo>
                <a:lnTo>
                  <a:pt x="2246333" y="3968795"/>
                </a:lnTo>
                <a:cubicBezTo>
                  <a:pt x="2438813" y="3035036"/>
                  <a:pt x="3225380" y="2316100"/>
                  <a:pt x="4196879" y="2218159"/>
                </a:cubicBezTo>
                <a:close/>
                <a:moveTo>
                  <a:pt x="4424166" y="1103549"/>
                </a:moveTo>
                <a:lnTo>
                  <a:pt x="4424166" y="1654996"/>
                </a:lnTo>
                <a:lnTo>
                  <a:pt x="4140049" y="1669237"/>
                </a:lnTo>
                <a:cubicBezTo>
                  <a:pt x="2925639" y="1791667"/>
                  <a:pt x="1942400" y="2690360"/>
                  <a:pt x="1701792" y="3857593"/>
                </a:cubicBezTo>
                <a:lnTo>
                  <a:pt x="1682299" y="3984385"/>
                </a:lnTo>
                <a:lnTo>
                  <a:pt x="1120996" y="3984385"/>
                </a:lnTo>
                <a:lnTo>
                  <a:pt x="1157575" y="3746458"/>
                </a:lnTo>
                <a:cubicBezTo>
                  <a:pt x="1457385" y="2292021"/>
                  <a:pt x="2718145" y="1185069"/>
                  <a:pt x="4252583" y="1107856"/>
                </a:cubicBezTo>
                <a:close/>
                <a:moveTo>
                  <a:pt x="4424166" y="0"/>
                </a:moveTo>
                <a:lnTo>
                  <a:pt x="4424166" y="551774"/>
                </a:lnTo>
                <a:lnTo>
                  <a:pt x="4223980" y="556799"/>
                </a:lnTo>
                <a:cubicBezTo>
                  <a:pt x="2433752" y="646883"/>
                  <a:pt x="962826" y="1938364"/>
                  <a:pt x="613038" y="3635256"/>
                </a:cubicBezTo>
                <a:lnTo>
                  <a:pt x="559362" y="3984385"/>
                </a:lnTo>
                <a:lnTo>
                  <a:pt x="0" y="3984385"/>
                </a:lnTo>
                <a:lnTo>
                  <a:pt x="1125" y="3962277"/>
                </a:lnTo>
                <a:cubicBezTo>
                  <a:pt x="221215" y="1810909"/>
                  <a:pt x="1997802" y="116325"/>
                  <a:pt x="4195378" y="5743"/>
                </a:cubicBezTo>
                <a:close/>
              </a:path>
            </a:pathLst>
          </a:custGeom>
          <a:noFill/>
          <a:ln w="12700" cap="rnd">
            <a:solidFill>
              <a:schemeClr val="tx2">
                <a:lumMod val="10000"/>
                <a:lumOff val="90000"/>
              </a:schemeClr>
            </a:solidFill>
            <a:prstDash val="solid"/>
            <a:miter/>
          </a:ln>
        </p:spPr>
        <p:txBody>
          <a:bodyPr wrap="square" rtlCol="0" anchor="ctr">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FS Thrive Elliot"/>
              <a:ea typeface="+mn-ea"/>
              <a:cs typeface="+mn-cs"/>
            </a:endParaRPr>
          </a:p>
        </p:txBody>
      </p:sp>
      <p:sp>
        <p:nvSpPr>
          <p:cNvPr id="27" name="Title 1">
            <a:extLst>
              <a:ext uri="{FF2B5EF4-FFF2-40B4-BE49-F238E27FC236}">
                <a16:creationId xmlns:a16="http://schemas.microsoft.com/office/drawing/2014/main" id="{F430F365-C805-E14A-8BF5-B7F3E2C0A166}"/>
              </a:ext>
            </a:extLst>
          </p:cNvPr>
          <p:cNvSpPr>
            <a:spLocks noGrp="1"/>
          </p:cNvSpPr>
          <p:nvPr>
            <p:ph type="ctrTitle" hasCustomPrompt="1"/>
          </p:nvPr>
        </p:nvSpPr>
        <p:spPr>
          <a:xfrm>
            <a:off x="609601" y="457204"/>
            <a:ext cx="5486399" cy="1231107"/>
          </a:xfrm>
          <a:ln>
            <a:noFill/>
          </a:ln>
        </p:spPr>
        <p:txBody>
          <a:bodyPr wrap="square" anchor="t">
            <a:spAutoFit/>
          </a:bodyPr>
          <a:lstStyle>
            <a:lvl1pPr>
              <a:lnSpc>
                <a:spcPct val="100000"/>
              </a:lnSpc>
              <a:defRPr sz="4000" baseline="0">
                <a:solidFill>
                  <a:schemeClr val="bg2"/>
                </a:solidFill>
              </a:defRPr>
            </a:lvl1pPr>
          </a:lstStyle>
          <a:p>
            <a:r>
              <a:rPr lang="en-US"/>
              <a:t>Here is a 30pt section divider headline</a:t>
            </a:r>
          </a:p>
        </p:txBody>
      </p:sp>
      <p:sp>
        <p:nvSpPr>
          <p:cNvPr id="14" name="TextBox 13">
            <a:extLst>
              <a:ext uri="{FF2B5EF4-FFF2-40B4-BE49-F238E27FC236}">
                <a16:creationId xmlns:a16="http://schemas.microsoft.com/office/drawing/2014/main" id="{436C7E4B-C483-8E4A-AA39-EA6309598BFE}"/>
              </a:ext>
            </a:extLst>
          </p:cNvPr>
          <p:cNvSpPr txBox="1"/>
          <p:nvPr userDrawn="1"/>
        </p:nvSpPr>
        <p:spPr>
          <a:xfrm>
            <a:off x="609601" y="6400804"/>
            <a:ext cx="630335" cy="123111"/>
          </a:xfrm>
          <a:prstGeom prst="rect">
            <a:avLst/>
          </a:prstGeom>
          <a:noFill/>
        </p:spPr>
        <p:txBody>
          <a:bodyPr wrap="square" lIns="0" tIns="0" rIns="0" bIns="0" rtlCol="0" anchor="b" anchorCtr="0">
            <a:spAutoFit/>
          </a:bodyPr>
          <a:lstStyle/>
          <a:p>
            <a:pPr marL="0" marR="0" indent="0" algn="l" defTabSz="914377" rtl="0" eaLnBrk="0" fontAlgn="base" latinLnBrk="0" hangingPunct="0">
              <a:lnSpc>
                <a:spcPct val="100000"/>
              </a:lnSpc>
              <a:spcBef>
                <a:spcPct val="0"/>
              </a:spcBef>
              <a:spcAft>
                <a:spcPct val="0"/>
              </a:spcAft>
              <a:buClrTx/>
              <a:buSzTx/>
              <a:buFontTx/>
              <a:buNone/>
              <a:tabLst/>
              <a:defRPr/>
            </a:pPr>
            <a:fld id="{BC0FA351-5A70-4EC9-BE2D-E8D941B01E50}" type="slidenum">
              <a:rPr lang="en-US" sz="800" b="0" i="0" smtClean="0">
                <a:solidFill>
                  <a:schemeClr val="bg1"/>
                </a:solidFill>
                <a:latin typeface="+mn-lt"/>
                <a:cs typeface="FS Thrive Elliot Regular"/>
              </a:rPr>
              <a:pPr marL="0" marR="0" indent="0" algn="l" defTabSz="914377" rtl="0" eaLnBrk="0" fontAlgn="base" latinLnBrk="0" hangingPunct="0">
                <a:lnSpc>
                  <a:spcPct val="100000"/>
                </a:lnSpc>
                <a:spcBef>
                  <a:spcPct val="0"/>
                </a:spcBef>
                <a:spcAft>
                  <a:spcPct val="0"/>
                </a:spcAft>
                <a:buClrTx/>
                <a:buSzTx/>
                <a:buFontTx/>
                <a:buNone/>
                <a:tabLst/>
                <a:defRPr/>
              </a:pPr>
              <a:t>‹#›</a:t>
            </a:fld>
            <a:endParaRPr lang="en-US" sz="800" b="0" i="0">
              <a:solidFill>
                <a:schemeClr val="bg1"/>
              </a:solidFill>
              <a:latin typeface="+mn-lt"/>
              <a:cs typeface="FS Thrive Elliot Regular"/>
            </a:endParaRPr>
          </a:p>
        </p:txBody>
      </p:sp>
    </p:spTree>
    <p:extLst>
      <p:ext uri="{BB962C8B-B14F-4D97-AF65-F5344CB8AC3E}">
        <p14:creationId xmlns:p14="http://schemas.microsoft.com/office/powerpoint/2010/main" val="32107128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Agenda slide - 1">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2EDAE2-AA55-C946-A07C-39B209A4D48D}"/>
              </a:ext>
            </a:extLst>
          </p:cNvPr>
          <p:cNvSpPr/>
          <p:nvPr userDrawn="1"/>
        </p:nvSpPr>
        <p:spPr>
          <a:xfrm>
            <a:off x="9424760" y="0"/>
            <a:ext cx="2767241"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bg1"/>
              </a:solidFill>
            </a:endParaRPr>
          </a:p>
        </p:txBody>
      </p:sp>
      <p:sp>
        <p:nvSpPr>
          <p:cNvPr id="16" name="Freeform 15">
            <a:extLst>
              <a:ext uri="{FF2B5EF4-FFF2-40B4-BE49-F238E27FC236}">
                <a16:creationId xmlns:a16="http://schemas.microsoft.com/office/drawing/2014/main" id="{170F3E4E-A90D-9C49-8A7A-34E7DB7197BF}"/>
              </a:ext>
            </a:extLst>
          </p:cNvPr>
          <p:cNvSpPr/>
          <p:nvPr userDrawn="1"/>
        </p:nvSpPr>
        <p:spPr>
          <a:xfrm>
            <a:off x="2" y="0"/>
            <a:ext cx="9424757" cy="6858000"/>
          </a:xfrm>
          <a:custGeom>
            <a:avLst/>
            <a:gdLst>
              <a:gd name="connsiteX0" fmla="*/ 0 w 7393956"/>
              <a:gd name="connsiteY0" fmla="*/ 0 h 5143500"/>
              <a:gd name="connsiteX1" fmla="*/ 6506492 w 7393956"/>
              <a:gd name="connsiteY1" fmla="*/ 0 h 5143500"/>
              <a:gd name="connsiteX2" fmla="*/ 6528104 w 7393956"/>
              <a:gd name="connsiteY2" fmla="*/ 29400 h 5143500"/>
              <a:gd name="connsiteX3" fmla="*/ 6549483 w 7393956"/>
              <a:gd name="connsiteY3" fmla="*/ 58980 h 5143500"/>
              <a:gd name="connsiteX4" fmla="*/ 6570630 w 7393956"/>
              <a:gd name="connsiteY4" fmla="*/ 88738 h 5143500"/>
              <a:gd name="connsiteX5" fmla="*/ 6591542 w 7393956"/>
              <a:gd name="connsiteY5" fmla="*/ 118673 h 5143500"/>
              <a:gd name="connsiteX6" fmla="*/ 6612217 w 7393956"/>
              <a:gd name="connsiteY6" fmla="*/ 148782 h 5143500"/>
              <a:gd name="connsiteX7" fmla="*/ 6632656 w 7393956"/>
              <a:gd name="connsiteY7" fmla="*/ 179066 h 5143500"/>
              <a:gd name="connsiteX8" fmla="*/ 6652856 w 7393956"/>
              <a:gd name="connsiteY8" fmla="*/ 209522 h 5143500"/>
              <a:gd name="connsiteX9" fmla="*/ 6672816 w 7393956"/>
              <a:gd name="connsiteY9" fmla="*/ 240150 h 5143500"/>
              <a:gd name="connsiteX10" fmla="*/ 6692535 w 7393956"/>
              <a:gd name="connsiteY10" fmla="*/ 270947 h 5143500"/>
              <a:gd name="connsiteX11" fmla="*/ 6712011 w 7393956"/>
              <a:gd name="connsiteY11" fmla="*/ 301913 h 5143500"/>
              <a:gd name="connsiteX12" fmla="*/ 6731243 w 7393956"/>
              <a:gd name="connsiteY12" fmla="*/ 333047 h 5143500"/>
              <a:gd name="connsiteX13" fmla="*/ 6750229 w 7393956"/>
              <a:gd name="connsiteY13" fmla="*/ 364346 h 5143500"/>
              <a:gd name="connsiteX14" fmla="*/ 6768969 w 7393956"/>
              <a:gd name="connsiteY14" fmla="*/ 395810 h 5143500"/>
              <a:gd name="connsiteX15" fmla="*/ 6787461 w 7393956"/>
              <a:gd name="connsiteY15" fmla="*/ 427437 h 5143500"/>
              <a:gd name="connsiteX16" fmla="*/ 6805704 w 7393956"/>
              <a:gd name="connsiteY16" fmla="*/ 459227 h 5143500"/>
              <a:gd name="connsiteX17" fmla="*/ 6823697 w 7393956"/>
              <a:gd name="connsiteY17" fmla="*/ 491176 h 5143500"/>
              <a:gd name="connsiteX18" fmla="*/ 6841437 w 7393956"/>
              <a:gd name="connsiteY18" fmla="*/ 523285 h 5143500"/>
              <a:gd name="connsiteX19" fmla="*/ 6858923 w 7393956"/>
              <a:gd name="connsiteY19" fmla="*/ 555552 h 5143500"/>
              <a:gd name="connsiteX20" fmla="*/ 6876155 w 7393956"/>
              <a:gd name="connsiteY20" fmla="*/ 587975 h 5143500"/>
              <a:gd name="connsiteX21" fmla="*/ 6893131 w 7393956"/>
              <a:gd name="connsiteY21" fmla="*/ 620555 h 5143500"/>
              <a:gd name="connsiteX22" fmla="*/ 6909849 w 7393956"/>
              <a:gd name="connsiteY22" fmla="*/ 653287 h 5143500"/>
              <a:gd name="connsiteX23" fmla="*/ 6926309 w 7393956"/>
              <a:gd name="connsiteY23" fmla="*/ 686172 h 5143500"/>
              <a:gd name="connsiteX24" fmla="*/ 6942509 w 7393956"/>
              <a:gd name="connsiteY24" fmla="*/ 719209 h 5143500"/>
              <a:gd name="connsiteX25" fmla="*/ 6958446 w 7393956"/>
              <a:gd name="connsiteY25" fmla="*/ 752396 h 5143500"/>
              <a:gd name="connsiteX26" fmla="*/ 6974123 w 7393956"/>
              <a:gd name="connsiteY26" fmla="*/ 785731 h 5143500"/>
              <a:gd name="connsiteX27" fmla="*/ 6989534 w 7393956"/>
              <a:gd name="connsiteY27" fmla="*/ 819213 h 5143500"/>
              <a:gd name="connsiteX28" fmla="*/ 7004679 w 7393956"/>
              <a:gd name="connsiteY28" fmla="*/ 852841 h 5143500"/>
              <a:gd name="connsiteX29" fmla="*/ 7019559 w 7393956"/>
              <a:gd name="connsiteY29" fmla="*/ 886614 h 5143500"/>
              <a:gd name="connsiteX30" fmla="*/ 7034170 w 7393956"/>
              <a:gd name="connsiteY30" fmla="*/ 920530 h 5143500"/>
              <a:gd name="connsiteX31" fmla="*/ 7048512 w 7393956"/>
              <a:gd name="connsiteY31" fmla="*/ 954588 h 5143500"/>
              <a:gd name="connsiteX32" fmla="*/ 7062582 w 7393956"/>
              <a:gd name="connsiteY32" fmla="*/ 988787 h 5143500"/>
              <a:gd name="connsiteX33" fmla="*/ 7076382 w 7393956"/>
              <a:gd name="connsiteY33" fmla="*/ 1023125 h 5143500"/>
              <a:gd name="connsiteX34" fmla="*/ 7089907 w 7393956"/>
              <a:gd name="connsiteY34" fmla="*/ 1057601 h 5143500"/>
              <a:gd name="connsiteX35" fmla="*/ 7103157 w 7393956"/>
              <a:gd name="connsiteY35" fmla="*/ 1092212 h 5143500"/>
              <a:gd name="connsiteX36" fmla="*/ 7116132 w 7393956"/>
              <a:gd name="connsiteY36" fmla="*/ 1126961 h 5143500"/>
              <a:gd name="connsiteX37" fmla="*/ 7128829 w 7393956"/>
              <a:gd name="connsiteY37" fmla="*/ 1161842 h 5143500"/>
              <a:gd name="connsiteX38" fmla="*/ 7141247 w 7393956"/>
              <a:gd name="connsiteY38" fmla="*/ 1196856 h 5143500"/>
              <a:gd name="connsiteX39" fmla="*/ 7153385 w 7393956"/>
              <a:gd name="connsiteY39" fmla="*/ 1232001 h 5143500"/>
              <a:gd name="connsiteX40" fmla="*/ 7165241 w 7393956"/>
              <a:gd name="connsiteY40" fmla="*/ 1267277 h 5143500"/>
              <a:gd name="connsiteX41" fmla="*/ 7176815 w 7393956"/>
              <a:gd name="connsiteY41" fmla="*/ 1302680 h 5143500"/>
              <a:gd name="connsiteX42" fmla="*/ 7188104 w 7393956"/>
              <a:gd name="connsiteY42" fmla="*/ 1338211 h 5143500"/>
              <a:gd name="connsiteX43" fmla="*/ 7199108 w 7393956"/>
              <a:gd name="connsiteY43" fmla="*/ 1373868 h 5143500"/>
              <a:gd name="connsiteX44" fmla="*/ 7209824 w 7393956"/>
              <a:gd name="connsiteY44" fmla="*/ 1409650 h 5143500"/>
              <a:gd name="connsiteX45" fmla="*/ 7220253 w 7393956"/>
              <a:gd name="connsiteY45" fmla="*/ 1445555 h 5143500"/>
              <a:gd name="connsiteX46" fmla="*/ 7230393 w 7393956"/>
              <a:gd name="connsiteY46" fmla="*/ 1481581 h 5143500"/>
              <a:gd name="connsiteX47" fmla="*/ 7240241 w 7393956"/>
              <a:gd name="connsiteY47" fmla="*/ 1517729 h 5143500"/>
              <a:gd name="connsiteX48" fmla="*/ 7249797 w 7393956"/>
              <a:gd name="connsiteY48" fmla="*/ 1553995 h 5143500"/>
              <a:gd name="connsiteX49" fmla="*/ 7259060 w 7393956"/>
              <a:gd name="connsiteY49" fmla="*/ 1590379 h 5143500"/>
              <a:gd name="connsiteX50" fmla="*/ 7268028 w 7393956"/>
              <a:gd name="connsiteY50" fmla="*/ 1626880 h 5143500"/>
              <a:gd name="connsiteX51" fmla="*/ 7276699 w 7393956"/>
              <a:gd name="connsiteY51" fmla="*/ 1663496 h 5143500"/>
              <a:gd name="connsiteX52" fmla="*/ 7285073 w 7393956"/>
              <a:gd name="connsiteY52" fmla="*/ 1700226 h 5143500"/>
              <a:gd name="connsiteX53" fmla="*/ 7293148 w 7393956"/>
              <a:gd name="connsiteY53" fmla="*/ 1737068 h 5143500"/>
              <a:gd name="connsiteX54" fmla="*/ 7300923 w 7393956"/>
              <a:gd name="connsiteY54" fmla="*/ 1774022 h 5143500"/>
              <a:gd name="connsiteX55" fmla="*/ 7308396 w 7393956"/>
              <a:gd name="connsiteY55" fmla="*/ 1811087 h 5143500"/>
              <a:gd name="connsiteX56" fmla="*/ 7315566 w 7393956"/>
              <a:gd name="connsiteY56" fmla="*/ 1848259 h 5143500"/>
              <a:gd name="connsiteX57" fmla="*/ 7322432 w 7393956"/>
              <a:gd name="connsiteY57" fmla="*/ 1885538 h 5143500"/>
              <a:gd name="connsiteX58" fmla="*/ 7328992 w 7393956"/>
              <a:gd name="connsiteY58" fmla="*/ 1922924 h 5143500"/>
              <a:gd name="connsiteX59" fmla="*/ 7335246 w 7393956"/>
              <a:gd name="connsiteY59" fmla="*/ 1960413 h 5143500"/>
              <a:gd name="connsiteX60" fmla="*/ 7341190 w 7393956"/>
              <a:gd name="connsiteY60" fmla="*/ 1998006 h 5143500"/>
              <a:gd name="connsiteX61" fmla="*/ 7346826 w 7393956"/>
              <a:gd name="connsiteY61" fmla="*/ 2035701 h 5143500"/>
              <a:gd name="connsiteX62" fmla="*/ 7352151 w 7393956"/>
              <a:gd name="connsiteY62" fmla="*/ 2073497 h 5143500"/>
              <a:gd name="connsiteX63" fmla="*/ 7357163 w 7393956"/>
              <a:gd name="connsiteY63" fmla="*/ 2111392 h 5143500"/>
              <a:gd name="connsiteX64" fmla="*/ 7361861 w 7393956"/>
              <a:gd name="connsiteY64" fmla="*/ 2149385 h 5143500"/>
              <a:gd name="connsiteX65" fmla="*/ 7366244 w 7393956"/>
              <a:gd name="connsiteY65" fmla="*/ 2187474 h 5143500"/>
              <a:gd name="connsiteX66" fmla="*/ 7370312 w 7393956"/>
              <a:gd name="connsiteY66" fmla="*/ 2225658 h 5143500"/>
              <a:gd name="connsiteX67" fmla="*/ 7374061 w 7393956"/>
              <a:gd name="connsiteY67" fmla="*/ 2263937 h 5143500"/>
              <a:gd name="connsiteX68" fmla="*/ 7377492 w 7393956"/>
              <a:gd name="connsiteY68" fmla="*/ 2302307 h 5143500"/>
              <a:gd name="connsiteX69" fmla="*/ 7380602 w 7393956"/>
              <a:gd name="connsiteY69" fmla="*/ 2340770 h 5143500"/>
              <a:gd name="connsiteX70" fmla="*/ 7383390 w 7393956"/>
              <a:gd name="connsiteY70" fmla="*/ 2379321 h 5143500"/>
              <a:gd name="connsiteX71" fmla="*/ 7385855 w 7393956"/>
              <a:gd name="connsiteY71" fmla="*/ 2417962 h 5143500"/>
              <a:gd name="connsiteX72" fmla="*/ 7387996 w 7393956"/>
              <a:gd name="connsiteY72" fmla="*/ 2456690 h 5143500"/>
              <a:gd name="connsiteX73" fmla="*/ 7389812 w 7393956"/>
              <a:gd name="connsiteY73" fmla="*/ 2495503 h 5143500"/>
              <a:gd name="connsiteX74" fmla="*/ 7391300 w 7393956"/>
              <a:gd name="connsiteY74" fmla="*/ 2534401 h 5143500"/>
              <a:gd name="connsiteX75" fmla="*/ 7392460 w 7393956"/>
              <a:gd name="connsiteY75" fmla="*/ 2573382 h 5143500"/>
              <a:gd name="connsiteX76" fmla="*/ 7393290 w 7393956"/>
              <a:gd name="connsiteY76" fmla="*/ 2612446 h 5143500"/>
              <a:gd name="connsiteX77" fmla="*/ 7393789 w 7393956"/>
              <a:gd name="connsiteY77" fmla="*/ 2651589 h 5143500"/>
              <a:gd name="connsiteX78" fmla="*/ 7393956 w 7393956"/>
              <a:gd name="connsiteY78" fmla="*/ 2690813 h 5143500"/>
              <a:gd name="connsiteX79" fmla="*/ 7393789 w 7393956"/>
              <a:gd name="connsiteY79" fmla="*/ 2730072 h 5143500"/>
              <a:gd name="connsiteX80" fmla="*/ 7393289 w 7393956"/>
              <a:gd name="connsiteY80" fmla="*/ 2769253 h 5143500"/>
              <a:gd name="connsiteX81" fmla="*/ 7392457 w 7393956"/>
              <a:gd name="connsiteY81" fmla="*/ 2808353 h 5143500"/>
              <a:gd name="connsiteX82" fmla="*/ 7391295 w 7393956"/>
              <a:gd name="connsiteY82" fmla="*/ 2847371 h 5143500"/>
              <a:gd name="connsiteX83" fmla="*/ 7389804 w 7393956"/>
              <a:gd name="connsiteY83" fmla="*/ 2886306 h 5143500"/>
              <a:gd name="connsiteX84" fmla="*/ 7387985 w 7393956"/>
              <a:gd name="connsiteY84" fmla="*/ 2925156 h 5143500"/>
              <a:gd name="connsiteX85" fmla="*/ 7385840 w 7393956"/>
              <a:gd name="connsiteY85" fmla="*/ 2963920 h 5143500"/>
              <a:gd name="connsiteX86" fmla="*/ 7383370 w 7393956"/>
              <a:gd name="connsiteY86" fmla="*/ 3002596 h 5143500"/>
              <a:gd name="connsiteX87" fmla="*/ 7380576 w 7393956"/>
              <a:gd name="connsiteY87" fmla="*/ 3041184 h 5143500"/>
              <a:gd name="connsiteX88" fmla="*/ 7377460 w 7393956"/>
              <a:gd name="connsiteY88" fmla="*/ 3079682 h 5143500"/>
              <a:gd name="connsiteX89" fmla="*/ 7374023 w 7393956"/>
              <a:gd name="connsiteY89" fmla="*/ 3118088 h 5143500"/>
              <a:gd name="connsiteX90" fmla="*/ 7370266 w 7393956"/>
              <a:gd name="connsiteY90" fmla="*/ 3156402 h 5143500"/>
              <a:gd name="connsiteX91" fmla="*/ 7366191 w 7393956"/>
              <a:gd name="connsiteY91" fmla="*/ 3194621 h 5143500"/>
              <a:gd name="connsiteX92" fmla="*/ 7361800 w 7393956"/>
              <a:gd name="connsiteY92" fmla="*/ 3232745 h 5143500"/>
              <a:gd name="connsiteX93" fmla="*/ 7357092 w 7393956"/>
              <a:gd name="connsiteY93" fmla="*/ 3270773 h 5143500"/>
              <a:gd name="connsiteX94" fmla="*/ 7352071 w 7393956"/>
              <a:gd name="connsiteY94" fmla="*/ 3308702 h 5143500"/>
              <a:gd name="connsiteX95" fmla="*/ 7346736 w 7393956"/>
              <a:gd name="connsiteY95" fmla="*/ 3346532 h 5143500"/>
              <a:gd name="connsiteX96" fmla="*/ 7341090 w 7393956"/>
              <a:gd name="connsiteY96" fmla="*/ 3384261 h 5143500"/>
              <a:gd name="connsiteX97" fmla="*/ 7335134 w 7393956"/>
              <a:gd name="connsiteY97" fmla="*/ 3421889 h 5143500"/>
              <a:gd name="connsiteX98" fmla="*/ 7328869 w 7393956"/>
              <a:gd name="connsiteY98" fmla="*/ 3459412 h 5143500"/>
              <a:gd name="connsiteX99" fmla="*/ 7322296 w 7393956"/>
              <a:gd name="connsiteY99" fmla="*/ 3496831 h 5143500"/>
              <a:gd name="connsiteX100" fmla="*/ 7315417 w 7393956"/>
              <a:gd name="connsiteY100" fmla="*/ 3534144 h 5143500"/>
              <a:gd name="connsiteX101" fmla="*/ 7308233 w 7393956"/>
              <a:gd name="connsiteY101" fmla="*/ 3571349 h 5143500"/>
              <a:gd name="connsiteX102" fmla="*/ 7300746 w 7393956"/>
              <a:gd name="connsiteY102" fmla="*/ 3608446 h 5143500"/>
              <a:gd name="connsiteX103" fmla="*/ 7292957 w 7393956"/>
              <a:gd name="connsiteY103" fmla="*/ 3645432 h 5143500"/>
              <a:gd name="connsiteX104" fmla="*/ 7284867 w 7393956"/>
              <a:gd name="connsiteY104" fmla="*/ 3682307 h 5143500"/>
              <a:gd name="connsiteX105" fmla="*/ 7276477 w 7393956"/>
              <a:gd name="connsiteY105" fmla="*/ 3719069 h 5143500"/>
              <a:gd name="connsiteX106" fmla="*/ 7267790 w 7393956"/>
              <a:gd name="connsiteY106" fmla="*/ 3755717 h 5143500"/>
              <a:gd name="connsiteX107" fmla="*/ 7258806 w 7393956"/>
              <a:gd name="connsiteY107" fmla="*/ 3792250 h 5143500"/>
              <a:gd name="connsiteX108" fmla="*/ 7249526 w 7393956"/>
              <a:gd name="connsiteY108" fmla="*/ 3828665 h 5143500"/>
              <a:gd name="connsiteX109" fmla="*/ 7239952 w 7393956"/>
              <a:gd name="connsiteY109" fmla="*/ 3864963 h 5143500"/>
              <a:gd name="connsiteX110" fmla="*/ 7230086 w 7393956"/>
              <a:gd name="connsiteY110" fmla="*/ 3901141 h 5143500"/>
              <a:gd name="connsiteX111" fmla="*/ 7219928 w 7393956"/>
              <a:gd name="connsiteY111" fmla="*/ 3937198 h 5143500"/>
              <a:gd name="connsiteX112" fmla="*/ 7209480 w 7393956"/>
              <a:gd name="connsiteY112" fmla="*/ 3973133 h 5143500"/>
              <a:gd name="connsiteX113" fmla="*/ 7198743 w 7393956"/>
              <a:gd name="connsiteY113" fmla="*/ 4008945 h 5143500"/>
              <a:gd name="connsiteX114" fmla="*/ 7187719 w 7393956"/>
              <a:gd name="connsiteY114" fmla="*/ 4044632 h 5143500"/>
              <a:gd name="connsiteX115" fmla="*/ 7176409 w 7393956"/>
              <a:gd name="connsiteY115" fmla="*/ 4080192 h 5143500"/>
              <a:gd name="connsiteX116" fmla="*/ 7164815 w 7393956"/>
              <a:gd name="connsiteY116" fmla="*/ 4115625 h 5143500"/>
              <a:gd name="connsiteX117" fmla="*/ 7152936 w 7393956"/>
              <a:gd name="connsiteY117" fmla="*/ 4150929 h 5143500"/>
              <a:gd name="connsiteX118" fmla="*/ 7140777 w 7393956"/>
              <a:gd name="connsiteY118" fmla="*/ 4186103 h 5143500"/>
              <a:gd name="connsiteX119" fmla="*/ 7128336 w 7393956"/>
              <a:gd name="connsiteY119" fmla="*/ 4221146 h 5143500"/>
              <a:gd name="connsiteX120" fmla="*/ 7115616 w 7393956"/>
              <a:gd name="connsiteY120" fmla="*/ 4256055 h 5143500"/>
              <a:gd name="connsiteX121" fmla="*/ 7102619 w 7393956"/>
              <a:gd name="connsiteY121" fmla="*/ 4290830 h 5143500"/>
              <a:gd name="connsiteX122" fmla="*/ 7089344 w 7393956"/>
              <a:gd name="connsiteY122" fmla="*/ 4325471 h 5143500"/>
              <a:gd name="connsiteX123" fmla="*/ 7075794 w 7393956"/>
              <a:gd name="connsiteY123" fmla="*/ 4359974 h 5143500"/>
              <a:gd name="connsiteX124" fmla="*/ 7061971 w 7393956"/>
              <a:gd name="connsiteY124" fmla="*/ 4394338 h 5143500"/>
              <a:gd name="connsiteX125" fmla="*/ 7047875 w 7393956"/>
              <a:gd name="connsiteY125" fmla="*/ 4428563 h 5143500"/>
              <a:gd name="connsiteX126" fmla="*/ 7033508 w 7393956"/>
              <a:gd name="connsiteY126" fmla="*/ 4462647 h 5143500"/>
              <a:gd name="connsiteX127" fmla="*/ 7018870 w 7393956"/>
              <a:gd name="connsiteY127" fmla="*/ 4496589 h 5143500"/>
              <a:gd name="connsiteX128" fmla="*/ 7003965 w 7393956"/>
              <a:gd name="connsiteY128" fmla="*/ 4530388 h 5143500"/>
              <a:gd name="connsiteX129" fmla="*/ 6988792 w 7393956"/>
              <a:gd name="connsiteY129" fmla="*/ 4564041 h 5143500"/>
              <a:gd name="connsiteX130" fmla="*/ 6973353 w 7393956"/>
              <a:gd name="connsiteY130" fmla="*/ 4597549 h 5143500"/>
              <a:gd name="connsiteX131" fmla="*/ 6957650 w 7393956"/>
              <a:gd name="connsiteY131" fmla="*/ 4630908 h 5143500"/>
              <a:gd name="connsiteX132" fmla="*/ 6941684 w 7393956"/>
              <a:gd name="connsiteY132" fmla="*/ 4664119 h 5143500"/>
              <a:gd name="connsiteX133" fmla="*/ 6925455 w 7393956"/>
              <a:gd name="connsiteY133" fmla="*/ 4697180 h 5143500"/>
              <a:gd name="connsiteX134" fmla="*/ 6908967 w 7393956"/>
              <a:gd name="connsiteY134" fmla="*/ 4730089 h 5143500"/>
              <a:gd name="connsiteX135" fmla="*/ 6892220 w 7393956"/>
              <a:gd name="connsiteY135" fmla="*/ 4762844 h 5143500"/>
              <a:gd name="connsiteX136" fmla="*/ 6875214 w 7393956"/>
              <a:gd name="connsiteY136" fmla="*/ 4795446 h 5143500"/>
              <a:gd name="connsiteX137" fmla="*/ 6857952 w 7393956"/>
              <a:gd name="connsiteY137" fmla="*/ 4827893 h 5143500"/>
              <a:gd name="connsiteX138" fmla="*/ 6840435 w 7393956"/>
              <a:gd name="connsiteY138" fmla="*/ 4860182 h 5143500"/>
              <a:gd name="connsiteX139" fmla="*/ 6822664 w 7393956"/>
              <a:gd name="connsiteY139" fmla="*/ 4892312 h 5143500"/>
              <a:gd name="connsiteX140" fmla="*/ 6804641 w 7393956"/>
              <a:gd name="connsiteY140" fmla="*/ 4924283 h 5143500"/>
              <a:gd name="connsiteX141" fmla="*/ 6786367 w 7393956"/>
              <a:gd name="connsiteY141" fmla="*/ 4956094 h 5143500"/>
              <a:gd name="connsiteX142" fmla="*/ 6767843 w 7393956"/>
              <a:gd name="connsiteY142" fmla="*/ 4987742 h 5143500"/>
              <a:gd name="connsiteX143" fmla="*/ 6749071 w 7393956"/>
              <a:gd name="connsiteY143" fmla="*/ 5019226 h 5143500"/>
              <a:gd name="connsiteX144" fmla="*/ 6730051 w 7393956"/>
              <a:gd name="connsiteY144" fmla="*/ 5050545 h 5143500"/>
              <a:gd name="connsiteX145" fmla="*/ 6710787 w 7393956"/>
              <a:gd name="connsiteY145" fmla="*/ 5081698 h 5143500"/>
              <a:gd name="connsiteX146" fmla="*/ 6691277 w 7393956"/>
              <a:gd name="connsiteY146" fmla="*/ 5112683 h 5143500"/>
              <a:gd name="connsiteX147" fmla="*/ 6671525 w 7393956"/>
              <a:gd name="connsiteY147" fmla="*/ 5143500 h 5143500"/>
              <a:gd name="connsiteX148" fmla="*/ 0 w 7393956"/>
              <a:gd name="connsiteY148"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7393956" h="5143500">
                <a:moveTo>
                  <a:pt x="0" y="0"/>
                </a:moveTo>
                <a:lnTo>
                  <a:pt x="6506492" y="0"/>
                </a:lnTo>
                <a:lnTo>
                  <a:pt x="6528104" y="29400"/>
                </a:lnTo>
                <a:lnTo>
                  <a:pt x="6549483" y="58980"/>
                </a:lnTo>
                <a:lnTo>
                  <a:pt x="6570630" y="88738"/>
                </a:lnTo>
                <a:lnTo>
                  <a:pt x="6591542" y="118673"/>
                </a:lnTo>
                <a:lnTo>
                  <a:pt x="6612217" y="148782"/>
                </a:lnTo>
                <a:lnTo>
                  <a:pt x="6632656" y="179066"/>
                </a:lnTo>
                <a:lnTo>
                  <a:pt x="6652856" y="209522"/>
                </a:lnTo>
                <a:lnTo>
                  <a:pt x="6672816" y="240150"/>
                </a:lnTo>
                <a:lnTo>
                  <a:pt x="6692535" y="270947"/>
                </a:lnTo>
                <a:lnTo>
                  <a:pt x="6712011" y="301913"/>
                </a:lnTo>
                <a:lnTo>
                  <a:pt x="6731243" y="333047"/>
                </a:lnTo>
                <a:lnTo>
                  <a:pt x="6750229" y="364346"/>
                </a:lnTo>
                <a:lnTo>
                  <a:pt x="6768969" y="395810"/>
                </a:lnTo>
                <a:lnTo>
                  <a:pt x="6787461" y="427437"/>
                </a:lnTo>
                <a:lnTo>
                  <a:pt x="6805704" y="459227"/>
                </a:lnTo>
                <a:lnTo>
                  <a:pt x="6823697" y="491176"/>
                </a:lnTo>
                <a:lnTo>
                  <a:pt x="6841437" y="523285"/>
                </a:lnTo>
                <a:lnTo>
                  <a:pt x="6858923" y="555552"/>
                </a:lnTo>
                <a:lnTo>
                  <a:pt x="6876155" y="587975"/>
                </a:lnTo>
                <a:lnTo>
                  <a:pt x="6893131" y="620555"/>
                </a:lnTo>
                <a:lnTo>
                  <a:pt x="6909849" y="653287"/>
                </a:lnTo>
                <a:lnTo>
                  <a:pt x="6926309" y="686172"/>
                </a:lnTo>
                <a:lnTo>
                  <a:pt x="6942509" y="719209"/>
                </a:lnTo>
                <a:lnTo>
                  <a:pt x="6958446" y="752396"/>
                </a:lnTo>
                <a:lnTo>
                  <a:pt x="6974123" y="785731"/>
                </a:lnTo>
                <a:lnTo>
                  <a:pt x="6989534" y="819213"/>
                </a:lnTo>
                <a:lnTo>
                  <a:pt x="7004679" y="852841"/>
                </a:lnTo>
                <a:lnTo>
                  <a:pt x="7019559" y="886614"/>
                </a:lnTo>
                <a:lnTo>
                  <a:pt x="7034170" y="920530"/>
                </a:lnTo>
                <a:lnTo>
                  <a:pt x="7048512" y="954588"/>
                </a:lnTo>
                <a:lnTo>
                  <a:pt x="7062582" y="988787"/>
                </a:lnTo>
                <a:lnTo>
                  <a:pt x="7076382" y="1023125"/>
                </a:lnTo>
                <a:lnTo>
                  <a:pt x="7089907" y="1057601"/>
                </a:lnTo>
                <a:lnTo>
                  <a:pt x="7103157" y="1092212"/>
                </a:lnTo>
                <a:lnTo>
                  <a:pt x="7116132" y="1126961"/>
                </a:lnTo>
                <a:lnTo>
                  <a:pt x="7128829" y="1161842"/>
                </a:lnTo>
                <a:lnTo>
                  <a:pt x="7141247" y="1196856"/>
                </a:lnTo>
                <a:lnTo>
                  <a:pt x="7153385" y="1232001"/>
                </a:lnTo>
                <a:lnTo>
                  <a:pt x="7165241" y="1267277"/>
                </a:lnTo>
                <a:lnTo>
                  <a:pt x="7176815" y="1302680"/>
                </a:lnTo>
                <a:lnTo>
                  <a:pt x="7188104" y="1338211"/>
                </a:lnTo>
                <a:lnTo>
                  <a:pt x="7199108" y="1373868"/>
                </a:lnTo>
                <a:lnTo>
                  <a:pt x="7209824" y="1409650"/>
                </a:lnTo>
                <a:lnTo>
                  <a:pt x="7220253" y="1445555"/>
                </a:lnTo>
                <a:lnTo>
                  <a:pt x="7230393" y="1481581"/>
                </a:lnTo>
                <a:lnTo>
                  <a:pt x="7240241" y="1517729"/>
                </a:lnTo>
                <a:lnTo>
                  <a:pt x="7249797" y="1553995"/>
                </a:lnTo>
                <a:lnTo>
                  <a:pt x="7259060" y="1590379"/>
                </a:lnTo>
                <a:lnTo>
                  <a:pt x="7268028" y="1626880"/>
                </a:lnTo>
                <a:lnTo>
                  <a:pt x="7276699" y="1663496"/>
                </a:lnTo>
                <a:lnTo>
                  <a:pt x="7285073" y="1700226"/>
                </a:lnTo>
                <a:lnTo>
                  <a:pt x="7293148" y="1737068"/>
                </a:lnTo>
                <a:lnTo>
                  <a:pt x="7300923" y="1774022"/>
                </a:lnTo>
                <a:lnTo>
                  <a:pt x="7308396" y="1811087"/>
                </a:lnTo>
                <a:lnTo>
                  <a:pt x="7315566" y="1848259"/>
                </a:lnTo>
                <a:lnTo>
                  <a:pt x="7322432" y="1885538"/>
                </a:lnTo>
                <a:lnTo>
                  <a:pt x="7328992" y="1922924"/>
                </a:lnTo>
                <a:lnTo>
                  <a:pt x="7335246" y="1960413"/>
                </a:lnTo>
                <a:lnTo>
                  <a:pt x="7341190" y="1998006"/>
                </a:lnTo>
                <a:lnTo>
                  <a:pt x="7346826" y="2035701"/>
                </a:lnTo>
                <a:lnTo>
                  <a:pt x="7352151" y="2073497"/>
                </a:lnTo>
                <a:lnTo>
                  <a:pt x="7357163" y="2111392"/>
                </a:lnTo>
                <a:lnTo>
                  <a:pt x="7361861" y="2149385"/>
                </a:lnTo>
                <a:lnTo>
                  <a:pt x="7366244" y="2187474"/>
                </a:lnTo>
                <a:lnTo>
                  <a:pt x="7370312" y="2225658"/>
                </a:lnTo>
                <a:lnTo>
                  <a:pt x="7374061" y="2263937"/>
                </a:lnTo>
                <a:lnTo>
                  <a:pt x="7377492" y="2302307"/>
                </a:lnTo>
                <a:lnTo>
                  <a:pt x="7380602" y="2340770"/>
                </a:lnTo>
                <a:lnTo>
                  <a:pt x="7383390" y="2379321"/>
                </a:lnTo>
                <a:lnTo>
                  <a:pt x="7385855" y="2417962"/>
                </a:lnTo>
                <a:lnTo>
                  <a:pt x="7387996" y="2456690"/>
                </a:lnTo>
                <a:lnTo>
                  <a:pt x="7389812" y="2495503"/>
                </a:lnTo>
                <a:lnTo>
                  <a:pt x="7391300" y="2534401"/>
                </a:lnTo>
                <a:lnTo>
                  <a:pt x="7392460" y="2573382"/>
                </a:lnTo>
                <a:lnTo>
                  <a:pt x="7393290" y="2612446"/>
                </a:lnTo>
                <a:lnTo>
                  <a:pt x="7393789" y="2651589"/>
                </a:lnTo>
                <a:lnTo>
                  <a:pt x="7393956" y="2690813"/>
                </a:lnTo>
                <a:lnTo>
                  <a:pt x="7393789" y="2730072"/>
                </a:lnTo>
                <a:lnTo>
                  <a:pt x="7393289" y="2769253"/>
                </a:lnTo>
                <a:lnTo>
                  <a:pt x="7392457" y="2808353"/>
                </a:lnTo>
                <a:lnTo>
                  <a:pt x="7391295" y="2847371"/>
                </a:lnTo>
                <a:lnTo>
                  <a:pt x="7389804" y="2886306"/>
                </a:lnTo>
                <a:lnTo>
                  <a:pt x="7387985" y="2925156"/>
                </a:lnTo>
                <a:lnTo>
                  <a:pt x="7385840" y="2963920"/>
                </a:lnTo>
                <a:lnTo>
                  <a:pt x="7383370" y="3002596"/>
                </a:lnTo>
                <a:lnTo>
                  <a:pt x="7380576" y="3041184"/>
                </a:lnTo>
                <a:lnTo>
                  <a:pt x="7377460" y="3079682"/>
                </a:lnTo>
                <a:lnTo>
                  <a:pt x="7374023" y="3118088"/>
                </a:lnTo>
                <a:lnTo>
                  <a:pt x="7370266" y="3156402"/>
                </a:lnTo>
                <a:lnTo>
                  <a:pt x="7366191" y="3194621"/>
                </a:lnTo>
                <a:lnTo>
                  <a:pt x="7361800" y="3232745"/>
                </a:lnTo>
                <a:lnTo>
                  <a:pt x="7357092" y="3270773"/>
                </a:lnTo>
                <a:lnTo>
                  <a:pt x="7352071" y="3308702"/>
                </a:lnTo>
                <a:lnTo>
                  <a:pt x="7346736" y="3346532"/>
                </a:lnTo>
                <a:lnTo>
                  <a:pt x="7341090" y="3384261"/>
                </a:lnTo>
                <a:lnTo>
                  <a:pt x="7335134" y="3421889"/>
                </a:lnTo>
                <a:lnTo>
                  <a:pt x="7328869" y="3459412"/>
                </a:lnTo>
                <a:lnTo>
                  <a:pt x="7322296" y="3496831"/>
                </a:lnTo>
                <a:lnTo>
                  <a:pt x="7315417" y="3534144"/>
                </a:lnTo>
                <a:lnTo>
                  <a:pt x="7308233" y="3571349"/>
                </a:lnTo>
                <a:lnTo>
                  <a:pt x="7300746" y="3608446"/>
                </a:lnTo>
                <a:lnTo>
                  <a:pt x="7292957" y="3645432"/>
                </a:lnTo>
                <a:lnTo>
                  <a:pt x="7284867" y="3682307"/>
                </a:lnTo>
                <a:lnTo>
                  <a:pt x="7276477" y="3719069"/>
                </a:lnTo>
                <a:lnTo>
                  <a:pt x="7267790" y="3755717"/>
                </a:lnTo>
                <a:lnTo>
                  <a:pt x="7258806" y="3792250"/>
                </a:lnTo>
                <a:lnTo>
                  <a:pt x="7249526" y="3828665"/>
                </a:lnTo>
                <a:lnTo>
                  <a:pt x="7239952" y="3864963"/>
                </a:lnTo>
                <a:lnTo>
                  <a:pt x="7230086" y="3901141"/>
                </a:lnTo>
                <a:lnTo>
                  <a:pt x="7219928" y="3937198"/>
                </a:lnTo>
                <a:lnTo>
                  <a:pt x="7209480" y="3973133"/>
                </a:lnTo>
                <a:lnTo>
                  <a:pt x="7198743" y="4008945"/>
                </a:lnTo>
                <a:lnTo>
                  <a:pt x="7187719" y="4044632"/>
                </a:lnTo>
                <a:lnTo>
                  <a:pt x="7176409" y="4080192"/>
                </a:lnTo>
                <a:lnTo>
                  <a:pt x="7164815" y="4115625"/>
                </a:lnTo>
                <a:lnTo>
                  <a:pt x="7152936" y="4150929"/>
                </a:lnTo>
                <a:lnTo>
                  <a:pt x="7140777" y="4186103"/>
                </a:lnTo>
                <a:lnTo>
                  <a:pt x="7128336" y="4221146"/>
                </a:lnTo>
                <a:lnTo>
                  <a:pt x="7115616" y="4256055"/>
                </a:lnTo>
                <a:lnTo>
                  <a:pt x="7102619" y="4290830"/>
                </a:lnTo>
                <a:lnTo>
                  <a:pt x="7089344" y="4325471"/>
                </a:lnTo>
                <a:lnTo>
                  <a:pt x="7075794" y="4359974"/>
                </a:lnTo>
                <a:lnTo>
                  <a:pt x="7061971" y="4394338"/>
                </a:lnTo>
                <a:lnTo>
                  <a:pt x="7047875" y="4428563"/>
                </a:lnTo>
                <a:lnTo>
                  <a:pt x="7033508" y="4462647"/>
                </a:lnTo>
                <a:lnTo>
                  <a:pt x="7018870" y="4496589"/>
                </a:lnTo>
                <a:lnTo>
                  <a:pt x="7003965" y="4530388"/>
                </a:lnTo>
                <a:lnTo>
                  <a:pt x="6988792" y="4564041"/>
                </a:lnTo>
                <a:lnTo>
                  <a:pt x="6973353" y="4597549"/>
                </a:lnTo>
                <a:lnTo>
                  <a:pt x="6957650" y="4630908"/>
                </a:lnTo>
                <a:lnTo>
                  <a:pt x="6941684" y="4664119"/>
                </a:lnTo>
                <a:lnTo>
                  <a:pt x="6925455" y="4697180"/>
                </a:lnTo>
                <a:lnTo>
                  <a:pt x="6908967" y="4730089"/>
                </a:lnTo>
                <a:lnTo>
                  <a:pt x="6892220" y="4762844"/>
                </a:lnTo>
                <a:lnTo>
                  <a:pt x="6875214" y="4795446"/>
                </a:lnTo>
                <a:lnTo>
                  <a:pt x="6857952" y="4827893"/>
                </a:lnTo>
                <a:lnTo>
                  <a:pt x="6840435" y="4860182"/>
                </a:lnTo>
                <a:lnTo>
                  <a:pt x="6822664" y="4892312"/>
                </a:lnTo>
                <a:lnTo>
                  <a:pt x="6804641" y="4924283"/>
                </a:lnTo>
                <a:lnTo>
                  <a:pt x="6786367" y="4956094"/>
                </a:lnTo>
                <a:lnTo>
                  <a:pt x="6767843" y="4987742"/>
                </a:lnTo>
                <a:lnTo>
                  <a:pt x="6749071" y="5019226"/>
                </a:lnTo>
                <a:lnTo>
                  <a:pt x="6730051" y="5050545"/>
                </a:lnTo>
                <a:lnTo>
                  <a:pt x="6710787" y="5081698"/>
                </a:lnTo>
                <a:lnTo>
                  <a:pt x="6691277" y="5112683"/>
                </a:lnTo>
                <a:lnTo>
                  <a:pt x="6671525" y="5143500"/>
                </a:lnTo>
                <a:lnTo>
                  <a:pt x="0" y="5143500"/>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400"/>
          </a:p>
        </p:txBody>
      </p:sp>
      <p:sp>
        <p:nvSpPr>
          <p:cNvPr id="5" name="Text Placeholder 2">
            <a:extLst>
              <a:ext uri="{FF2B5EF4-FFF2-40B4-BE49-F238E27FC236}">
                <a16:creationId xmlns:a16="http://schemas.microsoft.com/office/drawing/2014/main" id="{356F4E7A-B2E9-A748-AB2E-8C37BED19469}"/>
              </a:ext>
            </a:extLst>
          </p:cNvPr>
          <p:cNvSpPr>
            <a:spLocks noGrp="1"/>
          </p:cNvSpPr>
          <p:nvPr>
            <p:ph idx="11"/>
          </p:nvPr>
        </p:nvSpPr>
        <p:spPr>
          <a:xfrm>
            <a:off x="609601" y="1545487"/>
            <a:ext cx="7201787" cy="1072345"/>
          </a:xfrm>
          <a:prstGeom prst="rect">
            <a:avLst/>
          </a:prstGeom>
        </p:spPr>
        <p:txBody>
          <a:bodyPr rtlCol="0"/>
          <a:lstStyle>
            <a:lvl1pPr>
              <a:lnSpc>
                <a:spcPct val="150000"/>
              </a:lnSpc>
              <a:buFont typeface="System Font Regular"/>
              <a:buChar char="—"/>
              <a:defRPr sz="1600">
                <a:solidFill>
                  <a:schemeClr val="bg1"/>
                </a:solidFill>
              </a:defRPr>
            </a:lvl1pPr>
            <a:lvl2pPr>
              <a:lnSpc>
                <a:spcPct val="150000"/>
              </a:lnSpc>
              <a:buFont typeface="Arial" panose="020B0604020202020204" pitchFamily="34" charset="0"/>
              <a:buChar char="•"/>
              <a:defRPr sz="1600">
                <a:solidFill>
                  <a:schemeClr val="bg1"/>
                </a:solidFill>
              </a:defRPr>
            </a:lvl2pPr>
            <a:lvl3pPr>
              <a:lnSpc>
                <a:spcPct val="150000"/>
              </a:lnSpc>
              <a:buFont typeface="Courier New" panose="02070309020205020404" pitchFamily="49" charset="0"/>
              <a:buChar char="o"/>
              <a:defRPr sz="1600">
                <a:solidFill>
                  <a:schemeClr val="bg1"/>
                </a:solidFill>
              </a:defRPr>
            </a:lvl3pPr>
          </a:lstStyle>
          <a:p>
            <a:pPr lvl="0"/>
            <a:r>
              <a:rPr lang="en-US" noProof="0"/>
              <a:t>Click to edit Master text styles</a:t>
            </a:r>
          </a:p>
          <a:p>
            <a:pPr lvl="1"/>
            <a:r>
              <a:rPr lang="en-US" noProof="0"/>
              <a:t>Second level</a:t>
            </a:r>
          </a:p>
          <a:p>
            <a:pPr lvl="2"/>
            <a:r>
              <a:rPr lang="en-US" noProof="0"/>
              <a:t>Third level</a:t>
            </a:r>
          </a:p>
        </p:txBody>
      </p:sp>
      <p:sp>
        <p:nvSpPr>
          <p:cNvPr id="2" name="Title 1"/>
          <p:cNvSpPr>
            <a:spLocks noGrp="1"/>
          </p:cNvSpPr>
          <p:nvPr>
            <p:ph type="title"/>
          </p:nvPr>
        </p:nvSpPr>
        <p:spPr>
          <a:xfrm>
            <a:off x="609601" y="457202"/>
            <a:ext cx="7201787" cy="730332"/>
          </a:xfrm>
        </p:spPr>
        <p:txBody>
          <a:bodyPr/>
          <a:lstStyle>
            <a:lvl1pPr>
              <a:lnSpc>
                <a:spcPct val="100000"/>
              </a:lnSpc>
              <a:defRPr>
                <a:solidFill>
                  <a:schemeClr val="bg2"/>
                </a:solidFill>
              </a:defRPr>
            </a:lvl1pPr>
          </a:lstStyle>
          <a:p>
            <a:r>
              <a:rPr lang="en-US"/>
              <a:t>Click to edit Master title style</a:t>
            </a:r>
          </a:p>
        </p:txBody>
      </p:sp>
      <p:sp>
        <p:nvSpPr>
          <p:cNvPr id="7" name="object 4">
            <a:extLst>
              <a:ext uri="{FF2B5EF4-FFF2-40B4-BE49-F238E27FC236}">
                <a16:creationId xmlns:a16="http://schemas.microsoft.com/office/drawing/2014/main" id="{9064E082-64B8-D444-9588-C3B795B80A76}"/>
              </a:ext>
            </a:extLst>
          </p:cNvPr>
          <p:cNvSpPr/>
          <p:nvPr userDrawn="1"/>
        </p:nvSpPr>
        <p:spPr>
          <a:xfrm>
            <a:off x="5138137" y="0"/>
            <a:ext cx="3516433" cy="6858000"/>
          </a:xfrm>
          <a:custGeom>
            <a:avLst/>
            <a:gdLst/>
            <a:ahLst/>
            <a:cxnLst/>
            <a:rect l="l" t="t" r="r" b="b"/>
            <a:pathLst>
              <a:path w="3510279" h="6858000">
                <a:moveTo>
                  <a:pt x="3510175" y="0"/>
                </a:moveTo>
                <a:lnTo>
                  <a:pt x="0" y="0"/>
                </a:lnTo>
                <a:lnTo>
                  <a:pt x="28765" y="39200"/>
                </a:lnTo>
                <a:lnTo>
                  <a:pt x="57221" y="78640"/>
                </a:lnTo>
                <a:lnTo>
                  <a:pt x="85367" y="118317"/>
                </a:lnTo>
                <a:lnTo>
                  <a:pt x="113201" y="158230"/>
                </a:lnTo>
                <a:lnTo>
                  <a:pt x="140720" y="198376"/>
                </a:lnTo>
                <a:lnTo>
                  <a:pt x="167924" y="238754"/>
                </a:lnTo>
                <a:lnTo>
                  <a:pt x="194810" y="279363"/>
                </a:lnTo>
                <a:lnTo>
                  <a:pt x="221377" y="320200"/>
                </a:lnTo>
                <a:lnTo>
                  <a:pt x="247623" y="361263"/>
                </a:lnTo>
                <a:lnTo>
                  <a:pt x="273545" y="402551"/>
                </a:lnTo>
                <a:lnTo>
                  <a:pt x="299143" y="444062"/>
                </a:lnTo>
                <a:lnTo>
                  <a:pt x="324414" y="485795"/>
                </a:lnTo>
                <a:lnTo>
                  <a:pt x="349357" y="527747"/>
                </a:lnTo>
                <a:lnTo>
                  <a:pt x="373970" y="569916"/>
                </a:lnTo>
                <a:lnTo>
                  <a:pt x="398251" y="612302"/>
                </a:lnTo>
                <a:lnTo>
                  <a:pt x="422199" y="654901"/>
                </a:lnTo>
                <a:lnTo>
                  <a:pt x="445811" y="697713"/>
                </a:lnTo>
                <a:lnTo>
                  <a:pt x="469085" y="740736"/>
                </a:lnTo>
                <a:lnTo>
                  <a:pt x="492021" y="783967"/>
                </a:lnTo>
                <a:lnTo>
                  <a:pt x="514616" y="827406"/>
                </a:lnTo>
                <a:lnTo>
                  <a:pt x="536868" y="871049"/>
                </a:lnTo>
                <a:lnTo>
                  <a:pt x="558776" y="914896"/>
                </a:lnTo>
                <a:lnTo>
                  <a:pt x="580338" y="958945"/>
                </a:lnTo>
                <a:lnTo>
                  <a:pt x="601551" y="1003194"/>
                </a:lnTo>
                <a:lnTo>
                  <a:pt x="622416" y="1047641"/>
                </a:lnTo>
                <a:lnTo>
                  <a:pt x="642928" y="1092284"/>
                </a:lnTo>
                <a:lnTo>
                  <a:pt x="663087" y="1137121"/>
                </a:lnTo>
                <a:lnTo>
                  <a:pt x="682892" y="1182152"/>
                </a:lnTo>
                <a:lnTo>
                  <a:pt x="702339" y="1227373"/>
                </a:lnTo>
                <a:lnTo>
                  <a:pt x="721428" y="1272784"/>
                </a:lnTo>
                <a:lnTo>
                  <a:pt x="740156" y="1318382"/>
                </a:lnTo>
                <a:lnTo>
                  <a:pt x="758523" y="1364166"/>
                </a:lnTo>
                <a:lnTo>
                  <a:pt x="776525" y="1410134"/>
                </a:lnTo>
                <a:lnTo>
                  <a:pt x="794161" y="1456283"/>
                </a:lnTo>
                <a:lnTo>
                  <a:pt x="811430" y="1502614"/>
                </a:lnTo>
                <a:lnTo>
                  <a:pt x="828330" y="1549122"/>
                </a:lnTo>
                <a:lnTo>
                  <a:pt x="844858" y="1595808"/>
                </a:lnTo>
                <a:lnTo>
                  <a:pt x="861014" y="1642668"/>
                </a:lnTo>
                <a:lnTo>
                  <a:pt x="876794" y="1689702"/>
                </a:lnTo>
                <a:lnTo>
                  <a:pt x="892199" y="1736907"/>
                </a:lnTo>
                <a:lnTo>
                  <a:pt x="907225" y="1784281"/>
                </a:lnTo>
                <a:lnTo>
                  <a:pt x="921871" y="1831824"/>
                </a:lnTo>
                <a:lnTo>
                  <a:pt x="936135" y="1879533"/>
                </a:lnTo>
                <a:lnTo>
                  <a:pt x="950016" y="1927406"/>
                </a:lnTo>
                <a:lnTo>
                  <a:pt x="963512" y="1975441"/>
                </a:lnTo>
                <a:lnTo>
                  <a:pt x="976620" y="2023638"/>
                </a:lnTo>
                <a:lnTo>
                  <a:pt x="989339" y="2071993"/>
                </a:lnTo>
                <a:lnTo>
                  <a:pt x="1001668" y="2120505"/>
                </a:lnTo>
                <a:lnTo>
                  <a:pt x="1013604" y="2169173"/>
                </a:lnTo>
                <a:lnTo>
                  <a:pt x="1025145" y="2217995"/>
                </a:lnTo>
                <a:lnTo>
                  <a:pt x="1036291" y="2266968"/>
                </a:lnTo>
                <a:lnTo>
                  <a:pt x="1047039" y="2316091"/>
                </a:lnTo>
                <a:lnTo>
                  <a:pt x="1057387" y="2365363"/>
                </a:lnTo>
                <a:lnTo>
                  <a:pt x="1067334" y="2414782"/>
                </a:lnTo>
                <a:lnTo>
                  <a:pt x="1076877" y="2464345"/>
                </a:lnTo>
                <a:lnTo>
                  <a:pt x="1086016" y="2514051"/>
                </a:lnTo>
                <a:lnTo>
                  <a:pt x="1094747" y="2563898"/>
                </a:lnTo>
                <a:lnTo>
                  <a:pt x="1103071" y="2613884"/>
                </a:lnTo>
                <a:lnTo>
                  <a:pt x="1110983" y="2664008"/>
                </a:lnTo>
                <a:lnTo>
                  <a:pt x="1118484" y="2714268"/>
                </a:lnTo>
                <a:lnTo>
                  <a:pt x="1125571" y="2764663"/>
                </a:lnTo>
                <a:lnTo>
                  <a:pt x="1132242" y="2815189"/>
                </a:lnTo>
                <a:lnTo>
                  <a:pt x="1138496" y="2865846"/>
                </a:lnTo>
                <a:lnTo>
                  <a:pt x="1144330" y="2916632"/>
                </a:lnTo>
                <a:lnTo>
                  <a:pt x="1149744" y="2967544"/>
                </a:lnTo>
                <a:lnTo>
                  <a:pt x="1154734" y="3018582"/>
                </a:lnTo>
                <a:lnTo>
                  <a:pt x="1159300" y="3069743"/>
                </a:lnTo>
                <a:lnTo>
                  <a:pt x="1163440" y="3121026"/>
                </a:lnTo>
                <a:lnTo>
                  <a:pt x="1167151" y="3172428"/>
                </a:lnTo>
                <a:lnTo>
                  <a:pt x="1170432" y="3223949"/>
                </a:lnTo>
                <a:lnTo>
                  <a:pt x="1173282" y="3275586"/>
                </a:lnTo>
                <a:lnTo>
                  <a:pt x="1175698" y="3327337"/>
                </a:lnTo>
                <a:lnTo>
                  <a:pt x="1177679" y="3379201"/>
                </a:lnTo>
                <a:lnTo>
                  <a:pt x="1179223" y="3431176"/>
                </a:lnTo>
                <a:lnTo>
                  <a:pt x="1180328" y="3483261"/>
                </a:lnTo>
                <a:lnTo>
                  <a:pt x="1180992" y="3535452"/>
                </a:lnTo>
                <a:lnTo>
                  <a:pt x="1181214" y="3587750"/>
                </a:lnTo>
                <a:lnTo>
                  <a:pt x="1180992" y="3640096"/>
                </a:lnTo>
                <a:lnTo>
                  <a:pt x="1180326" y="3692337"/>
                </a:lnTo>
                <a:lnTo>
                  <a:pt x="1179219" y="3744471"/>
                </a:lnTo>
                <a:lnTo>
                  <a:pt x="1177672" y="3796495"/>
                </a:lnTo>
                <a:lnTo>
                  <a:pt x="1175688" y="3848408"/>
                </a:lnTo>
                <a:lnTo>
                  <a:pt x="1173267" y="3900208"/>
                </a:lnTo>
                <a:lnTo>
                  <a:pt x="1170412" y="3951893"/>
                </a:lnTo>
                <a:lnTo>
                  <a:pt x="1167124" y="4003461"/>
                </a:lnTo>
                <a:lnTo>
                  <a:pt x="1163405" y="4054912"/>
                </a:lnTo>
                <a:lnTo>
                  <a:pt x="1159258" y="4106242"/>
                </a:lnTo>
                <a:lnTo>
                  <a:pt x="1154683" y="4157451"/>
                </a:lnTo>
                <a:lnTo>
                  <a:pt x="1149683" y="4208536"/>
                </a:lnTo>
                <a:lnTo>
                  <a:pt x="1144259" y="4259495"/>
                </a:lnTo>
                <a:lnTo>
                  <a:pt x="1138414" y="4310327"/>
                </a:lnTo>
                <a:lnTo>
                  <a:pt x="1132148" y="4361031"/>
                </a:lnTo>
                <a:lnTo>
                  <a:pt x="1125465" y="4411603"/>
                </a:lnTo>
                <a:lnTo>
                  <a:pt x="1118364" y="4462043"/>
                </a:lnTo>
                <a:lnTo>
                  <a:pt x="1110849" y="4512348"/>
                </a:lnTo>
                <a:lnTo>
                  <a:pt x="1102922" y="4562518"/>
                </a:lnTo>
                <a:lnTo>
                  <a:pt x="1094583" y="4612549"/>
                </a:lnTo>
                <a:lnTo>
                  <a:pt x="1085835" y="4662441"/>
                </a:lnTo>
                <a:lnTo>
                  <a:pt x="1076679" y="4712192"/>
                </a:lnTo>
                <a:lnTo>
                  <a:pt x="1067117" y="4761799"/>
                </a:lnTo>
                <a:lnTo>
                  <a:pt x="1057152" y="4811261"/>
                </a:lnTo>
                <a:lnTo>
                  <a:pt x="1046785" y="4860576"/>
                </a:lnTo>
                <a:lnTo>
                  <a:pt x="1036017" y="4909742"/>
                </a:lnTo>
                <a:lnTo>
                  <a:pt x="1024850" y="4958759"/>
                </a:lnTo>
                <a:lnTo>
                  <a:pt x="1013287" y="5007623"/>
                </a:lnTo>
                <a:lnTo>
                  <a:pt x="1001329" y="5056333"/>
                </a:lnTo>
                <a:lnTo>
                  <a:pt x="988978" y="5104887"/>
                </a:lnTo>
                <a:lnTo>
                  <a:pt x="976235" y="5153284"/>
                </a:lnTo>
                <a:lnTo>
                  <a:pt x="963103" y="5201521"/>
                </a:lnTo>
                <a:lnTo>
                  <a:pt x="949583" y="5249597"/>
                </a:lnTo>
                <a:lnTo>
                  <a:pt x="935676" y="5297511"/>
                </a:lnTo>
                <a:lnTo>
                  <a:pt x="921386" y="5345260"/>
                </a:lnTo>
                <a:lnTo>
                  <a:pt x="906713" y="5392842"/>
                </a:lnTo>
                <a:lnTo>
                  <a:pt x="891659" y="5440256"/>
                </a:lnTo>
                <a:lnTo>
                  <a:pt x="876227" y="5487500"/>
                </a:lnTo>
                <a:lnTo>
                  <a:pt x="860417" y="5534572"/>
                </a:lnTo>
                <a:lnTo>
                  <a:pt x="844233" y="5581471"/>
                </a:lnTo>
                <a:lnTo>
                  <a:pt x="827674" y="5628194"/>
                </a:lnTo>
                <a:lnTo>
                  <a:pt x="810744" y="5674740"/>
                </a:lnTo>
                <a:lnTo>
                  <a:pt x="793444" y="5721107"/>
                </a:lnTo>
                <a:lnTo>
                  <a:pt x="775776" y="5767294"/>
                </a:lnTo>
                <a:lnTo>
                  <a:pt x="757741" y="5813298"/>
                </a:lnTo>
                <a:lnTo>
                  <a:pt x="739342" y="5859117"/>
                </a:lnTo>
                <a:lnTo>
                  <a:pt x="720580" y="5904751"/>
                </a:lnTo>
                <a:lnTo>
                  <a:pt x="701458" y="5950196"/>
                </a:lnTo>
                <a:lnTo>
                  <a:pt x="681975" y="5995452"/>
                </a:lnTo>
                <a:lnTo>
                  <a:pt x="662136" y="6040517"/>
                </a:lnTo>
                <a:lnTo>
                  <a:pt x="641941" y="6085388"/>
                </a:lnTo>
                <a:lnTo>
                  <a:pt x="621392" y="6130065"/>
                </a:lnTo>
                <a:lnTo>
                  <a:pt x="600491" y="6174544"/>
                </a:lnTo>
                <a:lnTo>
                  <a:pt x="579240" y="6218825"/>
                </a:lnTo>
                <a:lnTo>
                  <a:pt x="557640" y="6262906"/>
                </a:lnTo>
                <a:lnTo>
                  <a:pt x="535694" y="6306785"/>
                </a:lnTo>
                <a:lnTo>
                  <a:pt x="513403" y="6350459"/>
                </a:lnTo>
                <a:lnTo>
                  <a:pt x="490768" y="6393928"/>
                </a:lnTo>
                <a:lnTo>
                  <a:pt x="467793" y="6437190"/>
                </a:lnTo>
                <a:lnTo>
                  <a:pt x="444478" y="6480242"/>
                </a:lnTo>
                <a:lnTo>
                  <a:pt x="420825" y="6523083"/>
                </a:lnTo>
                <a:lnTo>
                  <a:pt x="396836" y="6565711"/>
                </a:lnTo>
                <a:lnTo>
                  <a:pt x="372513" y="6608125"/>
                </a:lnTo>
                <a:lnTo>
                  <a:pt x="347858" y="6650322"/>
                </a:lnTo>
                <a:lnTo>
                  <a:pt x="322872" y="6692301"/>
                </a:lnTo>
                <a:lnTo>
                  <a:pt x="297557" y="6734060"/>
                </a:lnTo>
                <a:lnTo>
                  <a:pt x="271916" y="6775597"/>
                </a:lnTo>
                <a:lnTo>
                  <a:pt x="245949" y="6816911"/>
                </a:lnTo>
                <a:lnTo>
                  <a:pt x="219659" y="6858000"/>
                </a:lnTo>
                <a:lnTo>
                  <a:pt x="3510175" y="6858000"/>
                </a:lnTo>
                <a:lnTo>
                  <a:pt x="3510175" y="0"/>
                </a:lnTo>
                <a:close/>
              </a:path>
            </a:pathLst>
          </a:custGeom>
          <a:solidFill>
            <a:schemeClr val="bg1"/>
          </a:solidFill>
        </p:spPr>
        <p:txBody>
          <a:bodyPr wrap="square" lIns="0" tIns="0" rIns="0" bIns="0" rtlCol="0"/>
          <a:lstStyle/>
          <a:p>
            <a:endParaRPr sz="1800">
              <a:latin typeface="FS Thrive Elliot Regular"/>
            </a:endParaRPr>
          </a:p>
        </p:txBody>
      </p:sp>
      <p:grpSp>
        <p:nvGrpSpPr>
          <p:cNvPr id="18" name="Group 1">
            <a:extLst>
              <a:ext uri="{FF2B5EF4-FFF2-40B4-BE49-F238E27FC236}">
                <a16:creationId xmlns:a16="http://schemas.microsoft.com/office/drawing/2014/main" id="{AB9852BB-93D0-1E4A-9BBA-BD4542012AAB}"/>
              </a:ext>
            </a:extLst>
          </p:cNvPr>
          <p:cNvGrpSpPr>
            <a:grpSpLocks/>
          </p:cNvGrpSpPr>
          <p:nvPr userDrawn="1"/>
        </p:nvGrpSpPr>
        <p:grpSpPr bwMode="auto">
          <a:xfrm>
            <a:off x="10632640" y="6265533"/>
            <a:ext cx="969664" cy="390523"/>
            <a:chOff x="161925" y="1530350"/>
            <a:chExt cx="10079038" cy="4059238"/>
          </a:xfrm>
          <a:solidFill>
            <a:schemeClr val="tx1"/>
          </a:solidFill>
        </p:grpSpPr>
        <p:sp>
          <p:nvSpPr>
            <p:cNvPr id="19" name="Freeform 18">
              <a:extLst>
                <a:ext uri="{FF2B5EF4-FFF2-40B4-BE49-F238E27FC236}">
                  <a16:creationId xmlns:a16="http://schemas.microsoft.com/office/drawing/2014/main" id="{0056B04B-F3F4-E743-97BA-AD5B34573A62}"/>
                </a:ext>
              </a:extLst>
            </p:cNvPr>
            <p:cNvSpPr>
              <a:spLocks noChangeArrowheads="1"/>
            </p:cNvSpPr>
            <p:nvPr/>
          </p:nvSpPr>
          <p:spPr bwMode="auto">
            <a:xfrm>
              <a:off x="3748088" y="1530350"/>
              <a:ext cx="603250" cy="592138"/>
            </a:xfrm>
            <a:custGeom>
              <a:avLst/>
              <a:gdLst>
                <a:gd name="T0" fmla="*/ 853 w 1677"/>
                <a:gd name="T1" fmla="*/ 0 h 1647"/>
                <a:gd name="T2" fmla="*/ 853 w 1677"/>
                <a:gd name="T3" fmla="*/ 0 h 1647"/>
                <a:gd name="T4" fmla="*/ 0 w 1677"/>
                <a:gd name="T5" fmla="*/ 823 h 1647"/>
                <a:gd name="T6" fmla="*/ 853 w 1677"/>
                <a:gd name="T7" fmla="*/ 1646 h 1647"/>
                <a:gd name="T8" fmla="*/ 1676 w 1677"/>
                <a:gd name="T9" fmla="*/ 823 h 1647"/>
                <a:gd name="T10" fmla="*/ 853 w 1677"/>
                <a:gd name="T11" fmla="*/ 0 h 1647"/>
              </a:gdLst>
              <a:ahLst/>
              <a:cxnLst>
                <a:cxn ang="0">
                  <a:pos x="T0" y="T1"/>
                </a:cxn>
                <a:cxn ang="0">
                  <a:pos x="T2" y="T3"/>
                </a:cxn>
                <a:cxn ang="0">
                  <a:pos x="T4" y="T5"/>
                </a:cxn>
                <a:cxn ang="0">
                  <a:pos x="T6" y="T7"/>
                </a:cxn>
                <a:cxn ang="0">
                  <a:pos x="T8" y="T9"/>
                </a:cxn>
                <a:cxn ang="0">
                  <a:pos x="T10" y="T11"/>
                </a:cxn>
              </a:cxnLst>
              <a:rect l="0" t="0" r="r" b="b"/>
              <a:pathLst>
                <a:path w="1677" h="1647">
                  <a:moveTo>
                    <a:pt x="853" y="0"/>
                  </a:moveTo>
                  <a:lnTo>
                    <a:pt x="853" y="0"/>
                  </a:lnTo>
                  <a:cubicBezTo>
                    <a:pt x="396" y="0"/>
                    <a:pt x="0" y="366"/>
                    <a:pt x="0" y="823"/>
                  </a:cubicBezTo>
                  <a:cubicBezTo>
                    <a:pt x="0" y="1280"/>
                    <a:pt x="396" y="1646"/>
                    <a:pt x="853" y="1646"/>
                  </a:cubicBezTo>
                  <a:cubicBezTo>
                    <a:pt x="1310" y="1646"/>
                    <a:pt x="1676" y="1280"/>
                    <a:pt x="1676" y="823"/>
                  </a:cubicBezTo>
                  <a:cubicBezTo>
                    <a:pt x="1676" y="366"/>
                    <a:pt x="1310" y="0"/>
                    <a:pt x="85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0" name="Freeform 2">
              <a:extLst>
                <a:ext uri="{FF2B5EF4-FFF2-40B4-BE49-F238E27FC236}">
                  <a16:creationId xmlns:a16="http://schemas.microsoft.com/office/drawing/2014/main" id="{F070EC74-C1FC-C947-86A6-5C18428BBDF4}"/>
                </a:ext>
              </a:extLst>
            </p:cNvPr>
            <p:cNvSpPr>
              <a:spLocks noChangeArrowheads="1"/>
            </p:cNvSpPr>
            <p:nvPr/>
          </p:nvSpPr>
          <p:spPr bwMode="auto">
            <a:xfrm>
              <a:off x="161925" y="2298700"/>
              <a:ext cx="2171700" cy="2127250"/>
            </a:xfrm>
            <a:custGeom>
              <a:avLst/>
              <a:gdLst>
                <a:gd name="T0" fmla="*/ 3016 w 6034"/>
                <a:gd name="T1" fmla="*/ 0 h 5910"/>
                <a:gd name="T2" fmla="*/ 3016 w 6034"/>
                <a:gd name="T3" fmla="*/ 0 h 5910"/>
                <a:gd name="T4" fmla="*/ 0 w 6034"/>
                <a:gd name="T5" fmla="*/ 2955 h 5910"/>
                <a:gd name="T6" fmla="*/ 2773 w 6034"/>
                <a:gd name="T7" fmla="*/ 5909 h 5910"/>
                <a:gd name="T8" fmla="*/ 4570 w 6034"/>
                <a:gd name="T9" fmla="*/ 5300 h 5910"/>
                <a:gd name="T10" fmla="*/ 4570 w 6034"/>
                <a:gd name="T11" fmla="*/ 5818 h 5910"/>
                <a:gd name="T12" fmla="*/ 6033 w 6034"/>
                <a:gd name="T13" fmla="*/ 5818 h 5910"/>
                <a:gd name="T14" fmla="*/ 6033 w 6034"/>
                <a:gd name="T15" fmla="*/ 2955 h 5910"/>
                <a:gd name="T16" fmla="*/ 3016 w 6034"/>
                <a:gd name="T17" fmla="*/ 0 h 5910"/>
                <a:gd name="T18" fmla="*/ 3016 w 6034"/>
                <a:gd name="T19" fmla="*/ 4599 h 5910"/>
                <a:gd name="T20" fmla="*/ 3016 w 6034"/>
                <a:gd name="T21" fmla="*/ 4599 h 5910"/>
                <a:gd name="T22" fmla="*/ 1493 w 6034"/>
                <a:gd name="T23" fmla="*/ 2955 h 5910"/>
                <a:gd name="T24" fmla="*/ 3016 w 6034"/>
                <a:gd name="T25" fmla="*/ 1310 h 5910"/>
                <a:gd name="T26" fmla="*/ 4570 w 6034"/>
                <a:gd name="T27" fmla="*/ 2955 h 5910"/>
                <a:gd name="T28" fmla="*/ 3016 w 6034"/>
                <a:gd name="T29" fmla="*/ 4599 h 5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34" h="5910">
                  <a:moveTo>
                    <a:pt x="3016" y="0"/>
                  </a:moveTo>
                  <a:lnTo>
                    <a:pt x="3016" y="0"/>
                  </a:lnTo>
                  <a:cubicBezTo>
                    <a:pt x="1249" y="0"/>
                    <a:pt x="0" y="1249"/>
                    <a:pt x="0" y="2955"/>
                  </a:cubicBezTo>
                  <a:cubicBezTo>
                    <a:pt x="0" y="4660"/>
                    <a:pt x="1158" y="5909"/>
                    <a:pt x="2773" y="5909"/>
                  </a:cubicBezTo>
                  <a:cubicBezTo>
                    <a:pt x="3442" y="5909"/>
                    <a:pt x="4083" y="5697"/>
                    <a:pt x="4570" y="5300"/>
                  </a:cubicBezTo>
                  <a:cubicBezTo>
                    <a:pt x="4570" y="5818"/>
                    <a:pt x="4570" y="5818"/>
                    <a:pt x="4570" y="5818"/>
                  </a:cubicBezTo>
                  <a:cubicBezTo>
                    <a:pt x="6033" y="5818"/>
                    <a:pt x="6033" y="5818"/>
                    <a:pt x="6033" y="5818"/>
                  </a:cubicBezTo>
                  <a:cubicBezTo>
                    <a:pt x="6033" y="2955"/>
                    <a:pt x="6033" y="2955"/>
                    <a:pt x="6033" y="2955"/>
                  </a:cubicBezTo>
                  <a:cubicBezTo>
                    <a:pt x="6033" y="1249"/>
                    <a:pt x="4753" y="0"/>
                    <a:pt x="3016" y="0"/>
                  </a:cubicBezTo>
                  <a:close/>
                  <a:moveTo>
                    <a:pt x="3016" y="4599"/>
                  </a:moveTo>
                  <a:lnTo>
                    <a:pt x="3016" y="4599"/>
                  </a:lnTo>
                  <a:cubicBezTo>
                    <a:pt x="2102" y="4599"/>
                    <a:pt x="1493" y="3929"/>
                    <a:pt x="1493" y="2955"/>
                  </a:cubicBezTo>
                  <a:cubicBezTo>
                    <a:pt x="1493" y="2010"/>
                    <a:pt x="2133" y="1310"/>
                    <a:pt x="3016" y="1310"/>
                  </a:cubicBezTo>
                  <a:cubicBezTo>
                    <a:pt x="3930" y="1310"/>
                    <a:pt x="4570" y="2010"/>
                    <a:pt x="4570" y="2955"/>
                  </a:cubicBezTo>
                  <a:cubicBezTo>
                    <a:pt x="4570" y="3929"/>
                    <a:pt x="3930" y="4599"/>
                    <a:pt x="3016" y="459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1" name="Freeform 3">
              <a:extLst>
                <a:ext uri="{FF2B5EF4-FFF2-40B4-BE49-F238E27FC236}">
                  <a16:creationId xmlns:a16="http://schemas.microsoft.com/office/drawing/2014/main" id="{6B01077D-21CC-C24C-8615-89C03C23F8AD}"/>
                </a:ext>
              </a:extLst>
            </p:cNvPr>
            <p:cNvSpPr>
              <a:spLocks noChangeArrowheads="1"/>
            </p:cNvSpPr>
            <p:nvPr/>
          </p:nvSpPr>
          <p:spPr bwMode="auto">
            <a:xfrm>
              <a:off x="3792538" y="2332038"/>
              <a:ext cx="515937" cy="2062162"/>
            </a:xfrm>
            <a:custGeom>
              <a:avLst/>
              <a:gdLst>
                <a:gd name="T0" fmla="*/ 0 w 1433"/>
                <a:gd name="T1" fmla="*/ 5726 h 5727"/>
                <a:gd name="T2" fmla="*/ 1432 w 1433"/>
                <a:gd name="T3" fmla="*/ 5726 h 5727"/>
                <a:gd name="T4" fmla="*/ 1432 w 1433"/>
                <a:gd name="T5" fmla="*/ 0 h 5727"/>
                <a:gd name="T6" fmla="*/ 0 w 1433"/>
                <a:gd name="T7" fmla="*/ 0 h 5727"/>
                <a:gd name="T8" fmla="*/ 0 w 1433"/>
                <a:gd name="T9" fmla="*/ 5726 h 5727"/>
              </a:gdLst>
              <a:ahLst/>
              <a:cxnLst>
                <a:cxn ang="0">
                  <a:pos x="T0" y="T1"/>
                </a:cxn>
                <a:cxn ang="0">
                  <a:pos x="T2" y="T3"/>
                </a:cxn>
                <a:cxn ang="0">
                  <a:pos x="T4" y="T5"/>
                </a:cxn>
                <a:cxn ang="0">
                  <a:pos x="T6" y="T7"/>
                </a:cxn>
                <a:cxn ang="0">
                  <a:pos x="T8" y="T9"/>
                </a:cxn>
              </a:cxnLst>
              <a:rect l="0" t="0" r="r" b="b"/>
              <a:pathLst>
                <a:path w="1433" h="5727">
                  <a:moveTo>
                    <a:pt x="0" y="5726"/>
                  </a:moveTo>
                  <a:lnTo>
                    <a:pt x="1432" y="5726"/>
                  </a:lnTo>
                  <a:lnTo>
                    <a:pt x="1432" y="0"/>
                  </a:lnTo>
                  <a:lnTo>
                    <a:pt x="0" y="0"/>
                  </a:lnTo>
                  <a:lnTo>
                    <a:pt x="0" y="572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2" name="Freeform 4">
              <a:extLst>
                <a:ext uri="{FF2B5EF4-FFF2-40B4-BE49-F238E27FC236}">
                  <a16:creationId xmlns:a16="http://schemas.microsoft.com/office/drawing/2014/main" id="{3F3CDEFC-35B9-CF47-BF56-ED8A215BAE9B}"/>
                </a:ext>
              </a:extLst>
            </p:cNvPr>
            <p:cNvSpPr>
              <a:spLocks noChangeArrowheads="1"/>
            </p:cNvSpPr>
            <p:nvPr/>
          </p:nvSpPr>
          <p:spPr bwMode="auto">
            <a:xfrm>
              <a:off x="4592638" y="2332038"/>
              <a:ext cx="2160587" cy="1009650"/>
            </a:xfrm>
            <a:custGeom>
              <a:avLst/>
              <a:gdLst>
                <a:gd name="T0" fmla="*/ 2986 w 6002"/>
                <a:gd name="T1" fmla="*/ 0 h 2804"/>
                <a:gd name="T2" fmla="*/ 2986 w 6002"/>
                <a:gd name="T3" fmla="*/ 0 h 2804"/>
                <a:gd name="T4" fmla="*/ 0 w 6002"/>
                <a:gd name="T5" fmla="*/ 2803 h 2804"/>
                <a:gd name="T6" fmla="*/ 1493 w 6002"/>
                <a:gd name="T7" fmla="*/ 2803 h 2804"/>
                <a:gd name="T8" fmla="*/ 3016 w 6002"/>
                <a:gd name="T9" fmla="*/ 1309 h 2804"/>
                <a:gd name="T10" fmla="*/ 4539 w 6002"/>
                <a:gd name="T11" fmla="*/ 2803 h 2804"/>
                <a:gd name="T12" fmla="*/ 6001 w 6002"/>
                <a:gd name="T13" fmla="*/ 2803 h 2804"/>
                <a:gd name="T14" fmla="*/ 2986 w 6002"/>
                <a:gd name="T15" fmla="*/ 0 h 28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2" h="2804">
                  <a:moveTo>
                    <a:pt x="2986" y="0"/>
                  </a:moveTo>
                  <a:lnTo>
                    <a:pt x="2986" y="0"/>
                  </a:lnTo>
                  <a:cubicBezTo>
                    <a:pt x="1311" y="0"/>
                    <a:pt x="62" y="1157"/>
                    <a:pt x="0" y="2803"/>
                  </a:cubicBezTo>
                  <a:cubicBezTo>
                    <a:pt x="1493" y="2803"/>
                    <a:pt x="1493" y="2803"/>
                    <a:pt x="1493" y="2803"/>
                  </a:cubicBezTo>
                  <a:cubicBezTo>
                    <a:pt x="1555" y="1918"/>
                    <a:pt x="2163" y="1309"/>
                    <a:pt x="3016" y="1309"/>
                  </a:cubicBezTo>
                  <a:cubicBezTo>
                    <a:pt x="3869" y="1309"/>
                    <a:pt x="4478" y="1918"/>
                    <a:pt x="4539" y="2803"/>
                  </a:cubicBezTo>
                  <a:cubicBezTo>
                    <a:pt x="6001" y="2803"/>
                    <a:pt x="6001" y="2803"/>
                    <a:pt x="6001" y="2803"/>
                  </a:cubicBezTo>
                  <a:cubicBezTo>
                    <a:pt x="5941" y="1157"/>
                    <a:pt x="4692" y="0"/>
                    <a:pt x="298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3" name="Freeform 5">
              <a:extLst>
                <a:ext uri="{FF2B5EF4-FFF2-40B4-BE49-F238E27FC236}">
                  <a16:creationId xmlns:a16="http://schemas.microsoft.com/office/drawing/2014/main" id="{0C740CCA-ADDA-B74D-8C74-315FED239125}"/>
                </a:ext>
              </a:extLst>
            </p:cNvPr>
            <p:cNvSpPr>
              <a:spLocks noChangeArrowheads="1"/>
            </p:cNvSpPr>
            <p:nvPr/>
          </p:nvSpPr>
          <p:spPr bwMode="auto">
            <a:xfrm>
              <a:off x="4592638" y="3592513"/>
              <a:ext cx="2160587" cy="1997075"/>
            </a:xfrm>
            <a:custGeom>
              <a:avLst/>
              <a:gdLst>
                <a:gd name="T0" fmla="*/ 4478 w 6002"/>
                <a:gd name="T1" fmla="*/ 0 h 5546"/>
                <a:gd name="T2" fmla="*/ 4478 w 6002"/>
                <a:gd name="T3" fmla="*/ 0 h 5546"/>
                <a:gd name="T4" fmla="*/ 4387 w 6002"/>
                <a:gd name="T5" fmla="*/ 213 h 5546"/>
                <a:gd name="T6" fmla="*/ 4387 w 6002"/>
                <a:gd name="T7" fmla="*/ 243 h 5546"/>
                <a:gd name="T8" fmla="*/ 4387 w 6002"/>
                <a:gd name="T9" fmla="*/ 275 h 5546"/>
                <a:gd name="T10" fmla="*/ 3016 w 6002"/>
                <a:gd name="T11" fmla="*/ 1096 h 5546"/>
                <a:gd name="T12" fmla="*/ 1555 w 6002"/>
                <a:gd name="T13" fmla="*/ 0 h 5546"/>
                <a:gd name="T14" fmla="*/ 1555 w 6002"/>
                <a:gd name="T15" fmla="*/ 0 h 5546"/>
                <a:gd name="T16" fmla="*/ 31 w 6002"/>
                <a:gd name="T17" fmla="*/ 0 h 5546"/>
                <a:gd name="T18" fmla="*/ 31 w 6002"/>
                <a:gd name="T19" fmla="*/ 0 h 5546"/>
                <a:gd name="T20" fmla="*/ 2742 w 6002"/>
                <a:gd name="T21" fmla="*/ 2407 h 5546"/>
                <a:gd name="T22" fmla="*/ 4539 w 6002"/>
                <a:gd name="T23" fmla="*/ 1797 h 5546"/>
                <a:gd name="T24" fmla="*/ 4539 w 6002"/>
                <a:gd name="T25" fmla="*/ 2224 h 5546"/>
                <a:gd name="T26" fmla="*/ 4539 w 6002"/>
                <a:gd name="T27" fmla="*/ 2315 h 5546"/>
                <a:gd name="T28" fmla="*/ 4539 w 6002"/>
                <a:gd name="T29" fmla="*/ 2437 h 5546"/>
                <a:gd name="T30" fmla="*/ 4509 w 6002"/>
                <a:gd name="T31" fmla="*/ 3046 h 5546"/>
                <a:gd name="T32" fmla="*/ 3016 w 6002"/>
                <a:gd name="T33" fmla="*/ 4235 h 5546"/>
                <a:gd name="T34" fmla="*/ 1524 w 6002"/>
                <a:gd name="T35" fmla="*/ 3046 h 5546"/>
                <a:gd name="T36" fmla="*/ 0 w 6002"/>
                <a:gd name="T37" fmla="*/ 3046 h 5546"/>
                <a:gd name="T38" fmla="*/ 2986 w 6002"/>
                <a:gd name="T39" fmla="*/ 5545 h 5546"/>
                <a:gd name="T40" fmla="*/ 5971 w 6002"/>
                <a:gd name="T41" fmla="*/ 3108 h 5546"/>
                <a:gd name="T42" fmla="*/ 5971 w 6002"/>
                <a:gd name="T43" fmla="*/ 3108 h 5546"/>
                <a:gd name="T44" fmla="*/ 5971 w 6002"/>
                <a:gd name="T45" fmla="*/ 3077 h 5546"/>
                <a:gd name="T46" fmla="*/ 5971 w 6002"/>
                <a:gd name="T47" fmla="*/ 3046 h 5546"/>
                <a:gd name="T48" fmla="*/ 5971 w 6002"/>
                <a:gd name="T49" fmla="*/ 3046 h 5546"/>
                <a:gd name="T50" fmla="*/ 6001 w 6002"/>
                <a:gd name="T51" fmla="*/ 2224 h 5546"/>
                <a:gd name="T52" fmla="*/ 6001 w 6002"/>
                <a:gd name="T53" fmla="*/ 2315 h 5546"/>
                <a:gd name="T54" fmla="*/ 6001 w 6002"/>
                <a:gd name="T55" fmla="*/ 2285 h 5546"/>
                <a:gd name="T56" fmla="*/ 6001 w 6002"/>
                <a:gd name="T57" fmla="*/ 0 h 5546"/>
                <a:gd name="T58" fmla="*/ 4478 w 6002"/>
                <a:gd name="T59" fmla="*/ 0 h 5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02" h="5546">
                  <a:moveTo>
                    <a:pt x="4478" y="0"/>
                  </a:moveTo>
                  <a:lnTo>
                    <a:pt x="4478" y="0"/>
                  </a:lnTo>
                  <a:cubicBezTo>
                    <a:pt x="4448" y="91"/>
                    <a:pt x="4417" y="153"/>
                    <a:pt x="4387" y="213"/>
                  </a:cubicBezTo>
                  <a:cubicBezTo>
                    <a:pt x="4387" y="243"/>
                    <a:pt x="4387" y="243"/>
                    <a:pt x="4387" y="243"/>
                  </a:cubicBezTo>
                  <a:cubicBezTo>
                    <a:pt x="4387" y="243"/>
                    <a:pt x="4387" y="243"/>
                    <a:pt x="4387" y="275"/>
                  </a:cubicBezTo>
                  <a:cubicBezTo>
                    <a:pt x="4113" y="762"/>
                    <a:pt x="3625" y="1096"/>
                    <a:pt x="3016" y="1096"/>
                  </a:cubicBezTo>
                  <a:cubicBezTo>
                    <a:pt x="2285" y="1096"/>
                    <a:pt x="1736" y="670"/>
                    <a:pt x="1555" y="0"/>
                  </a:cubicBezTo>
                  <a:lnTo>
                    <a:pt x="1555" y="0"/>
                  </a:lnTo>
                  <a:cubicBezTo>
                    <a:pt x="31" y="0"/>
                    <a:pt x="31" y="0"/>
                    <a:pt x="31" y="0"/>
                  </a:cubicBezTo>
                  <a:lnTo>
                    <a:pt x="31" y="0"/>
                  </a:lnTo>
                  <a:cubicBezTo>
                    <a:pt x="244" y="1432"/>
                    <a:pt x="1341" y="2407"/>
                    <a:pt x="2742" y="2407"/>
                  </a:cubicBezTo>
                  <a:cubicBezTo>
                    <a:pt x="3442" y="2407"/>
                    <a:pt x="4083" y="2193"/>
                    <a:pt x="4539" y="1797"/>
                  </a:cubicBezTo>
                  <a:cubicBezTo>
                    <a:pt x="4539" y="2224"/>
                    <a:pt x="4539" y="2224"/>
                    <a:pt x="4539" y="2224"/>
                  </a:cubicBezTo>
                  <a:cubicBezTo>
                    <a:pt x="4539" y="2315"/>
                    <a:pt x="4539" y="2315"/>
                    <a:pt x="4539" y="2315"/>
                  </a:cubicBezTo>
                  <a:cubicBezTo>
                    <a:pt x="4539" y="2437"/>
                    <a:pt x="4539" y="2437"/>
                    <a:pt x="4539" y="2437"/>
                  </a:cubicBezTo>
                  <a:cubicBezTo>
                    <a:pt x="4539" y="2437"/>
                    <a:pt x="4539" y="2834"/>
                    <a:pt x="4509" y="3046"/>
                  </a:cubicBezTo>
                  <a:cubicBezTo>
                    <a:pt x="4326" y="3747"/>
                    <a:pt x="3747" y="4235"/>
                    <a:pt x="3016" y="4235"/>
                  </a:cubicBezTo>
                  <a:cubicBezTo>
                    <a:pt x="2255" y="4235"/>
                    <a:pt x="1676" y="3747"/>
                    <a:pt x="1524" y="3046"/>
                  </a:cubicBezTo>
                  <a:cubicBezTo>
                    <a:pt x="0" y="3046"/>
                    <a:pt x="0" y="3046"/>
                    <a:pt x="0" y="3046"/>
                  </a:cubicBezTo>
                  <a:cubicBezTo>
                    <a:pt x="214" y="4509"/>
                    <a:pt x="1402" y="5545"/>
                    <a:pt x="2986" y="5545"/>
                  </a:cubicBezTo>
                  <a:cubicBezTo>
                    <a:pt x="4570" y="5545"/>
                    <a:pt x="5757" y="4570"/>
                    <a:pt x="5971" y="3108"/>
                  </a:cubicBezTo>
                  <a:lnTo>
                    <a:pt x="5971" y="3108"/>
                  </a:lnTo>
                  <a:cubicBezTo>
                    <a:pt x="5971" y="3108"/>
                    <a:pt x="5971" y="3108"/>
                    <a:pt x="5971" y="3077"/>
                  </a:cubicBezTo>
                  <a:lnTo>
                    <a:pt x="5971" y="3046"/>
                  </a:lnTo>
                  <a:lnTo>
                    <a:pt x="5971" y="3046"/>
                  </a:lnTo>
                  <a:cubicBezTo>
                    <a:pt x="6001" y="2924"/>
                    <a:pt x="6001" y="2681"/>
                    <a:pt x="6001" y="2224"/>
                  </a:cubicBezTo>
                  <a:cubicBezTo>
                    <a:pt x="6001" y="2315"/>
                    <a:pt x="6001" y="2315"/>
                    <a:pt x="6001" y="2315"/>
                  </a:cubicBezTo>
                  <a:cubicBezTo>
                    <a:pt x="6001" y="2285"/>
                    <a:pt x="6001" y="2285"/>
                    <a:pt x="6001" y="2285"/>
                  </a:cubicBezTo>
                  <a:cubicBezTo>
                    <a:pt x="6001" y="0"/>
                    <a:pt x="6001" y="0"/>
                    <a:pt x="6001" y="0"/>
                  </a:cubicBezTo>
                  <a:cubicBezTo>
                    <a:pt x="4478" y="0"/>
                    <a:pt x="4478" y="0"/>
                    <a:pt x="4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4" name="Freeform 6">
              <a:extLst>
                <a:ext uri="{FF2B5EF4-FFF2-40B4-BE49-F238E27FC236}">
                  <a16:creationId xmlns:a16="http://schemas.microsoft.com/office/drawing/2014/main" id="{7CC40FA9-49D4-614D-9AB4-07B8C7005AF6}"/>
                </a:ext>
              </a:extLst>
            </p:cNvPr>
            <p:cNvSpPr>
              <a:spLocks noChangeArrowheads="1"/>
            </p:cNvSpPr>
            <p:nvPr/>
          </p:nvSpPr>
          <p:spPr bwMode="auto">
            <a:xfrm>
              <a:off x="9242425" y="1728788"/>
              <a:ext cx="998538" cy="2676525"/>
            </a:xfrm>
            <a:custGeom>
              <a:avLst/>
              <a:gdLst>
                <a:gd name="T0" fmla="*/ 2499 w 2774"/>
                <a:gd name="T1" fmla="*/ 6031 h 7434"/>
                <a:gd name="T2" fmla="*/ 2499 w 2774"/>
                <a:gd name="T3" fmla="*/ 6031 h 7434"/>
                <a:gd name="T4" fmla="*/ 1706 w 2774"/>
                <a:gd name="T5" fmla="*/ 5818 h 7434"/>
                <a:gd name="T6" fmla="*/ 1463 w 2774"/>
                <a:gd name="T7" fmla="*/ 5088 h 7434"/>
                <a:gd name="T8" fmla="*/ 1463 w 2774"/>
                <a:gd name="T9" fmla="*/ 2619 h 7434"/>
                <a:gd name="T10" fmla="*/ 2438 w 2774"/>
                <a:gd name="T11" fmla="*/ 2619 h 7434"/>
                <a:gd name="T12" fmla="*/ 2438 w 2774"/>
                <a:gd name="T13" fmla="*/ 1310 h 7434"/>
                <a:gd name="T14" fmla="*/ 1463 w 2774"/>
                <a:gd name="T15" fmla="*/ 1310 h 7434"/>
                <a:gd name="T16" fmla="*/ 1463 w 2774"/>
                <a:gd name="T17" fmla="*/ 0 h 7434"/>
                <a:gd name="T18" fmla="*/ 0 w 2774"/>
                <a:gd name="T19" fmla="*/ 0 h 7434"/>
                <a:gd name="T20" fmla="*/ 0 w 2774"/>
                <a:gd name="T21" fmla="*/ 5088 h 7434"/>
                <a:gd name="T22" fmla="*/ 732 w 2774"/>
                <a:gd name="T23" fmla="*/ 6915 h 7434"/>
                <a:gd name="T24" fmla="*/ 2164 w 2774"/>
                <a:gd name="T25" fmla="*/ 7433 h 7434"/>
                <a:gd name="T26" fmla="*/ 2529 w 2774"/>
                <a:gd name="T27" fmla="*/ 7402 h 7434"/>
                <a:gd name="T28" fmla="*/ 2773 w 2774"/>
                <a:gd name="T29" fmla="*/ 7402 h 7434"/>
                <a:gd name="T30" fmla="*/ 2773 w 2774"/>
                <a:gd name="T31" fmla="*/ 6001 h 7434"/>
                <a:gd name="T32" fmla="*/ 2499 w 2774"/>
                <a:gd name="T33" fmla="*/ 6031 h 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4" h="7434">
                  <a:moveTo>
                    <a:pt x="2499" y="6031"/>
                  </a:moveTo>
                  <a:lnTo>
                    <a:pt x="2499" y="6031"/>
                  </a:lnTo>
                  <a:cubicBezTo>
                    <a:pt x="2133" y="6062"/>
                    <a:pt x="1859" y="6001"/>
                    <a:pt x="1706" y="5818"/>
                  </a:cubicBezTo>
                  <a:cubicBezTo>
                    <a:pt x="1524" y="5696"/>
                    <a:pt x="1463" y="5421"/>
                    <a:pt x="1463" y="5088"/>
                  </a:cubicBezTo>
                  <a:cubicBezTo>
                    <a:pt x="1463" y="2619"/>
                    <a:pt x="1463" y="2619"/>
                    <a:pt x="1463" y="2619"/>
                  </a:cubicBezTo>
                  <a:cubicBezTo>
                    <a:pt x="2438" y="2619"/>
                    <a:pt x="2438" y="2619"/>
                    <a:pt x="2438" y="2619"/>
                  </a:cubicBezTo>
                  <a:cubicBezTo>
                    <a:pt x="2438" y="1310"/>
                    <a:pt x="2438" y="1310"/>
                    <a:pt x="2438" y="1310"/>
                  </a:cubicBezTo>
                  <a:cubicBezTo>
                    <a:pt x="1463" y="1310"/>
                    <a:pt x="1463" y="1310"/>
                    <a:pt x="1463" y="1310"/>
                  </a:cubicBezTo>
                  <a:cubicBezTo>
                    <a:pt x="1463" y="0"/>
                    <a:pt x="1463" y="0"/>
                    <a:pt x="1463" y="0"/>
                  </a:cubicBezTo>
                  <a:cubicBezTo>
                    <a:pt x="0" y="0"/>
                    <a:pt x="0" y="0"/>
                    <a:pt x="0" y="0"/>
                  </a:cubicBezTo>
                  <a:cubicBezTo>
                    <a:pt x="0" y="5088"/>
                    <a:pt x="0" y="5088"/>
                    <a:pt x="0" y="5088"/>
                  </a:cubicBezTo>
                  <a:cubicBezTo>
                    <a:pt x="0" y="5879"/>
                    <a:pt x="244" y="6488"/>
                    <a:pt x="732" y="6915"/>
                  </a:cubicBezTo>
                  <a:cubicBezTo>
                    <a:pt x="1097" y="7249"/>
                    <a:pt x="1615" y="7433"/>
                    <a:pt x="2164" y="7433"/>
                  </a:cubicBezTo>
                  <a:cubicBezTo>
                    <a:pt x="2286" y="7433"/>
                    <a:pt x="2407" y="7433"/>
                    <a:pt x="2529" y="7402"/>
                  </a:cubicBezTo>
                  <a:cubicBezTo>
                    <a:pt x="2773" y="7402"/>
                    <a:pt x="2773" y="7402"/>
                    <a:pt x="2773" y="7402"/>
                  </a:cubicBezTo>
                  <a:cubicBezTo>
                    <a:pt x="2773" y="6001"/>
                    <a:pt x="2773" y="6001"/>
                    <a:pt x="2773" y="6001"/>
                  </a:cubicBezTo>
                  <a:lnTo>
                    <a:pt x="2499" y="60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5" name="Freeform 7">
              <a:extLst>
                <a:ext uri="{FF2B5EF4-FFF2-40B4-BE49-F238E27FC236}">
                  <a16:creationId xmlns:a16="http://schemas.microsoft.com/office/drawing/2014/main" id="{A6F30847-E09F-B742-B394-CEC34594D8FE}"/>
                </a:ext>
              </a:extLst>
            </p:cNvPr>
            <p:cNvSpPr>
              <a:spLocks noChangeArrowheads="1"/>
            </p:cNvSpPr>
            <p:nvPr/>
          </p:nvSpPr>
          <p:spPr bwMode="auto">
            <a:xfrm>
              <a:off x="2574925" y="1552575"/>
              <a:ext cx="954088" cy="2873375"/>
            </a:xfrm>
            <a:custGeom>
              <a:avLst/>
              <a:gdLst>
                <a:gd name="T0" fmla="*/ 1676 w 2651"/>
                <a:gd name="T1" fmla="*/ 6367 h 7982"/>
                <a:gd name="T2" fmla="*/ 1676 w 2651"/>
                <a:gd name="T3" fmla="*/ 6367 h 7982"/>
                <a:gd name="T4" fmla="*/ 1492 w 2651"/>
                <a:gd name="T5" fmla="*/ 5788 h 7982"/>
                <a:gd name="T6" fmla="*/ 1492 w 2651"/>
                <a:gd name="T7" fmla="*/ 0 h 7982"/>
                <a:gd name="T8" fmla="*/ 0 w 2651"/>
                <a:gd name="T9" fmla="*/ 0 h 7982"/>
                <a:gd name="T10" fmla="*/ 0 w 2651"/>
                <a:gd name="T11" fmla="*/ 5819 h 7982"/>
                <a:gd name="T12" fmla="*/ 670 w 2651"/>
                <a:gd name="T13" fmla="*/ 7494 h 7982"/>
                <a:gd name="T14" fmla="*/ 2011 w 2651"/>
                <a:gd name="T15" fmla="*/ 7981 h 7982"/>
                <a:gd name="T16" fmla="*/ 2345 w 2651"/>
                <a:gd name="T17" fmla="*/ 7951 h 7982"/>
                <a:gd name="T18" fmla="*/ 2650 w 2651"/>
                <a:gd name="T19" fmla="*/ 7921 h 7982"/>
                <a:gd name="T20" fmla="*/ 2650 w 2651"/>
                <a:gd name="T21" fmla="*/ 6489 h 7982"/>
                <a:gd name="T22" fmla="*/ 2285 w 2651"/>
                <a:gd name="T23" fmla="*/ 6519 h 7982"/>
                <a:gd name="T24" fmla="*/ 1676 w 2651"/>
                <a:gd name="T25" fmla="*/ 6367 h 7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7982">
                  <a:moveTo>
                    <a:pt x="1676" y="6367"/>
                  </a:moveTo>
                  <a:lnTo>
                    <a:pt x="1676" y="6367"/>
                  </a:lnTo>
                  <a:cubicBezTo>
                    <a:pt x="1554" y="6245"/>
                    <a:pt x="1492" y="6062"/>
                    <a:pt x="1492" y="5788"/>
                  </a:cubicBezTo>
                  <a:cubicBezTo>
                    <a:pt x="1492" y="0"/>
                    <a:pt x="1492" y="0"/>
                    <a:pt x="1492" y="0"/>
                  </a:cubicBezTo>
                  <a:cubicBezTo>
                    <a:pt x="0" y="0"/>
                    <a:pt x="0" y="0"/>
                    <a:pt x="0" y="0"/>
                  </a:cubicBezTo>
                  <a:cubicBezTo>
                    <a:pt x="0" y="5819"/>
                    <a:pt x="0" y="5819"/>
                    <a:pt x="0" y="5819"/>
                  </a:cubicBezTo>
                  <a:cubicBezTo>
                    <a:pt x="0" y="6519"/>
                    <a:pt x="243" y="7098"/>
                    <a:pt x="670" y="7494"/>
                  </a:cubicBezTo>
                  <a:cubicBezTo>
                    <a:pt x="1005" y="7799"/>
                    <a:pt x="1492" y="7981"/>
                    <a:pt x="2011" y="7981"/>
                  </a:cubicBezTo>
                  <a:cubicBezTo>
                    <a:pt x="2132" y="7981"/>
                    <a:pt x="2223" y="7981"/>
                    <a:pt x="2345" y="7951"/>
                  </a:cubicBezTo>
                  <a:cubicBezTo>
                    <a:pt x="2650" y="7921"/>
                    <a:pt x="2650" y="7921"/>
                    <a:pt x="2650" y="7921"/>
                  </a:cubicBezTo>
                  <a:cubicBezTo>
                    <a:pt x="2650" y="6489"/>
                    <a:pt x="2650" y="6489"/>
                    <a:pt x="2650" y="6489"/>
                  </a:cubicBezTo>
                  <a:cubicBezTo>
                    <a:pt x="2285" y="6519"/>
                    <a:pt x="2285" y="6519"/>
                    <a:pt x="2285" y="6519"/>
                  </a:cubicBezTo>
                  <a:cubicBezTo>
                    <a:pt x="2011" y="6519"/>
                    <a:pt x="1797" y="6489"/>
                    <a:pt x="1676" y="63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6" name="Freeform 8">
              <a:extLst>
                <a:ext uri="{FF2B5EF4-FFF2-40B4-BE49-F238E27FC236}">
                  <a16:creationId xmlns:a16="http://schemas.microsoft.com/office/drawing/2014/main" id="{E36A5BE2-CFAF-C248-A3A8-74743F3B0DC9}"/>
                </a:ext>
              </a:extLst>
            </p:cNvPr>
            <p:cNvSpPr>
              <a:spLocks noChangeArrowheads="1"/>
            </p:cNvSpPr>
            <p:nvPr/>
          </p:nvSpPr>
          <p:spPr bwMode="auto">
            <a:xfrm>
              <a:off x="7059613" y="1563688"/>
              <a:ext cx="1919287" cy="2828925"/>
            </a:xfrm>
            <a:custGeom>
              <a:avLst/>
              <a:gdLst>
                <a:gd name="T0" fmla="*/ 2895 w 5333"/>
                <a:gd name="T1" fmla="*/ 1949 h 7860"/>
                <a:gd name="T2" fmla="*/ 2895 w 5333"/>
                <a:gd name="T3" fmla="*/ 1949 h 7860"/>
                <a:gd name="T4" fmla="*/ 1494 w 5333"/>
                <a:gd name="T5" fmla="*/ 2407 h 7860"/>
                <a:gd name="T6" fmla="*/ 1494 w 5333"/>
                <a:gd name="T7" fmla="*/ 0 h 7860"/>
                <a:gd name="T8" fmla="*/ 1463 w 5333"/>
                <a:gd name="T9" fmla="*/ 0 h 7860"/>
                <a:gd name="T10" fmla="*/ 0 w 5333"/>
                <a:gd name="T11" fmla="*/ 0 h 7860"/>
                <a:gd name="T12" fmla="*/ 0 w 5333"/>
                <a:gd name="T13" fmla="*/ 30 h 7860"/>
                <a:gd name="T14" fmla="*/ 0 w 5333"/>
                <a:gd name="T15" fmla="*/ 7859 h 7860"/>
                <a:gd name="T16" fmla="*/ 1494 w 5333"/>
                <a:gd name="T17" fmla="*/ 7859 h 7860"/>
                <a:gd name="T18" fmla="*/ 1494 w 5333"/>
                <a:gd name="T19" fmla="*/ 4448 h 7860"/>
                <a:gd name="T20" fmla="*/ 2651 w 5333"/>
                <a:gd name="T21" fmla="*/ 3290 h 7860"/>
                <a:gd name="T22" fmla="*/ 3809 w 5333"/>
                <a:gd name="T23" fmla="*/ 4448 h 7860"/>
                <a:gd name="T24" fmla="*/ 3840 w 5333"/>
                <a:gd name="T25" fmla="*/ 7859 h 7860"/>
                <a:gd name="T26" fmla="*/ 5272 w 5333"/>
                <a:gd name="T27" fmla="*/ 7859 h 7860"/>
                <a:gd name="T28" fmla="*/ 5332 w 5333"/>
                <a:gd name="T29" fmla="*/ 7859 h 7860"/>
                <a:gd name="T30" fmla="*/ 5332 w 5333"/>
                <a:gd name="T31" fmla="*/ 4387 h 7860"/>
                <a:gd name="T32" fmla="*/ 5302 w 5333"/>
                <a:gd name="T33" fmla="*/ 4083 h 7860"/>
                <a:gd name="T34" fmla="*/ 2895 w 5333"/>
                <a:gd name="T35" fmla="*/ 1949 h 7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33" h="7860">
                  <a:moveTo>
                    <a:pt x="2895" y="1949"/>
                  </a:moveTo>
                  <a:lnTo>
                    <a:pt x="2895" y="1949"/>
                  </a:lnTo>
                  <a:cubicBezTo>
                    <a:pt x="2377" y="1949"/>
                    <a:pt x="1890" y="2133"/>
                    <a:pt x="1494" y="2407"/>
                  </a:cubicBezTo>
                  <a:cubicBezTo>
                    <a:pt x="1494" y="0"/>
                    <a:pt x="1494" y="0"/>
                    <a:pt x="1494" y="0"/>
                  </a:cubicBezTo>
                  <a:cubicBezTo>
                    <a:pt x="1463" y="0"/>
                    <a:pt x="1463" y="0"/>
                    <a:pt x="1463" y="0"/>
                  </a:cubicBezTo>
                  <a:cubicBezTo>
                    <a:pt x="0" y="0"/>
                    <a:pt x="0" y="0"/>
                    <a:pt x="0" y="0"/>
                  </a:cubicBezTo>
                  <a:cubicBezTo>
                    <a:pt x="0" y="30"/>
                    <a:pt x="0" y="30"/>
                    <a:pt x="0" y="30"/>
                  </a:cubicBezTo>
                  <a:cubicBezTo>
                    <a:pt x="0" y="7859"/>
                    <a:pt x="0" y="7859"/>
                    <a:pt x="0" y="7859"/>
                  </a:cubicBezTo>
                  <a:cubicBezTo>
                    <a:pt x="1494" y="7859"/>
                    <a:pt x="1494" y="7859"/>
                    <a:pt x="1494" y="7859"/>
                  </a:cubicBezTo>
                  <a:cubicBezTo>
                    <a:pt x="1494" y="4448"/>
                    <a:pt x="1494" y="4448"/>
                    <a:pt x="1494" y="4448"/>
                  </a:cubicBezTo>
                  <a:cubicBezTo>
                    <a:pt x="1494" y="3808"/>
                    <a:pt x="1890" y="3290"/>
                    <a:pt x="2651" y="3290"/>
                  </a:cubicBezTo>
                  <a:cubicBezTo>
                    <a:pt x="3291" y="3290"/>
                    <a:pt x="3809" y="3808"/>
                    <a:pt x="3809" y="4448"/>
                  </a:cubicBezTo>
                  <a:cubicBezTo>
                    <a:pt x="3840" y="7859"/>
                    <a:pt x="3840" y="7859"/>
                    <a:pt x="3840" y="7859"/>
                  </a:cubicBezTo>
                  <a:cubicBezTo>
                    <a:pt x="5272" y="7859"/>
                    <a:pt x="5272" y="7859"/>
                    <a:pt x="5272" y="7859"/>
                  </a:cubicBezTo>
                  <a:cubicBezTo>
                    <a:pt x="5332" y="7859"/>
                    <a:pt x="5332" y="7859"/>
                    <a:pt x="5332" y="7859"/>
                  </a:cubicBezTo>
                  <a:cubicBezTo>
                    <a:pt x="5332" y="4387"/>
                    <a:pt x="5332" y="4387"/>
                    <a:pt x="5332" y="4387"/>
                  </a:cubicBezTo>
                  <a:cubicBezTo>
                    <a:pt x="5332" y="4295"/>
                    <a:pt x="5302" y="4173"/>
                    <a:pt x="5302" y="4083"/>
                  </a:cubicBezTo>
                  <a:cubicBezTo>
                    <a:pt x="5150" y="2894"/>
                    <a:pt x="4144" y="1949"/>
                    <a:pt x="2895" y="1949"/>
                  </a:cubicBezTo>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grpSp>
      <p:sp>
        <p:nvSpPr>
          <p:cNvPr id="17" name="TextBox 16">
            <a:extLst>
              <a:ext uri="{FF2B5EF4-FFF2-40B4-BE49-F238E27FC236}">
                <a16:creationId xmlns:a16="http://schemas.microsoft.com/office/drawing/2014/main" id="{5AEAEC6B-C5B5-7A46-9417-E3996E4F2809}"/>
              </a:ext>
            </a:extLst>
          </p:cNvPr>
          <p:cNvSpPr txBox="1"/>
          <p:nvPr userDrawn="1"/>
        </p:nvSpPr>
        <p:spPr>
          <a:xfrm>
            <a:off x="609601" y="6400804"/>
            <a:ext cx="630335" cy="123111"/>
          </a:xfrm>
          <a:prstGeom prst="rect">
            <a:avLst/>
          </a:prstGeom>
          <a:noFill/>
        </p:spPr>
        <p:txBody>
          <a:bodyPr wrap="square" lIns="0" tIns="0" rIns="0" bIns="0" rtlCol="0" anchor="b" anchorCtr="0">
            <a:spAutoFit/>
          </a:bodyPr>
          <a:lstStyle/>
          <a:p>
            <a:pPr marL="0" marR="0" indent="0" algn="l" defTabSz="914377" rtl="0" eaLnBrk="0" fontAlgn="base" latinLnBrk="0" hangingPunct="0">
              <a:lnSpc>
                <a:spcPct val="100000"/>
              </a:lnSpc>
              <a:spcBef>
                <a:spcPct val="0"/>
              </a:spcBef>
              <a:spcAft>
                <a:spcPct val="0"/>
              </a:spcAft>
              <a:buClrTx/>
              <a:buSzTx/>
              <a:buFontTx/>
              <a:buNone/>
              <a:tabLst/>
              <a:defRPr/>
            </a:pPr>
            <a:fld id="{BC0FA351-5A70-4EC9-BE2D-E8D941B01E50}" type="slidenum">
              <a:rPr lang="en-US" sz="800" b="0" i="0" smtClean="0">
                <a:solidFill>
                  <a:schemeClr val="bg1"/>
                </a:solidFill>
                <a:latin typeface="+mn-lt"/>
                <a:cs typeface="FS Thrive Elliot Regular"/>
              </a:rPr>
              <a:pPr marL="0" marR="0" indent="0" algn="l" defTabSz="914377" rtl="0" eaLnBrk="0" fontAlgn="base" latinLnBrk="0" hangingPunct="0">
                <a:lnSpc>
                  <a:spcPct val="100000"/>
                </a:lnSpc>
                <a:spcBef>
                  <a:spcPct val="0"/>
                </a:spcBef>
                <a:spcAft>
                  <a:spcPct val="0"/>
                </a:spcAft>
                <a:buClrTx/>
                <a:buSzTx/>
                <a:buFontTx/>
                <a:buNone/>
                <a:tabLst/>
                <a:defRPr/>
              </a:pPr>
              <a:t>‹#›</a:t>
            </a:fld>
            <a:endParaRPr lang="en-US" sz="800" b="0" i="0">
              <a:solidFill>
                <a:schemeClr val="bg1"/>
              </a:solidFill>
              <a:latin typeface="+mn-lt"/>
              <a:cs typeface="FS Thrive Elliot Regular"/>
            </a:endParaRPr>
          </a:p>
        </p:txBody>
      </p:sp>
      <p:sp>
        <p:nvSpPr>
          <p:cNvPr id="3" name="Rectangle 2">
            <a:extLst>
              <a:ext uri="{FF2B5EF4-FFF2-40B4-BE49-F238E27FC236}">
                <a16:creationId xmlns:a16="http://schemas.microsoft.com/office/drawing/2014/main" id="{BE3037E1-1290-E844-8FC4-C6A29B412024}"/>
              </a:ext>
            </a:extLst>
          </p:cNvPr>
          <p:cNvSpPr/>
          <p:nvPr userDrawn="1"/>
        </p:nvSpPr>
        <p:spPr>
          <a:xfrm>
            <a:off x="8216349" y="0"/>
            <a:ext cx="1572591"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7" name="TextBox 26">
            <a:extLst>
              <a:ext uri="{FF2B5EF4-FFF2-40B4-BE49-F238E27FC236}">
                <a16:creationId xmlns:a16="http://schemas.microsoft.com/office/drawing/2014/main" id="{5D347708-2F90-BE41-B461-6CD3C9197177}"/>
              </a:ext>
            </a:extLst>
          </p:cNvPr>
          <p:cNvSpPr txBox="1">
            <a:spLocks noChangeArrowheads="1"/>
          </p:cNvSpPr>
          <p:nvPr userDrawn="1"/>
        </p:nvSpPr>
        <p:spPr bwMode="auto">
          <a:xfrm>
            <a:off x="838201" y="6376795"/>
            <a:ext cx="9952567" cy="16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FS Thrive Elliot" charset="0"/>
                <a:ea typeface="ＭＳ Ｐゴシック" charset="0"/>
                <a:cs typeface="ＭＳ Ｐゴシック" charset="0"/>
              </a:defRPr>
            </a:lvl1pPr>
            <a:lvl2pPr marL="742950" indent="-285750">
              <a:defRPr>
                <a:solidFill>
                  <a:schemeClr val="tx1"/>
                </a:solidFill>
                <a:latin typeface="FS Thrive Elliot" charset="0"/>
                <a:ea typeface="ＭＳ Ｐゴシック" charset="0"/>
              </a:defRPr>
            </a:lvl2pPr>
            <a:lvl3pPr marL="1143000" indent="-228600">
              <a:defRPr>
                <a:solidFill>
                  <a:schemeClr val="tx1"/>
                </a:solidFill>
                <a:latin typeface="FS Thrive Elliot" charset="0"/>
                <a:ea typeface="ＭＳ Ｐゴシック" charset="0"/>
              </a:defRPr>
            </a:lvl3pPr>
            <a:lvl4pPr marL="1600200" indent="-228600">
              <a:defRPr>
                <a:solidFill>
                  <a:schemeClr val="tx1"/>
                </a:solidFill>
                <a:latin typeface="FS Thrive Elliot" charset="0"/>
                <a:ea typeface="ＭＳ Ｐゴシック" charset="0"/>
              </a:defRPr>
            </a:lvl4pPr>
            <a:lvl5pPr marL="2057400" indent="-228600">
              <a:defRPr>
                <a:solidFill>
                  <a:schemeClr val="tx1"/>
                </a:solidFill>
                <a:latin typeface="FS Thrive Elliot" charset="0"/>
                <a:ea typeface="ＭＳ Ｐゴシック" charset="0"/>
              </a:defRPr>
            </a:lvl5pPr>
            <a:lvl6pPr marL="2514600" indent="-228600" fontAlgn="base">
              <a:spcBef>
                <a:spcPct val="0"/>
              </a:spcBef>
              <a:spcAft>
                <a:spcPct val="0"/>
              </a:spcAft>
              <a:defRPr>
                <a:solidFill>
                  <a:schemeClr val="tx1"/>
                </a:solidFill>
                <a:latin typeface="FS Thrive Elliot" charset="0"/>
                <a:ea typeface="ＭＳ Ｐゴシック" charset="0"/>
              </a:defRPr>
            </a:lvl6pPr>
            <a:lvl7pPr marL="2971800" indent="-228600" fontAlgn="base">
              <a:spcBef>
                <a:spcPct val="0"/>
              </a:spcBef>
              <a:spcAft>
                <a:spcPct val="0"/>
              </a:spcAft>
              <a:defRPr>
                <a:solidFill>
                  <a:schemeClr val="tx1"/>
                </a:solidFill>
                <a:latin typeface="FS Thrive Elliot" charset="0"/>
                <a:ea typeface="ＭＳ Ｐゴシック" charset="0"/>
              </a:defRPr>
            </a:lvl7pPr>
            <a:lvl8pPr marL="3429000" indent="-228600" fontAlgn="base">
              <a:spcBef>
                <a:spcPct val="0"/>
              </a:spcBef>
              <a:spcAft>
                <a:spcPct val="0"/>
              </a:spcAft>
              <a:defRPr>
                <a:solidFill>
                  <a:schemeClr val="tx1"/>
                </a:solidFill>
                <a:latin typeface="FS Thrive Elliot" charset="0"/>
                <a:ea typeface="ＭＳ Ｐゴシック" charset="0"/>
              </a:defRPr>
            </a:lvl8pPr>
            <a:lvl9pPr marL="3886200" indent="-228600" fontAlgn="base">
              <a:spcBef>
                <a:spcPct val="0"/>
              </a:spcBef>
              <a:spcAft>
                <a:spcPct val="0"/>
              </a:spcAft>
              <a:defRPr>
                <a:solidFill>
                  <a:schemeClr val="tx1"/>
                </a:solidFill>
                <a:latin typeface="FS Thrive Elliot" charset="0"/>
                <a:ea typeface="ＭＳ Ｐゴシック" charset="0"/>
              </a:defRPr>
            </a:lvl9pPr>
          </a:lstStyle>
          <a:p>
            <a:pPr defTabSz="1219170" eaLnBrk="0" hangingPunct="0"/>
            <a:r>
              <a:rPr lang="en-US" sz="1067" b="1">
                <a:solidFill>
                  <a:schemeClr val="bg1"/>
                </a:solidFill>
                <a:cs typeface="FS Thrive Elliot Regular" charset="0"/>
              </a:rPr>
              <a:t>Alight Solutions </a:t>
            </a:r>
            <a:r>
              <a:rPr lang="en-US" sz="1067">
                <a:solidFill>
                  <a:schemeClr val="bg1"/>
                </a:solidFill>
                <a:cs typeface="FS Thrive Elliot Regular" charset="0"/>
              </a:rPr>
              <a:t>| Healthcare Navigation</a:t>
            </a:r>
          </a:p>
        </p:txBody>
      </p:sp>
    </p:spTree>
    <p:extLst>
      <p:ext uri="{BB962C8B-B14F-4D97-AF65-F5344CB8AC3E}">
        <p14:creationId xmlns:p14="http://schemas.microsoft.com/office/powerpoint/2010/main" val="42102282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Agenda slide - 1">
    <p:bg>
      <p:bgPr>
        <a:solidFill>
          <a:schemeClr val="tx2"/>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2EDAE2-AA55-C946-A07C-39B209A4D48D}"/>
              </a:ext>
            </a:extLst>
          </p:cNvPr>
          <p:cNvSpPr/>
          <p:nvPr userDrawn="1"/>
        </p:nvSpPr>
        <p:spPr>
          <a:xfrm>
            <a:off x="9424760" y="0"/>
            <a:ext cx="2767241"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bg1"/>
              </a:solidFill>
            </a:endParaRPr>
          </a:p>
        </p:txBody>
      </p:sp>
      <p:sp>
        <p:nvSpPr>
          <p:cNvPr id="16" name="Freeform 15">
            <a:extLst>
              <a:ext uri="{FF2B5EF4-FFF2-40B4-BE49-F238E27FC236}">
                <a16:creationId xmlns:a16="http://schemas.microsoft.com/office/drawing/2014/main" id="{170F3E4E-A90D-9C49-8A7A-34E7DB7197BF}"/>
              </a:ext>
            </a:extLst>
          </p:cNvPr>
          <p:cNvSpPr/>
          <p:nvPr userDrawn="1"/>
        </p:nvSpPr>
        <p:spPr>
          <a:xfrm>
            <a:off x="2" y="0"/>
            <a:ext cx="9424757" cy="6858000"/>
          </a:xfrm>
          <a:custGeom>
            <a:avLst/>
            <a:gdLst>
              <a:gd name="connsiteX0" fmla="*/ 0 w 7393956"/>
              <a:gd name="connsiteY0" fmla="*/ 0 h 5143500"/>
              <a:gd name="connsiteX1" fmla="*/ 6506492 w 7393956"/>
              <a:gd name="connsiteY1" fmla="*/ 0 h 5143500"/>
              <a:gd name="connsiteX2" fmla="*/ 6528104 w 7393956"/>
              <a:gd name="connsiteY2" fmla="*/ 29400 h 5143500"/>
              <a:gd name="connsiteX3" fmla="*/ 6549483 w 7393956"/>
              <a:gd name="connsiteY3" fmla="*/ 58980 h 5143500"/>
              <a:gd name="connsiteX4" fmla="*/ 6570630 w 7393956"/>
              <a:gd name="connsiteY4" fmla="*/ 88738 h 5143500"/>
              <a:gd name="connsiteX5" fmla="*/ 6591542 w 7393956"/>
              <a:gd name="connsiteY5" fmla="*/ 118673 h 5143500"/>
              <a:gd name="connsiteX6" fmla="*/ 6612217 w 7393956"/>
              <a:gd name="connsiteY6" fmla="*/ 148782 h 5143500"/>
              <a:gd name="connsiteX7" fmla="*/ 6632656 w 7393956"/>
              <a:gd name="connsiteY7" fmla="*/ 179066 h 5143500"/>
              <a:gd name="connsiteX8" fmla="*/ 6652856 w 7393956"/>
              <a:gd name="connsiteY8" fmla="*/ 209522 h 5143500"/>
              <a:gd name="connsiteX9" fmla="*/ 6672816 w 7393956"/>
              <a:gd name="connsiteY9" fmla="*/ 240150 h 5143500"/>
              <a:gd name="connsiteX10" fmla="*/ 6692535 w 7393956"/>
              <a:gd name="connsiteY10" fmla="*/ 270947 h 5143500"/>
              <a:gd name="connsiteX11" fmla="*/ 6712011 w 7393956"/>
              <a:gd name="connsiteY11" fmla="*/ 301913 h 5143500"/>
              <a:gd name="connsiteX12" fmla="*/ 6731243 w 7393956"/>
              <a:gd name="connsiteY12" fmla="*/ 333047 h 5143500"/>
              <a:gd name="connsiteX13" fmla="*/ 6750229 w 7393956"/>
              <a:gd name="connsiteY13" fmla="*/ 364346 h 5143500"/>
              <a:gd name="connsiteX14" fmla="*/ 6768969 w 7393956"/>
              <a:gd name="connsiteY14" fmla="*/ 395810 h 5143500"/>
              <a:gd name="connsiteX15" fmla="*/ 6787461 w 7393956"/>
              <a:gd name="connsiteY15" fmla="*/ 427437 h 5143500"/>
              <a:gd name="connsiteX16" fmla="*/ 6805704 w 7393956"/>
              <a:gd name="connsiteY16" fmla="*/ 459227 h 5143500"/>
              <a:gd name="connsiteX17" fmla="*/ 6823697 w 7393956"/>
              <a:gd name="connsiteY17" fmla="*/ 491176 h 5143500"/>
              <a:gd name="connsiteX18" fmla="*/ 6841437 w 7393956"/>
              <a:gd name="connsiteY18" fmla="*/ 523285 h 5143500"/>
              <a:gd name="connsiteX19" fmla="*/ 6858923 w 7393956"/>
              <a:gd name="connsiteY19" fmla="*/ 555552 h 5143500"/>
              <a:gd name="connsiteX20" fmla="*/ 6876155 w 7393956"/>
              <a:gd name="connsiteY20" fmla="*/ 587975 h 5143500"/>
              <a:gd name="connsiteX21" fmla="*/ 6893131 w 7393956"/>
              <a:gd name="connsiteY21" fmla="*/ 620555 h 5143500"/>
              <a:gd name="connsiteX22" fmla="*/ 6909849 w 7393956"/>
              <a:gd name="connsiteY22" fmla="*/ 653287 h 5143500"/>
              <a:gd name="connsiteX23" fmla="*/ 6926309 w 7393956"/>
              <a:gd name="connsiteY23" fmla="*/ 686172 h 5143500"/>
              <a:gd name="connsiteX24" fmla="*/ 6942509 w 7393956"/>
              <a:gd name="connsiteY24" fmla="*/ 719209 h 5143500"/>
              <a:gd name="connsiteX25" fmla="*/ 6958446 w 7393956"/>
              <a:gd name="connsiteY25" fmla="*/ 752396 h 5143500"/>
              <a:gd name="connsiteX26" fmla="*/ 6974123 w 7393956"/>
              <a:gd name="connsiteY26" fmla="*/ 785731 h 5143500"/>
              <a:gd name="connsiteX27" fmla="*/ 6989534 w 7393956"/>
              <a:gd name="connsiteY27" fmla="*/ 819213 h 5143500"/>
              <a:gd name="connsiteX28" fmla="*/ 7004679 w 7393956"/>
              <a:gd name="connsiteY28" fmla="*/ 852841 h 5143500"/>
              <a:gd name="connsiteX29" fmla="*/ 7019559 w 7393956"/>
              <a:gd name="connsiteY29" fmla="*/ 886614 h 5143500"/>
              <a:gd name="connsiteX30" fmla="*/ 7034170 w 7393956"/>
              <a:gd name="connsiteY30" fmla="*/ 920530 h 5143500"/>
              <a:gd name="connsiteX31" fmla="*/ 7048512 w 7393956"/>
              <a:gd name="connsiteY31" fmla="*/ 954588 h 5143500"/>
              <a:gd name="connsiteX32" fmla="*/ 7062582 w 7393956"/>
              <a:gd name="connsiteY32" fmla="*/ 988787 h 5143500"/>
              <a:gd name="connsiteX33" fmla="*/ 7076382 w 7393956"/>
              <a:gd name="connsiteY33" fmla="*/ 1023125 h 5143500"/>
              <a:gd name="connsiteX34" fmla="*/ 7089907 w 7393956"/>
              <a:gd name="connsiteY34" fmla="*/ 1057601 h 5143500"/>
              <a:gd name="connsiteX35" fmla="*/ 7103157 w 7393956"/>
              <a:gd name="connsiteY35" fmla="*/ 1092212 h 5143500"/>
              <a:gd name="connsiteX36" fmla="*/ 7116132 w 7393956"/>
              <a:gd name="connsiteY36" fmla="*/ 1126961 h 5143500"/>
              <a:gd name="connsiteX37" fmla="*/ 7128829 w 7393956"/>
              <a:gd name="connsiteY37" fmla="*/ 1161842 h 5143500"/>
              <a:gd name="connsiteX38" fmla="*/ 7141247 w 7393956"/>
              <a:gd name="connsiteY38" fmla="*/ 1196856 h 5143500"/>
              <a:gd name="connsiteX39" fmla="*/ 7153385 w 7393956"/>
              <a:gd name="connsiteY39" fmla="*/ 1232001 h 5143500"/>
              <a:gd name="connsiteX40" fmla="*/ 7165241 w 7393956"/>
              <a:gd name="connsiteY40" fmla="*/ 1267277 h 5143500"/>
              <a:gd name="connsiteX41" fmla="*/ 7176815 w 7393956"/>
              <a:gd name="connsiteY41" fmla="*/ 1302680 h 5143500"/>
              <a:gd name="connsiteX42" fmla="*/ 7188104 w 7393956"/>
              <a:gd name="connsiteY42" fmla="*/ 1338211 h 5143500"/>
              <a:gd name="connsiteX43" fmla="*/ 7199108 w 7393956"/>
              <a:gd name="connsiteY43" fmla="*/ 1373868 h 5143500"/>
              <a:gd name="connsiteX44" fmla="*/ 7209824 w 7393956"/>
              <a:gd name="connsiteY44" fmla="*/ 1409650 h 5143500"/>
              <a:gd name="connsiteX45" fmla="*/ 7220253 w 7393956"/>
              <a:gd name="connsiteY45" fmla="*/ 1445555 h 5143500"/>
              <a:gd name="connsiteX46" fmla="*/ 7230393 w 7393956"/>
              <a:gd name="connsiteY46" fmla="*/ 1481581 h 5143500"/>
              <a:gd name="connsiteX47" fmla="*/ 7240241 w 7393956"/>
              <a:gd name="connsiteY47" fmla="*/ 1517729 h 5143500"/>
              <a:gd name="connsiteX48" fmla="*/ 7249797 w 7393956"/>
              <a:gd name="connsiteY48" fmla="*/ 1553995 h 5143500"/>
              <a:gd name="connsiteX49" fmla="*/ 7259060 w 7393956"/>
              <a:gd name="connsiteY49" fmla="*/ 1590379 h 5143500"/>
              <a:gd name="connsiteX50" fmla="*/ 7268028 w 7393956"/>
              <a:gd name="connsiteY50" fmla="*/ 1626880 h 5143500"/>
              <a:gd name="connsiteX51" fmla="*/ 7276699 w 7393956"/>
              <a:gd name="connsiteY51" fmla="*/ 1663496 h 5143500"/>
              <a:gd name="connsiteX52" fmla="*/ 7285073 w 7393956"/>
              <a:gd name="connsiteY52" fmla="*/ 1700226 h 5143500"/>
              <a:gd name="connsiteX53" fmla="*/ 7293148 w 7393956"/>
              <a:gd name="connsiteY53" fmla="*/ 1737068 h 5143500"/>
              <a:gd name="connsiteX54" fmla="*/ 7300923 w 7393956"/>
              <a:gd name="connsiteY54" fmla="*/ 1774022 h 5143500"/>
              <a:gd name="connsiteX55" fmla="*/ 7308396 w 7393956"/>
              <a:gd name="connsiteY55" fmla="*/ 1811087 h 5143500"/>
              <a:gd name="connsiteX56" fmla="*/ 7315566 w 7393956"/>
              <a:gd name="connsiteY56" fmla="*/ 1848259 h 5143500"/>
              <a:gd name="connsiteX57" fmla="*/ 7322432 w 7393956"/>
              <a:gd name="connsiteY57" fmla="*/ 1885538 h 5143500"/>
              <a:gd name="connsiteX58" fmla="*/ 7328992 w 7393956"/>
              <a:gd name="connsiteY58" fmla="*/ 1922924 h 5143500"/>
              <a:gd name="connsiteX59" fmla="*/ 7335246 w 7393956"/>
              <a:gd name="connsiteY59" fmla="*/ 1960413 h 5143500"/>
              <a:gd name="connsiteX60" fmla="*/ 7341190 w 7393956"/>
              <a:gd name="connsiteY60" fmla="*/ 1998006 h 5143500"/>
              <a:gd name="connsiteX61" fmla="*/ 7346826 w 7393956"/>
              <a:gd name="connsiteY61" fmla="*/ 2035701 h 5143500"/>
              <a:gd name="connsiteX62" fmla="*/ 7352151 w 7393956"/>
              <a:gd name="connsiteY62" fmla="*/ 2073497 h 5143500"/>
              <a:gd name="connsiteX63" fmla="*/ 7357163 w 7393956"/>
              <a:gd name="connsiteY63" fmla="*/ 2111392 h 5143500"/>
              <a:gd name="connsiteX64" fmla="*/ 7361861 w 7393956"/>
              <a:gd name="connsiteY64" fmla="*/ 2149385 h 5143500"/>
              <a:gd name="connsiteX65" fmla="*/ 7366244 w 7393956"/>
              <a:gd name="connsiteY65" fmla="*/ 2187474 h 5143500"/>
              <a:gd name="connsiteX66" fmla="*/ 7370312 w 7393956"/>
              <a:gd name="connsiteY66" fmla="*/ 2225658 h 5143500"/>
              <a:gd name="connsiteX67" fmla="*/ 7374061 w 7393956"/>
              <a:gd name="connsiteY67" fmla="*/ 2263937 h 5143500"/>
              <a:gd name="connsiteX68" fmla="*/ 7377492 w 7393956"/>
              <a:gd name="connsiteY68" fmla="*/ 2302307 h 5143500"/>
              <a:gd name="connsiteX69" fmla="*/ 7380602 w 7393956"/>
              <a:gd name="connsiteY69" fmla="*/ 2340770 h 5143500"/>
              <a:gd name="connsiteX70" fmla="*/ 7383390 w 7393956"/>
              <a:gd name="connsiteY70" fmla="*/ 2379321 h 5143500"/>
              <a:gd name="connsiteX71" fmla="*/ 7385855 w 7393956"/>
              <a:gd name="connsiteY71" fmla="*/ 2417962 h 5143500"/>
              <a:gd name="connsiteX72" fmla="*/ 7387996 w 7393956"/>
              <a:gd name="connsiteY72" fmla="*/ 2456690 h 5143500"/>
              <a:gd name="connsiteX73" fmla="*/ 7389812 w 7393956"/>
              <a:gd name="connsiteY73" fmla="*/ 2495503 h 5143500"/>
              <a:gd name="connsiteX74" fmla="*/ 7391300 w 7393956"/>
              <a:gd name="connsiteY74" fmla="*/ 2534401 h 5143500"/>
              <a:gd name="connsiteX75" fmla="*/ 7392460 w 7393956"/>
              <a:gd name="connsiteY75" fmla="*/ 2573382 h 5143500"/>
              <a:gd name="connsiteX76" fmla="*/ 7393290 w 7393956"/>
              <a:gd name="connsiteY76" fmla="*/ 2612446 h 5143500"/>
              <a:gd name="connsiteX77" fmla="*/ 7393789 w 7393956"/>
              <a:gd name="connsiteY77" fmla="*/ 2651589 h 5143500"/>
              <a:gd name="connsiteX78" fmla="*/ 7393956 w 7393956"/>
              <a:gd name="connsiteY78" fmla="*/ 2690813 h 5143500"/>
              <a:gd name="connsiteX79" fmla="*/ 7393789 w 7393956"/>
              <a:gd name="connsiteY79" fmla="*/ 2730072 h 5143500"/>
              <a:gd name="connsiteX80" fmla="*/ 7393289 w 7393956"/>
              <a:gd name="connsiteY80" fmla="*/ 2769253 h 5143500"/>
              <a:gd name="connsiteX81" fmla="*/ 7392457 w 7393956"/>
              <a:gd name="connsiteY81" fmla="*/ 2808353 h 5143500"/>
              <a:gd name="connsiteX82" fmla="*/ 7391295 w 7393956"/>
              <a:gd name="connsiteY82" fmla="*/ 2847371 h 5143500"/>
              <a:gd name="connsiteX83" fmla="*/ 7389804 w 7393956"/>
              <a:gd name="connsiteY83" fmla="*/ 2886306 h 5143500"/>
              <a:gd name="connsiteX84" fmla="*/ 7387985 w 7393956"/>
              <a:gd name="connsiteY84" fmla="*/ 2925156 h 5143500"/>
              <a:gd name="connsiteX85" fmla="*/ 7385840 w 7393956"/>
              <a:gd name="connsiteY85" fmla="*/ 2963920 h 5143500"/>
              <a:gd name="connsiteX86" fmla="*/ 7383370 w 7393956"/>
              <a:gd name="connsiteY86" fmla="*/ 3002596 h 5143500"/>
              <a:gd name="connsiteX87" fmla="*/ 7380576 w 7393956"/>
              <a:gd name="connsiteY87" fmla="*/ 3041184 h 5143500"/>
              <a:gd name="connsiteX88" fmla="*/ 7377460 w 7393956"/>
              <a:gd name="connsiteY88" fmla="*/ 3079682 h 5143500"/>
              <a:gd name="connsiteX89" fmla="*/ 7374023 w 7393956"/>
              <a:gd name="connsiteY89" fmla="*/ 3118088 h 5143500"/>
              <a:gd name="connsiteX90" fmla="*/ 7370266 w 7393956"/>
              <a:gd name="connsiteY90" fmla="*/ 3156402 h 5143500"/>
              <a:gd name="connsiteX91" fmla="*/ 7366191 w 7393956"/>
              <a:gd name="connsiteY91" fmla="*/ 3194621 h 5143500"/>
              <a:gd name="connsiteX92" fmla="*/ 7361800 w 7393956"/>
              <a:gd name="connsiteY92" fmla="*/ 3232745 h 5143500"/>
              <a:gd name="connsiteX93" fmla="*/ 7357092 w 7393956"/>
              <a:gd name="connsiteY93" fmla="*/ 3270773 h 5143500"/>
              <a:gd name="connsiteX94" fmla="*/ 7352071 w 7393956"/>
              <a:gd name="connsiteY94" fmla="*/ 3308702 h 5143500"/>
              <a:gd name="connsiteX95" fmla="*/ 7346736 w 7393956"/>
              <a:gd name="connsiteY95" fmla="*/ 3346532 h 5143500"/>
              <a:gd name="connsiteX96" fmla="*/ 7341090 w 7393956"/>
              <a:gd name="connsiteY96" fmla="*/ 3384261 h 5143500"/>
              <a:gd name="connsiteX97" fmla="*/ 7335134 w 7393956"/>
              <a:gd name="connsiteY97" fmla="*/ 3421889 h 5143500"/>
              <a:gd name="connsiteX98" fmla="*/ 7328869 w 7393956"/>
              <a:gd name="connsiteY98" fmla="*/ 3459412 h 5143500"/>
              <a:gd name="connsiteX99" fmla="*/ 7322296 w 7393956"/>
              <a:gd name="connsiteY99" fmla="*/ 3496831 h 5143500"/>
              <a:gd name="connsiteX100" fmla="*/ 7315417 w 7393956"/>
              <a:gd name="connsiteY100" fmla="*/ 3534144 h 5143500"/>
              <a:gd name="connsiteX101" fmla="*/ 7308233 w 7393956"/>
              <a:gd name="connsiteY101" fmla="*/ 3571349 h 5143500"/>
              <a:gd name="connsiteX102" fmla="*/ 7300746 w 7393956"/>
              <a:gd name="connsiteY102" fmla="*/ 3608446 h 5143500"/>
              <a:gd name="connsiteX103" fmla="*/ 7292957 w 7393956"/>
              <a:gd name="connsiteY103" fmla="*/ 3645432 h 5143500"/>
              <a:gd name="connsiteX104" fmla="*/ 7284867 w 7393956"/>
              <a:gd name="connsiteY104" fmla="*/ 3682307 h 5143500"/>
              <a:gd name="connsiteX105" fmla="*/ 7276477 w 7393956"/>
              <a:gd name="connsiteY105" fmla="*/ 3719069 h 5143500"/>
              <a:gd name="connsiteX106" fmla="*/ 7267790 w 7393956"/>
              <a:gd name="connsiteY106" fmla="*/ 3755717 h 5143500"/>
              <a:gd name="connsiteX107" fmla="*/ 7258806 w 7393956"/>
              <a:gd name="connsiteY107" fmla="*/ 3792250 h 5143500"/>
              <a:gd name="connsiteX108" fmla="*/ 7249526 w 7393956"/>
              <a:gd name="connsiteY108" fmla="*/ 3828665 h 5143500"/>
              <a:gd name="connsiteX109" fmla="*/ 7239952 w 7393956"/>
              <a:gd name="connsiteY109" fmla="*/ 3864963 h 5143500"/>
              <a:gd name="connsiteX110" fmla="*/ 7230086 w 7393956"/>
              <a:gd name="connsiteY110" fmla="*/ 3901141 h 5143500"/>
              <a:gd name="connsiteX111" fmla="*/ 7219928 w 7393956"/>
              <a:gd name="connsiteY111" fmla="*/ 3937198 h 5143500"/>
              <a:gd name="connsiteX112" fmla="*/ 7209480 w 7393956"/>
              <a:gd name="connsiteY112" fmla="*/ 3973133 h 5143500"/>
              <a:gd name="connsiteX113" fmla="*/ 7198743 w 7393956"/>
              <a:gd name="connsiteY113" fmla="*/ 4008945 h 5143500"/>
              <a:gd name="connsiteX114" fmla="*/ 7187719 w 7393956"/>
              <a:gd name="connsiteY114" fmla="*/ 4044632 h 5143500"/>
              <a:gd name="connsiteX115" fmla="*/ 7176409 w 7393956"/>
              <a:gd name="connsiteY115" fmla="*/ 4080192 h 5143500"/>
              <a:gd name="connsiteX116" fmla="*/ 7164815 w 7393956"/>
              <a:gd name="connsiteY116" fmla="*/ 4115625 h 5143500"/>
              <a:gd name="connsiteX117" fmla="*/ 7152936 w 7393956"/>
              <a:gd name="connsiteY117" fmla="*/ 4150929 h 5143500"/>
              <a:gd name="connsiteX118" fmla="*/ 7140777 w 7393956"/>
              <a:gd name="connsiteY118" fmla="*/ 4186103 h 5143500"/>
              <a:gd name="connsiteX119" fmla="*/ 7128336 w 7393956"/>
              <a:gd name="connsiteY119" fmla="*/ 4221146 h 5143500"/>
              <a:gd name="connsiteX120" fmla="*/ 7115616 w 7393956"/>
              <a:gd name="connsiteY120" fmla="*/ 4256055 h 5143500"/>
              <a:gd name="connsiteX121" fmla="*/ 7102619 w 7393956"/>
              <a:gd name="connsiteY121" fmla="*/ 4290830 h 5143500"/>
              <a:gd name="connsiteX122" fmla="*/ 7089344 w 7393956"/>
              <a:gd name="connsiteY122" fmla="*/ 4325471 h 5143500"/>
              <a:gd name="connsiteX123" fmla="*/ 7075794 w 7393956"/>
              <a:gd name="connsiteY123" fmla="*/ 4359974 h 5143500"/>
              <a:gd name="connsiteX124" fmla="*/ 7061971 w 7393956"/>
              <a:gd name="connsiteY124" fmla="*/ 4394338 h 5143500"/>
              <a:gd name="connsiteX125" fmla="*/ 7047875 w 7393956"/>
              <a:gd name="connsiteY125" fmla="*/ 4428563 h 5143500"/>
              <a:gd name="connsiteX126" fmla="*/ 7033508 w 7393956"/>
              <a:gd name="connsiteY126" fmla="*/ 4462647 h 5143500"/>
              <a:gd name="connsiteX127" fmla="*/ 7018870 w 7393956"/>
              <a:gd name="connsiteY127" fmla="*/ 4496589 h 5143500"/>
              <a:gd name="connsiteX128" fmla="*/ 7003965 w 7393956"/>
              <a:gd name="connsiteY128" fmla="*/ 4530388 h 5143500"/>
              <a:gd name="connsiteX129" fmla="*/ 6988792 w 7393956"/>
              <a:gd name="connsiteY129" fmla="*/ 4564041 h 5143500"/>
              <a:gd name="connsiteX130" fmla="*/ 6973353 w 7393956"/>
              <a:gd name="connsiteY130" fmla="*/ 4597549 h 5143500"/>
              <a:gd name="connsiteX131" fmla="*/ 6957650 w 7393956"/>
              <a:gd name="connsiteY131" fmla="*/ 4630908 h 5143500"/>
              <a:gd name="connsiteX132" fmla="*/ 6941684 w 7393956"/>
              <a:gd name="connsiteY132" fmla="*/ 4664119 h 5143500"/>
              <a:gd name="connsiteX133" fmla="*/ 6925455 w 7393956"/>
              <a:gd name="connsiteY133" fmla="*/ 4697180 h 5143500"/>
              <a:gd name="connsiteX134" fmla="*/ 6908967 w 7393956"/>
              <a:gd name="connsiteY134" fmla="*/ 4730089 h 5143500"/>
              <a:gd name="connsiteX135" fmla="*/ 6892220 w 7393956"/>
              <a:gd name="connsiteY135" fmla="*/ 4762844 h 5143500"/>
              <a:gd name="connsiteX136" fmla="*/ 6875214 w 7393956"/>
              <a:gd name="connsiteY136" fmla="*/ 4795446 h 5143500"/>
              <a:gd name="connsiteX137" fmla="*/ 6857952 w 7393956"/>
              <a:gd name="connsiteY137" fmla="*/ 4827893 h 5143500"/>
              <a:gd name="connsiteX138" fmla="*/ 6840435 w 7393956"/>
              <a:gd name="connsiteY138" fmla="*/ 4860182 h 5143500"/>
              <a:gd name="connsiteX139" fmla="*/ 6822664 w 7393956"/>
              <a:gd name="connsiteY139" fmla="*/ 4892312 h 5143500"/>
              <a:gd name="connsiteX140" fmla="*/ 6804641 w 7393956"/>
              <a:gd name="connsiteY140" fmla="*/ 4924283 h 5143500"/>
              <a:gd name="connsiteX141" fmla="*/ 6786367 w 7393956"/>
              <a:gd name="connsiteY141" fmla="*/ 4956094 h 5143500"/>
              <a:gd name="connsiteX142" fmla="*/ 6767843 w 7393956"/>
              <a:gd name="connsiteY142" fmla="*/ 4987742 h 5143500"/>
              <a:gd name="connsiteX143" fmla="*/ 6749071 w 7393956"/>
              <a:gd name="connsiteY143" fmla="*/ 5019226 h 5143500"/>
              <a:gd name="connsiteX144" fmla="*/ 6730051 w 7393956"/>
              <a:gd name="connsiteY144" fmla="*/ 5050545 h 5143500"/>
              <a:gd name="connsiteX145" fmla="*/ 6710787 w 7393956"/>
              <a:gd name="connsiteY145" fmla="*/ 5081698 h 5143500"/>
              <a:gd name="connsiteX146" fmla="*/ 6691277 w 7393956"/>
              <a:gd name="connsiteY146" fmla="*/ 5112683 h 5143500"/>
              <a:gd name="connsiteX147" fmla="*/ 6671525 w 7393956"/>
              <a:gd name="connsiteY147" fmla="*/ 5143500 h 5143500"/>
              <a:gd name="connsiteX148" fmla="*/ 0 w 7393956"/>
              <a:gd name="connsiteY148"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7393956" h="5143500">
                <a:moveTo>
                  <a:pt x="0" y="0"/>
                </a:moveTo>
                <a:lnTo>
                  <a:pt x="6506492" y="0"/>
                </a:lnTo>
                <a:lnTo>
                  <a:pt x="6528104" y="29400"/>
                </a:lnTo>
                <a:lnTo>
                  <a:pt x="6549483" y="58980"/>
                </a:lnTo>
                <a:lnTo>
                  <a:pt x="6570630" y="88738"/>
                </a:lnTo>
                <a:lnTo>
                  <a:pt x="6591542" y="118673"/>
                </a:lnTo>
                <a:lnTo>
                  <a:pt x="6612217" y="148782"/>
                </a:lnTo>
                <a:lnTo>
                  <a:pt x="6632656" y="179066"/>
                </a:lnTo>
                <a:lnTo>
                  <a:pt x="6652856" y="209522"/>
                </a:lnTo>
                <a:lnTo>
                  <a:pt x="6672816" y="240150"/>
                </a:lnTo>
                <a:lnTo>
                  <a:pt x="6692535" y="270947"/>
                </a:lnTo>
                <a:lnTo>
                  <a:pt x="6712011" y="301913"/>
                </a:lnTo>
                <a:lnTo>
                  <a:pt x="6731243" y="333047"/>
                </a:lnTo>
                <a:lnTo>
                  <a:pt x="6750229" y="364346"/>
                </a:lnTo>
                <a:lnTo>
                  <a:pt x="6768969" y="395810"/>
                </a:lnTo>
                <a:lnTo>
                  <a:pt x="6787461" y="427437"/>
                </a:lnTo>
                <a:lnTo>
                  <a:pt x="6805704" y="459227"/>
                </a:lnTo>
                <a:lnTo>
                  <a:pt x="6823697" y="491176"/>
                </a:lnTo>
                <a:lnTo>
                  <a:pt x="6841437" y="523285"/>
                </a:lnTo>
                <a:lnTo>
                  <a:pt x="6858923" y="555552"/>
                </a:lnTo>
                <a:lnTo>
                  <a:pt x="6876155" y="587975"/>
                </a:lnTo>
                <a:lnTo>
                  <a:pt x="6893131" y="620555"/>
                </a:lnTo>
                <a:lnTo>
                  <a:pt x="6909849" y="653287"/>
                </a:lnTo>
                <a:lnTo>
                  <a:pt x="6926309" y="686172"/>
                </a:lnTo>
                <a:lnTo>
                  <a:pt x="6942509" y="719209"/>
                </a:lnTo>
                <a:lnTo>
                  <a:pt x="6958446" y="752396"/>
                </a:lnTo>
                <a:lnTo>
                  <a:pt x="6974123" y="785731"/>
                </a:lnTo>
                <a:lnTo>
                  <a:pt x="6989534" y="819213"/>
                </a:lnTo>
                <a:lnTo>
                  <a:pt x="7004679" y="852841"/>
                </a:lnTo>
                <a:lnTo>
                  <a:pt x="7019559" y="886614"/>
                </a:lnTo>
                <a:lnTo>
                  <a:pt x="7034170" y="920530"/>
                </a:lnTo>
                <a:lnTo>
                  <a:pt x="7048512" y="954588"/>
                </a:lnTo>
                <a:lnTo>
                  <a:pt x="7062582" y="988787"/>
                </a:lnTo>
                <a:lnTo>
                  <a:pt x="7076382" y="1023125"/>
                </a:lnTo>
                <a:lnTo>
                  <a:pt x="7089907" y="1057601"/>
                </a:lnTo>
                <a:lnTo>
                  <a:pt x="7103157" y="1092212"/>
                </a:lnTo>
                <a:lnTo>
                  <a:pt x="7116132" y="1126961"/>
                </a:lnTo>
                <a:lnTo>
                  <a:pt x="7128829" y="1161842"/>
                </a:lnTo>
                <a:lnTo>
                  <a:pt x="7141247" y="1196856"/>
                </a:lnTo>
                <a:lnTo>
                  <a:pt x="7153385" y="1232001"/>
                </a:lnTo>
                <a:lnTo>
                  <a:pt x="7165241" y="1267277"/>
                </a:lnTo>
                <a:lnTo>
                  <a:pt x="7176815" y="1302680"/>
                </a:lnTo>
                <a:lnTo>
                  <a:pt x="7188104" y="1338211"/>
                </a:lnTo>
                <a:lnTo>
                  <a:pt x="7199108" y="1373868"/>
                </a:lnTo>
                <a:lnTo>
                  <a:pt x="7209824" y="1409650"/>
                </a:lnTo>
                <a:lnTo>
                  <a:pt x="7220253" y="1445555"/>
                </a:lnTo>
                <a:lnTo>
                  <a:pt x="7230393" y="1481581"/>
                </a:lnTo>
                <a:lnTo>
                  <a:pt x="7240241" y="1517729"/>
                </a:lnTo>
                <a:lnTo>
                  <a:pt x="7249797" y="1553995"/>
                </a:lnTo>
                <a:lnTo>
                  <a:pt x="7259060" y="1590379"/>
                </a:lnTo>
                <a:lnTo>
                  <a:pt x="7268028" y="1626880"/>
                </a:lnTo>
                <a:lnTo>
                  <a:pt x="7276699" y="1663496"/>
                </a:lnTo>
                <a:lnTo>
                  <a:pt x="7285073" y="1700226"/>
                </a:lnTo>
                <a:lnTo>
                  <a:pt x="7293148" y="1737068"/>
                </a:lnTo>
                <a:lnTo>
                  <a:pt x="7300923" y="1774022"/>
                </a:lnTo>
                <a:lnTo>
                  <a:pt x="7308396" y="1811087"/>
                </a:lnTo>
                <a:lnTo>
                  <a:pt x="7315566" y="1848259"/>
                </a:lnTo>
                <a:lnTo>
                  <a:pt x="7322432" y="1885538"/>
                </a:lnTo>
                <a:lnTo>
                  <a:pt x="7328992" y="1922924"/>
                </a:lnTo>
                <a:lnTo>
                  <a:pt x="7335246" y="1960413"/>
                </a:lnTo>
                <a:lnTo>
                  <a:pt x="7341190" y="1998006"/>
                </a:lnTo>
                <a:lnTo>
                  <a:pt x="7346826" y="2035701"/>
                </a:lnTo>
                <a:lnTo>
                  <a:pt x="7352151" y="2073497"/>
                </a:lnTo>
                <a:lnTo>
                  <a:pt x="7357163" y="2111392"/>
                </a:lnTo>
                <a:lnTo>
                  <a:pt x="7361861" y="2149385"/>
                </a:lnTo>
                <a:lnTo>
                  <a:pt x="7366244" y="2187474"/>
                </a:lnTo>
                <a:lnTo>
                  <a:pt x="7370312" y="2225658"/>
                </a:lnTo>
                <a:lnTo>
                  <a:pt x="7374061" y="2263937"/>
                </a:lnTo>
                <a:lnTo>
                  <a:pt x="7377492" y="2302307"/>
                </a:lnTo>
                <a:lnTo>
                  <a:pt x="7380602" y="2340770"/>
                </a:lnTo>
                <a:lnTo>
                  <a:pt x="7383390" y="2379321"/>
                </a:lnTo>
                <a:lnTo>
                  <a:pt x="7385855" y="2417962"/>
                </a:lnTo>
                <a:lnTo>
                  <a:pt x="7387996" y="2456690"/>
                </a:lnTo>
                <a:lnTo>
                  <a:pt x="7389812" y="2495503"/>
                </a:lnTo>
                <a:lnTo>
                  <a:pt x="7391300" y="2534401"/>
                </a:lnTo>
                <a:lnTo>
                  <a:pt x="7392460" y="2573382"/>
                </a:lnTo>
                <a:lnTo>
                  <a:pt x="7393290" y="2612446"/>
                </a:lnTo>
                <a:lnTo>
                  <a:pt x="7393789" y="2651589"/>
                </a:lnTo>
                <a:lnTo>
                  <a:pt x="7393956" y="2690813"/>
                </a:lnTo>
                <a:lnTo>
                  <a:pt x="7393789" y="2730072"/>
                </a:lnTo>
                <a:lnTo>
                  <a:pt x="7393289" y="2769253"/>
                </a:lnTo>
                <a:lnTo>
                  <a:pt x="7392457" y="2808353"/>
                </a:lnTo>
                <a:lnTo>
                  <a:pt x="7391295" y="2847371"/>
                </a:lnTo>
                <a:lnTo>
                  <a:pt x="7389804" y="2886306"/>
                </a:lnTo>
                <a:lnTo>
                  <a:pt x="7387985" y="2925156"/>
                </a:lnTo>
                <a:lnTo>
                  <a:pt x="7385840" y="2963920"/>
                </a:lnTo>
                <a:lnTo>
                  <a:pt x="7383370" y="3002596"/>
                </a:lnTo>
                <a:lnTo>
                  <a:pt x="7380576" y="3041184"/>
                </a:lnTo>
                <a:lnTo>
                  <a:pt x="7377460" y="3079682"/>
                </a:lnTo>
                <a:lnTo>
                  <a:pt x="7374023" y="3118088"/>
                </a:lnTo>
                <a:lnTo>
                  <a:pt x="7370266" y="3156402"/>
                </a:lnTo>
                <a:lnTo>
                  <a:pt x="7366191" y="3194621"/>
                </a:lnTo>
                <a:lnTo>
                  <a:pt x="7361800" y="3232745"/>
                </a:lnTo>
                <a:lnTo>
                  <a:pt x="7357092" y="3270773"/>
                </a:lnTo>
                <a:lnTo>
                  <a:pt x="7352071" y="3308702"/>
                </a:lnTo>
                <a:lnTo>
                  <a:pt x="7346736" y="3346532"/>
                </a:lnTo>
                <a:lnTo>
                  <a:pt x="7341090" y="3384261"/>
                </a:lnTo>
                <a:lnTo>
                  <a:pt x="7335134" y="3421889"/>
                </a:lnTo>
                <a:lnTo>
                  <a:pt x="7328869" y="3459412"/>
                </a:lnTo>
                <a:lnTo>
                  <a:pt x="7322296" y="3496831"/>
                </a:lnTo>
                <a:lnTo>
                  <a:pt x="7315417" y="3534144"/>
                </a:lnTo>
                <a:lnTo>
                  <a:pt x="7308233" y="3571349"/>
                </a:lnTo>
                <a:lnTo>
                  <a:pt x="7300746" y="3608446"/>
                </a:lnTo>
                <a:lnTo>
                  <a:pt x="7292957" y="3645432"/>
                </a:lnTo>
                <a:lnTo>
                  <a:pt x="7284867" y="3682307"/>
                </a:lnTo>
                <a:lnTo>
                  <a:pt x="7276477" y="3719069"/>
                </a:lnTo>
                <a:lnTo>
                  <a:pt x="7267790" y="3755717"/>
                </a:lnTo>
                <a:lnTo>
                  <a:pt x="7258806" y="3792250"/>
                </a:lnTo>
                <a:lnTo>
                  <a:pt x="7249526" y="3828665"/>
                </a:lnTo>
                <a:lnTo>
                  <a:pt x="7239952" y="3864963"/>
                </a:lnTo>
                <a:lnTo>
                  <a:pt x="7230086" y="3901141"/>
                </a:lnTo>
                <a:lnTo>
                  <a:pt x="7219928" y="3937198"/>
                </a:lnTo>
                <a:lnTo>
                  <a:pt x="7209480" y="3973133"/>
                </a:lnTo>
                <a:lnTo>
                  <a:pt x="7198743" y="4008945"/>
                </a:lnTo>
                <a:lnTo>
                  <a:pt x="7187719" y="4044632"/>
                </a:lnTo>
                <a:lnTo>
                  <a:pt x="7176409" y="4080192"/>
                </a:lnTo>
                <a:lnTo>
                  <a:pt x="7164815" y="4115625"/>
                </a:lnTo>
                <a:lnTo>
                  <a:pt x="7152936" y="4150929"/>
                </a:lnTo>
                <a:lnTo>
                  <a:pt x="7140777" y="4186103"/>
                </a:lnTo>
                <a:lnTo>
                  <a:pt x="7128336" y="4221146"/>
                </a:lnTo>
                <a:lnTo>
                  <a:pt x="7115616" y="4256055"/>
                </a:lnTo>
                <a:lnTo>
                  <a:pt x="7102619" y="4290830"/>
                </a:lnTo>
                <a:lnTo>
                  <a:pt x="7089344" y="4325471"/>
                </a:lnTo>
                <a:lnTo>
                  <a:pt x="7075794" y="4359974"/>
                </a:lnTo>
                <a:lnTo>
                  <a:pt x="7061971" y="4394338"/>
                </a:lnTo>
                <a:lnTo>
                  <a:pt x="7047875" y="4428563"/>
                </a:lnTo>
                <a:lnTo>
                  <a:pt x="7033508" y="4462647"/>
                </a:lnTo>
                <a:lnTo>
                  <a:pt x="7018870" y="4496589"/>
                </a:lnTo>
                <a:lnTo>
                  <a:pt x="7003965" y="4530388"/>
                </a:lnTo>
                <a:lnTo>
                  <a:pt x="6988792" y="4564041"/>
                </a:lnTo>
                <a:lnTo>
                  <a:pt x="6973353" y="4597549"/>
                </a:lnTo>
                <a:lnTo>
                  <a:pt x="6957650" y="4630908"/>
                </a:lnTo>
                <a:lnTo>
                  <a:pt x="6941684" y="4664119"/>
                </a:lnTo>
                <a:lnTo>
                  <a:pt x="6925455" y="4697180"/>
                </a:lnTo>
                <a:lnTo>
                  <a:pt x="6908967" y="4730089"/>
                </a:lnTo>
                <a:lnTo>
                  <a:pt x="6892220" y="4762844"/>
                </a:lnTo>
                <a:lnTo>
                  <a:pt x="6875214" y="4795446"/>
                </a:lnTo>
                <a:lnTo>
                  <a:pt x="6857952" y="4827893"/>
                </a:lnTo>
                <a:lnTo>
                  <a:pt x="6840435" y="4860182"/>
                </a:lnTo>
                <a:lnTo>
                  <a:pt x="6822664" y="4892312"/>
                </a:lnTo>
                <a:lnTo>
                  <a:pt x="6804641" y="4924283"/>
                </a:lnTo>
                <a:lnTo>
                  <a:pt x="6786367" y="4956094"/>
                </a:lnTo>
                <a:lnTo>
                  <a:pt x="6767843" y="4987742"/>
                </a:lnTo>
                <a:lnTo>
                  <a:pt x="6749071" y="5019226"/>
                </a:lnTo>
                <a:lnTo>
                  <a:pt x="6730051" y="5050545"/>
                </a:lnTo>
                <a:lnTo>
                  <a:pt x="6710787" y="5081698"/>
                </a:lnTo>
                <a:lnTo>
                  <a:pt x="6691277" y="5112683"/>
                </a:lnTo>
                <a:lnTo>
                  <a:pt x="6671525" y="5143500"/>
                </a:lnTo>
                <a:lnTo>
                  <a:pt x="0" y="5143500"/>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400"/>
          </a:p>
        </p:txBody>
      </p:sp>
      <p:sp>
        <p:nvSpPr>
          <p:cNvPr id="5" name="Text Placeholder 2">
            <a:extLst>
              <a:ext uri="{FF2B5EF4-FFF2-40B4-BE49-F238E27FC236}">
                <a16:creationId xmlns:a16="http://schemas.microsoft.com/office/drawing/2014/main" id="{356F4E7A-B2E9-A748-AB2E-8C37BED19469}"/>
              </a:ext>
            </a:extLst>
          </p:cNvPr>
          <p:cNvSpPr>
            <a:spLocks noGrp="1"/>
          </p:cNvSpPr>
          <p:nvPr>
            <p:ph idx="11"/>
          </p:nvPr>
        </p:nvSpPr>
        <p:spPr>
          <a:xfrm>
            <a:off x="609601" y="1545487"/>
            <a:ext cx="7201787" cy="1072345"/>
          </a:xfrm>
          <a:prstGeom prst="rect">
            <a:avLst/>
          </a:prstGeom>
        </p:spPr>
        <p:txBody>
          <a:bodyPr rtlCol="0"/>
          <a:lstStyle>
            <a:lvl1pPr>
              <a:lnSpc>
                <a:spcPct val="150000"/>
              </a:lnSpc>
              <a:buFont typeface="System Font Regular"/>
              <a:buChar char="—"/>
              <a:defRPr sz="1600">
                <a:solidFill>
                  <a:schemeClr val="bg1"/>
                </a:solidFill>
              </a:defRPr>
            </a:lvl1pPr>
            <a:lvl2pPr>
              <a:lnSpc>
                <a:spcPct val="150000"/>
              </a:lnSpc>
              <a:buFont typeface="Arial" panose="020B0604020202020204" pitchFamily="34" charset="0"/>
              <a:buChar char="•"/>
              <a:defRPr sz="1600">
                <a:solidFill>
                  <a:schemeClr val="bg1"/>
                </a:solidFill>
              </a:defRPr>
            </a:lvl2pPr>
            <a:lvl3pPr>
              <a:lnSpc>
                <a:spcPct val="150000"/>
              </a:lnSpc>
              <a:buFont typeface="Courier New" panose="02070309020205020404" pitchFamily="49" charset="0"/>
              <a:buChar char="o"/>
              <a:defRPr sz="1600">
                <a:solidFill>
                  <a:schemeClr val="bg1"/>
                </a:solidFill>
              </a:defRPr>
            </a:lvl3pPr>
          </a:lstStyle>
          <a:p>
            <a:pPr lvl="0"/>
            <a:r>
              <a:rPr lang="en-US" noProof="0"/>
              <a:t>Click to edit Master text styles</a:t>
            </a:r>
          </a:p>
          <a:p>
            <a:pPr lvl="1"/>
            <a:r>
              <a:rPr lang="en-US" noProof="0"/>
              <a:t>Second level</a:t>
            </a:r>
          </a:p>
          <a:p>
            <a:pPr lvl="2"/>
            <a:r>
              <a:rPr lang="en-US" noProof="0"/>
              <a:t>Third level</a:t>
            </a:r>
          </a:p>
        </p:txBody>
      </p:sp>
      <p:sp>
        <p:nvSpPr>
          <p:cNvPr id="2" name="Title 1"/>
          <p:cNvSpPr>
            <a:spLocks noGrp="1"/>
          </p:cNvSpPr>
          <p:nvPr>
            <p:ph type="title"/>
          </p:nvPr>
        </p:nvSpPr>
        <p:spPr>
          <a:xfrm>
            <a:off x="609601" y="457202"/>
            <a:ext cx="7201787" cy="730332"/>
          </a:xfrm>
        </p:spPr>
        <p:txBody>
          <a:bodyPr/>
          <a:lstStyle>
            <a:lvl1pPr>
              <a:lnSpc>
                <a:spcPct val="100000"/>
              </a:lnSpc>
              <a:defRPr>
                <a:solidFill>
                  <a:schemeClr val="bg2"/>
                </a:solidFill>
              </a:defRPr>
            </a:lvl1pPr>
          </a:lstStyle>
          <a:p>
            <a:r>
              <a:rPr lang="en-US"/>
              <a:t>Click to edit Master title style</a:t>
            </a:r>
          </a:p>
        </p:txBody>
      </p:sp>
      <p:sp>
        <p:nvSpPr>
          <p:cNvPr id="7" name="object 4">
            <a:extLst>
              <a:ext uri="{FF2B5EF4-FFF2-40B4-BE49-F238E27FC236}">
                <a16:creationId xmlns:a16="http://schemas.microsoft.com/office/drawing/2014/main" id="{9064E082-64B8-D444-9588-C3B795B80A76}"/>
              </a:ext>
            </a:extLst>
          </p:cNvPr>
          <p:cNvSpPr/>
          <p:nvPr userDrawn="1"/>
        </p:nvSpPr>
        <p:spPr>
          <a:xfrm>
            <a:off x="5931541" y="0"/>
            <a:ext cx="3516433" cy="6858000"/>
          </a:xfrm>
          <a:custGeom>
            <a:avLst/>
            <a:gdLst/>
            <a:ahLst/>
            <a:cxnLst/>
            <a:rect l="l" t="t" r="r" b="b"/>
            <a:pathLst>
              <a:path w="3510279" h="6858000">
                <a:moveTo>
                  <a:pt x="3510175" y="0"/>
                </a:moveTo>
                <a:lnTo>
                  <a:pt x="0" y="0"/>
                </a:lnTo>
                <a:lnTo>
                  <a:pt x="28765" y="39200"/>
                </a:lnTo>
                <a:lnTo>
                  <a:pt x="57221" y="78640"/>
                </a:lnTo>
                <a:lnTo>
                  <a:pt x="85367" y="118317"/>
                </a:lnTo>
                <a:lnTo>
                  <a:pt x="113201" y="158230"/>
                </a:lnTo>
                <a:lnTo>
                  <a:pt x="140720" y="198376"/>
                </a:lnTo>
                <a:lnTo>
                  <a:pt x="167924" y="238754"/>
                </a:lnTo>
                <a:lnTo>
                  <a:pt x="194810" y="279363"/>
                </a:lnTo>
                <a:lnTo>
                  <a:pt x="221377" y="320200"/>
                </a:lnTo>
                <a:lnTo>
                  <a:pt x="247623" y="361263"/>
                </a:lnTo>
                <a:lnTo>
                  <a:pt x="273545" y="402551"/>
                </a:lnTo>
                <a:lnTo>
                  <a:pt x="299143" y="444062"/>
                </a:lnTo>
                <a:lnTo>
                  <a:pt x="324414" y="485795"/>
                </a:lnTo>
                <a:lnTo>
                  <a:pt x="349357" y="527747"/>
                </a:lnTo>
                <a:lnTo>
                  <a:pt x="373970" y="569916"/>
                </a:lnTo>
                <a:lnTo>
                  <a:pt x="398251" y="612302"/>
                </a:lnTo>
                <a:lnTo>
                  <a:pt x="422199" y="654901"/>
                </a:lnTo>
                <a:lnTo>
                  <a:pt x="445811" y="697713"/>
                </a:lnTo>
                <a:lnTo>
                  <a:pt x="469085" y="740736"/>
                </a:lnTo>
                <a:lnTo>
                  <a:pt x="492021" y="783967"/>
                </a:lnTo>
                <a:lnTo>
                  <a:pt x="514616" y="827406"/>
                </a:lnTo>
                <a:lnTo>
                  <a:pt x="536868" y="871049"/>
                </a:lnTo>
                <a:lnTo>
                  <a:pt x="558776" y="914896"/>
                </a:lnTo>
                <a:lnTo>
                  <a:pt x="580338" y="958945"/>
                </a:lnTo>
                <a:lnTo>
                  <a:pt x="601551" y="1003194"/>
                </a:lnTo>
                <a:lnTo>
                  <a:pt x="622416" y="1047641"/>
                </a:lnTo>
                <a:lnTo>
                  <a:pt x="642928" y="1092284"/>
                </a:lnTo>
                <a:lnTo>
                  <a:pt x="663087" y="1137121"/>
                </a:lnTo>
                <a:lnTo>
                  <a:pt x="682892" y="1182152"/>
                </a:lnTo>
                <a:lnTo>
                  <a:pt x="702339" y="1227373"/>
                </a:lnTo>
                <a:lnTo>
                  <a:pt x="721428" y="1272784"/>
                </a:lnTo>
                <a:lnTo>
                  <a:pt x="740156" y="1318382"/>
                </a:lnTo>
                <a:lnTo>
                  <a:pt x="758523" y="1364166"/>
                </a:lnTo>
                <a:lnTo>
                  <a:pt x="776525" y="1410134"/>
                </a:lnTo>
                <a:lnTo>
                  <a:pt x="794161" y="1456283"/>
                </a:lnTo>
                <a:lnTo>
                  <a:pt x="811430" y="1502614"/>
                </a:lnTo>
                <a:lnTo>
                  <a:pt x="828330" y="1549122"/>
                </a:lnTo>
                <a:lnTo>
                  <a:pt x="844858" y="1595808"/>
                </a:lnTo>
                <a:lnTo>
                  <a:pt x="861014" y="1642668"/>
                </a:lnTo>
                <a:lnTo>
                  <a:pt x="876794" y="1689702"/>
                </a:lnTo>
                <a:lnTo>
                  <a:pt x="892199" y="1736907"/>
                </a:lnTo>
                <a:lnTo>
                  <a:pt x="907225" y="1784281"/>
                </a:lnTo>
                <a:lnTo>
                  <a:pt x="921871" y="1831824"/>
                </a:lnTo>
                <a:lnTo>
                  <a:pt x="936135" y="1879533"/>
                </a:lnTo>
                <a:lnTo>
                  <a:pt x="950016" y="1927406"/>
                </a:lnTo>
                <a:lnTo>
                  <a:pt x="963512" y="1975441"/>
                </a:lnTo>
                <a:lnTo>
                  <a:pt x="976620" y="2023638"/>
                </a:lnTo>
                <a:lnTo>
                  <a:pt x="989339" y="2071993"/>
                </a:lnTo>
                <a:lnTo>
                  <a:pt x="1001668" y="2120505"/>
                </a:lnTo>
                <a:lnTo>
                  <a:pt x="1013604" y="2169173"/>
                </a:lnTo>
                <a:lnTo>
                  <a:pt x="1025145" y="2217995"/>
                </a:lnTo>
                <a:lnTo>
                  <a:pt x="1036291" y="2266968"/>
                </a:lnTo>
                <a:lnTo>
                  <a:pt x="1047039" y="2316091"/>
                </a:lnTo>
                <a:lnTo>
                  <a:pt x="1057387" y="2365363"/>
                </a:lnTo>
                <a:lnTo>
                  <a:pt x="1067334" y="2414782"/>
                </a:lnTo>
                <a:lnTo>
                  <a:pt x="1076877" y="2464345"/>
                </a:lnTo>
                <a:lnTo>
                  <a:pt x="1086016" y="2514051"/>
                </a:lnTo>
                <a:lnTo>
                  <a:pt x="1094747" y="2563898"/>
                </a:lnTo>
                <a:lnTo>
                  <a:pt x="1103071" y="2613884"/>
                </a:lnTo>
                <a:lnTo>
                  <a:pt x="1110983" y="2664008"/>
                </a:lnTo>
                <a:lnTo>
                  <a:pt x="1118484" y="2714268"/>
                </a:lnTo>
                <a:lnTo>
                  <a:pt x="1125571" y="2764663"/>
                </a:lnTo>
                <a:lnTo>
                  <a:pt x="1132242" y="2815189"/>
                </a:lnTo>
                <a:lnTo>
                  <a:pt x="1138496" y="2865846"/>
                </a:lnTo>
                <a:lnTo>
                  <a:pt x="1144330" y="2916632"/>
                </a:lnTo>
                <a:lnTo>
                  <a:pt x="1149744" y="2967544"/>
                </a:lnTo>
                <a:lnTo>
                  <a:pt x="1154734" y="3018582"/>
                </a:lnTo>
                <a:lnTo>
                  <a:pt x="1159300" y="3069743"/>
                </a:lnTo>
                <a:lnTo>
                  <a:pt x="1163440" y="3121026"/>
                </a:lnTo>
                <a:lnTo>
                  <a:pt x="1167151" y="3172428"/>
                </a:lnTo>
                <a:lnTo>
                  <a:pt x="1170432" y="3223949"/>
                </a:lnTo>
                <a:lnTo>
                  <a:pt x="1173282" y="3275586"/>
                </a:lnTo>
                <a:lnTo>
                  <a:pt x="1175698" y="3327337"/>
                </a:lnTo>
                <a:lnTo>
                  <a:pt x="1177679" y="3379201"/>
                </a:lnTo>
                <a:lnTo>
                  <a:pt x="1179223" y="3431176"/>
                </a:lnTo>
                <a:lnTo>
                  <a:pt x="1180328" y="3483261"/>
                </a:lnTo>
                <a:lnTo>
                  <a:pt x="1180992" y="3535452"/>
                </a:lnTo>
                <a:lnTo>
                  <a:pt x="1181214" y="3587750"/>
                </a:lnTo>
                <a:lnTo>
                  <a:pt x="1180992" y="3640096"/>
                </a:lnTo>
                <a:lnTo>
                  <a:pt x="1180326" y="3692337"/>
                </a:lnTo>
                <a:lnTo>
                  <a:pt x="1179219" y="3744471"/>
                </a:lnTo>
                <a:lnTo>
                  <a:pt x="1177672" y="3796495"/>
                </a:lnTo>
                <a:lnTo>
                  <a:pt x="1175688" y="3848408"/>
                </a:lnTo>
                <a:lnTo>
                  <a:pt x="1173267" y="3900208"/>
                </a:lnTo>
                <a:lnTo>
                  <a:pt x="1170412" y="3951893"/>
                </a:lnTo>
                <a:lnTo>
                  <a:pt x="1167124" y="4003461"/>
                </a:lnTo>
                <a:lnTo>
                  <a:pt x="1163405" y="4054912"/>
                </a:lnTo>
                <a:lnTo>
                  <a:pt x="1159258" y="4106242"/>
                </a:lnTo>
                <a:lnTo>
                  <a:pt x="1154683" y="4157451"/>
                </a:lnTo>
                <a:lnTo>
                  <a:pt x="1149683" y="4208536"/>
                </a:lnTo>
                <a:lnTo>
                  <a:pt x="1144259" y="4259495"/>
                </a:lnTo>
                <a:lnTo>
                  <a:pt x="1138414" y="4310327"/>
                </a:lnTo>
                <a:lnTo>
                  <a:pt x="1132148" y="4361031"/>
                </a:lnTo>
                <a:lnTo>
                  <a:pt x="1125465" y="4411603"/>
                </a:lnTo>
                <a:lnTo>
                  <a:pt x="1118364" y="4462043"/>
                </a:lnTo>
                <a:lnTo>
                  <a:pt x="1110849" y="4512348"/>
                </a:lnTo>
                <a:lnTo>
                  <a:pt x="1102922" y="4562518"/>
                </a:lnTo>
                <a:lnTo>
                  <a:pt x="1094583" y="4612549"/>
                </a:lnTo>
                <a:lnTo>
                  <a:pt x="1085835" y="4662441"/>
                </a:lnTo>
                <a:lnTo>
                  <a:pt x="1076679" y="4712192"/>
                </a:lnTo>
                <a:lnTo>
                  <a:pt x="1067117" y="4761799"/>
                </a:lnTo>
                <a:lnTo>
                  <a:pt x="1057152" y="4811261"/>
                </a:lnTo>
                <a:lnTo>
                  <a:pt x="1046785" y="4860576"/>
                </a:lnTo>
                <a:lnTo>
                  <a:pt x="1036017" y="4909742"/>
                </a:lnTo>
                <a:lnTo>
                  <a:pt x="1024850" y="4958759"/>
                </a:lnTo>
                <a:lnTo>
                  <a:pt x="1013287" y="5007623"/>
                </a:lnTo>
                <a:lnTo>
                  <a:pt x="1001329" y="5056333"/>
                </a:lnTo>
                <a:lnTo>
                  <a:pt x="988978" y="5104887"/>
                </a:lnTo>
                <a:lnTo>
                  <a:pt x="976235" y="5153284"/>
                </a:lnTo>
                <a:lnTo>
                  <a:pt x="963103" y="5201521"/>
                </a:lnTo>
                <a:lnTo>
                  <a:pt x="949583" y="5249597"/>
                </a:lnTo>
                <a:lnTo>
                  <a:pt x="935676" y="5297511"/>
                </a:lnTo>
                <a:lnTo>
                  <a:pt x="921386" y="5345260"/>
                </a:lnTo>
                <a:lnTo>
                  <a:pt x="906713" y="5392842"/>
                </a:lnTo>
                <a:lnTo>
                  <a:pt x="891659" y="5440256"/>
                </a:lnTo>
                <a:lnTo>
                  <a:pt x="876227" y="5487500"/>
                </a:lnTo>
                <a:lnTo>
                  <a:pt x="860417" y="5534572"/>
                </a:lnTo>
                <a:lnTo>
                  <a:pt x="844233" y="5581471"/>
                </a:lnTo>
                <a:lnTo>
                  <a:pt x="827674" y="5628194"/>
                </a:lnTo>
                <a:lnTo>
                  <a:pt x="810744" y="5674740"/>
                </a:lnTo>
                <a:lnTo>
                  <a:pt x="793444" y="5721107"/>
                </a:lnTo>
                <a:lnTo>
                  <a:pt x="775776" y="5767294"/>
                </a:lnTo>
                <a:lnTo>
                  <a:pt x="757741" y="5813298"/>
                </a:lnTo>
                <a:lnTo>
                  <a:pt x="739342" y="5859117"/>
                </a:lnTo>
                <a:lnTo>
                  <a:pt x="720580" y="5904751"/>
                </a:lnTo>
                <a:lnTo>
                  <a:pt x="701458" y="5950196"/>
                </a:lnTo>
                <a:lnTo>
                  <a:pt x="681975" y="5995452"/>
                </a:lnTo>
                <a:lnTo>
                  <a:pt x="662136" y="6040517"/>
                </a:lnTo>
                <a:lnTo>
                  <a:pt x="641941" y="6085388"/>
                </a:lnTo>
                <a:lnTo>
                  <a:pt x="621392" y="6130065"/>
                </a:lnTo>
                <a:lnTo>
                  <a:pt x="600491" y="6174544"/>
                </a:lnTo>
                <a:lnTo>
                  <a:pt x="579240" y="6218825"/>
                </a:lnTo>
                <a:lnTo>
                  <a:pt x="557640" y="6262906"/>
                </a:lnTo>
                <a:lnTo>
                  <a:pt x="535694" y="6306785"/>
                </a:lnTo>
                <a:lnTo>
                  <a:pt x="513403" y="6350459"/>
                </a:lnTo>
                <a:lnTo>
                  <a:pt x="490768" y="6393928"/>
                </a:lnTo>
                <a:lnTo>
                  <a:pt x="467793" y="6437190"/>
                </a:lnTo>
                <a:lnTo>
                  <a:pt x="444478" y="6480242"/>
                </a:lnTo>
                <a:lnTo>
                  <a:pt x="420825" y="6523083"/>
                </a:lnTo>
                <a:lnTo>
                  <a:pt x="396836" y="6565711"/>
                </a:lnTo>
                <a:lnTo>
                  <a:pt x="372513" y="6608125"/>
                </a:lnTo>
                <a:lnTo>
                  <a:pt x="347858" y="6650322"/>
                </a:lnTo>
                <a:lnTo>
                  <a:pt x="322872" y="6692301"/>
                </a:lnTo>
                <a:lnTo>
                  <a:pt x="297557" y="6734060"/>
                </a:lnTo>
                <a:lnTo>
                  <a:pt x="271916" y="6775597"/>
                </a:lnTo>
                <a:lnTo>
                  <a:pt x="245949" y="6816911"/>
                </a:lnTo>
                <a:lnTo>
                  <a:pt x="219659" y="6858000"/>
                </a:lnTo>
                <a:lnTo>
                  <a:pt x="3510175" y="6858000"/>
                </a:lnTo>
                <a:lnTo>
                  <a:pt x="3510175" y="0"/>
                </a:lnTo>
                <a:close/>
              </a:path>
            </a:pathLst>
          </a:custGeom>
          <a:solidFill>
            <a:schemeClr val="bg1"/>
          </a:solidFill>
        </p:spPr>
        <p:txBody>
          <a:bodyPr wrap="square" lIns="0" tIns="0" rIns="0" bIns="0" rtlCol="0"/>
          <a:lstStyle/>
          <a:p>
            <a:endParaRPr sz="1800">
              <a:latin typeface="FS Thrive Elliot Regular"/>
            </a:endParaRPr>
          </a:p>
        </p:txBody>
      </p:sp>
      <p:grpSp>
        <p:nvGrpSpPr>
          <p:cNvPr id="18" name="Group 1">
            <a:extLst>
              <a:ext uri="{FF2B5EF4-FFF2-40B4-BE49-F238E27FC236}">
                <a16:creationId xmlns:a16="http://schemas.microsoft.com/office/drawing/2014/main" id="{AB9852BB-93D0-1E4A-9BBA-BD4542012AAB}"/>
              </a:ext>
            </a:extLst>
          </p:cNvPr>
          <p:cNvGrpSpPr>
            <a:grpSpLocks/>
          </p:cNvGrpSpPr>
          <p:nvPr userDrawn="1"/>
        </p:nvGrpSpPr>
        <p:grpSpPr bwMode="auto">
          <a:xfrm>
            <a:off x="10632640" y="6265533"/>
            <a:ext cx="969664" cy="390523"/>
            <a:chOff x="161925" y="1530350"/>
            <a:chExt cx="10079038" cy="4059238"/>
          </a:xfrm>
          <a:solidFill>
            <a:schemeClr val="tx1"/>
          </a:solidFill>
        </p:grpSpPr>
        <p:sp>
          <p:nvSpPr>
            <p:cNvPr id="19" name="Freeform 18">
              <a:extLst>
                <a:ext uri="{FF2B5EF4-FFF2-40B4-BE49-F238E27FC236}">
                  <a16:creationId xmlns:a16="http://schemas.microsoft.com/office/drawing/2014/main" id="{0056B04B-F3F4-E743-97BA-AD5B34573A62}"/>
                </a:ext>
              </a:extLst>
            </p:cNvPr>
            <p:cNvSpPr>
              <a:spLocks noChangeArrowheads="1"/>
            </p:cNvSpPr>
            <p:nvPr/>
          </p:nvSpPr>
          <p:spPr bwMode="auto">
            <a:xfrm>
              <a:off x="3748088" y="1530350"/>
              <a:ext cx="603250" cy="592138"/>
            </a:xfrm>
            <a:custGeom>
              <a:avLst/>
              <a:gdLst>
                <a:gd name="T0" fmla="*/ 853 w 1677"/>
                <a:gd name="T1" fmla="*/ 0 h 1647"/>
                <a:gd name="T2" fmla="*/ 853 w 1677"/>
                <a:gd name="T3" fmla="*/ 0 h 1647"/>
                <a:gd name="T4" fmla="*/ 0 w 1677"/>
                <a:gd name="T5" fmla="*/ 823 h 1647"/>
                <a:gd name="T6" fmla="*/ 853 w 1677"/>
                <a:gd name="T7" fmla="*/ 1646 h 1647"/>
                <a:gd name="T8" fmla="*/ 1676 w 1677"/>
                <a:gd name="T9" fmla="*/ 823 h 1647"/>
                <a:gd name="T10" fmla="*/ 853 w 1677"/>
                <a:gd name="T11" fmla="*/ 0 h 1647"/>
              </a:gdLst>
              <a:ahLst/>
              <a:cxnLst>
                <a:cxn ang="0">
                  <a:pos x="T0" y="T1"/>
                </a:cxn>
                <a:cxn ang="0">
                  <a:pos x="T2" y="T3"/>
                </a:cxn>
                <a:cxn ang="0">
                  <a:pos x="T4" y="T5"/>
                </a:cxn>
                <a:cxn ang="0">
                  <a:pos x="T6" y="T7"/>
                </a:cxn>
                <a:cxn ang="0">
                  <a:pos x="T8" y="T9"/>
                </a:cxn>
                <a:cxn ang="0">
                  <a:pos x="T10" y="T11"/>
                </a:cxn>
              </a:cxnLst>
              <a:rect l="0" t="0" r="r" b="b"/>
              <a:pathLst>
                <a:path w="1677" h="1647">
                  <a:moveTo>
                    <a:pt x="853" y="0"/>
                  </a:moveTo>
                  <a:lnTo>
                    <a:pt x="853" y="0"/>
                  </a:lnTo>
                  <a:cubicBezTo>
                    <a:pt x="396" y="0"/>
                    <a:pt x="0" y="366"/>
                    <a:pt x="0" y="823"/>
                  </a:cubicBezTo>
                  <a:cubicBezTo>
                    <a:pt x="0" y="1280"/>
                    <a:pt x="396" y="1646"/>
                    <a:pt x="853" y="1646"/>
                  </a:cubicBezTo>
                  <a:cubicBezTo>
                    <a:pt x="1310" y="1646"/>
                    <a:pt x="1676" y="1280"/>
                    <a:pt x="1676" y="823"/>
                  </a:cubicBezTo>
                  <a:cubicBezTo>
                    <a:pt x="1676" y="366"/>
                    <a:pt x="1310" y="0"/>
                    <a:pt x="85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0" name="Freeform 2">
              <a:extLst>
                <a:ext uri="{FF2B5EF4-FFF2-40B4-BE49-F238E27FC236}">
                  <a16:creationId xmlns:a16="http://schemas.microsoft.com/office/drawing/2014/main" id="{F070EC74-C1FC-C947-86A6-5C18428BBDF4}"/>
                </a:ext>
              </a:extLst>
            </p:cNvPr>
            <p:cNvSpPr>
              <a:spLocks noChangeArrowheads="1"/>
            </p:cNvSpPr>
            <p:nvPr/>
          </p:nvSpPr>
          <p:spPr bwMode="auto">
            <a:xfrm>
              <a:off x="161925" y="2298700"/>
              <a:ext cx="2171700" cy="2127250"/>
            </a:xfrm>
            <a:custGeom>
              <a:avLst/>
              <a:gdLst>
                <a:gd name="T0" fmla="*/ 3016 w 6034"/>
                <a:gd name="T1" fmla="*/ 0 h 5910"/>
                <a:gd name="T2" fmla="*/ 3016 w 6034"/>
                <a:gd name="T3" fmla="*/ 0 h 5910"/>
                <a:gd name="T4" fmla="*/ 0 w 6034"/>
                <a:gd name="T5" fmla="*/ 2955 h 5910"/>
                <a:gd name="T6" fmla="*/ 2773 w 6034"/>
                <a:gd name="T7" fmla="*/ 5909 h 5910"/>
                <a:gd name="T8" fmla="*/ 4570 w 6034"/>
                <a:gd name="T9" fmla="*/ 5300 h 5910"/>
                <a:gd name="T10" fmla="*/ 4570 w 6034"/>
                <a:gd name="T11" fmla="*/ 5818 h 5910"/>
                <a:gd name="T12" fmla="*/ 6033 w 6034"/>
                <a:gd name="T13" fmla="*/ 5818 h 5910"/>
                <a:gd name="T14" fmla="*/ 6033 w 6034"/>
                <a:gd name="T15" fmla="*/ 2955 h 5910"/>
                <a:gd name="T16" fmla="*/ 3016 w 6034"/>
                <a:gd name="T17" fmla="*/ 0 h 5910"/>
                <a:gd name="T18" fmla="*/ 3016 w 6034"/>
                <a:gd name="T19" fmla="*/ 4599 h 5910"/>
                <a:gd name="T20" fmla="*/ 3016 w 6034"/>
                <a:gd name="T21" fmla="*/ 4599 h 5910"/>
                <a:gd name="T22" fmla="*/ 1493 w 6034"/>
                <a:gd name="T23" fmla="*/ 2955 h 5910"/>
                <a:gd name="T24" fmla="*/ 3016 w 6034"/>
                <a:gd name="T25" fmla="*/ 1310 h 5910"/>
                <a:gd name="T26" fmla="*/ 4570 w 6034"/>
                <a:gd name="T27" fmla="*/ 2955 h 5910"/>
                <a:gd name="T28" fmla="*/ 3016 w 6034"/>
                <a:gd name="T29" fmla="*/ 4599 h 5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34" h="5910">
                  <a:moveTo>
                    <a:pt x="3016" y="0"/>
                  </a:moveTo>
                  <a:lnTo>
                    <a:pt x="3016" y="0"/>
                  </a:lnTo>
                  <a:cubicBezTo>
                    <a:pt x="1249" y="0"/>
                    <a:pt x="0" y="1249"/>
                    <a:pt x="0" y="2955"/>
                  </a:cubicBezTo>
                  <a:cubicBezTo>
                    <a:pt x="0" y="4660"/>
                    <a:pt x="1158" y="5909"/>
                    <a:pt x="2773" y="5909"/>
                  </a:cubicBezTo>
                  <a:cubicBezTo>
                    <a:pt x="3442" y="5909"/>
                    <a:pt x="4083" y="5697"/>
                    <a:pt x="4570" y="5300"/>
                  </a:cubicBezTo>
                  <a:cubicBezTo>
                    <a:pt x="4570" y="5818"/>
                    <a:pt x="4570" y="5818"/>
                    <a:pt x="4570" y="5818"/>
                  </a:cubicBezTo>
                  <a:cubicBezTo>
                    <a:pt x="6033" y="5818"/>
                    <a:pt x="6033" y="5818"/>
                    <a:pt x="6033" y="5818"/>
                  </a:cubicBezTo>
                  <a:cubicBezTo>
                    <a:pt x="6033" y="2955"/>
                    <a:pt x="6033" y="2955"/>
                    <a:pt x="6033" y="2955"/>
                  </a:cubicBezTo>
                  <a:cubicBezTo>
                    <a:pt x="6033" y="1249"/>
                    <a:pt x="4753" y="0"/>
                    <a:pt x="3016" y="0"/>
                  </a:cubicBezTo>
                  <a:close/>
                  <a:moveTo>
                    <a:pt x="3016" y="4599"/>
                  </a:moveTo>
                  <a:lnTo>
                    <a:pt x="3016" y="4599"/>
                  </a:lnTo>
                  <a:cubicBezTo>
                    <a:pt x="2102" y="4599"/>
                    <a:pt x="1493" y="3929"/>
                    <a:pt x="1493" y="2955"/>
                  </a:cubicBezTo>
                  <a:cubicBezTo>
                    <a:pt x="1493" y="2010"/>
                    <a:pt x="2133" y="1310"/>
                    <a:pt x="3016" y="1310"/>
                  </a:cubicBezTo>
                  <a:cubicBezTo>
                    <a:pt x="3930" y="1310"/>
                    <a:pt x="4570" y="2010"/>
                    <a:pt x="4570" y="2955"/>
                  </a:cubicBezTo>
                  <a:cubicBezTo>
                    <a:pt x="4570" y="3929"/>
                    <a:pt x="3930" y="4599"/>
                    <a:pt x="3016" y="459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1" name="Freeform 3">
              <a:extLst>
                <a:ext uri="{FF2B5EF4-FFF2-40B4-BE49-F238E27FC236}">
                  <a16:creationId xmlns:a16="http://schemas.microsoft.com/office/drawing/2014/main" id="{6B01077D-21CC-C24C-8615-89C03C23F8AD}"/>
                </a:ext>
              </a:extLst>
            </p:cNvPr>
            <p:cNvSpPr>
              <a:spLocks noChangeArrowheads="1"/>
            </p:cNvSpPr>
            <p:nvPr/>
          </p:nvSpPr>
          <p:spPr bwMode="auto">
            <a:xfrm>
              <a:off x="3792538" y="2332038"/>
              <a:ext cx="515937" cy="2062162"/>
            </a:xfrm>
            <a:custGeom>
              <a:avLst/>
              <a:gdLst>
                <a:gd name="T0" fmla="*/ 0 w 1433"/>
                <a:gd name="T1" fmla="*/ 5726 h 5727"/>
                <a:gd name="T2" fmla="*/ 1432 w 1433"/>
                <a:gd name="T3" fmla="*/ 5726 h 5727"/>
                <a:gd name="T4" fmla="*/ 1432 w 1433"/>
                <a:gd name="T5" fmla="*/ 0 h 5727"/>
                <a:gd name="T6" fmla="*/ 0 w 1433"/>
                <a:gd name="T7" fmla="*/ 0 h 5727"/>
                <a:gd name="T8" fmla="*/ 0 w 1433"/>
                <a:gd name="T9" fmla="*/ 5726 h 5727"/>
              </a:gdLst>
              <a:ahLst/>
              <a:cxnLst>
                <a:cxn ang="0">
                  <a:pos x="T0" y="T1"/>
                </a:cxn>
                <a:cxn ang="0">
                  <a:pos x="T2" y="T3"/>
                </a:cxn>
                <a:cxn ang="0">
                  <a:pos x="T4" y="T5"/>
                </a:cxn>
                <a:cxn ang="0">
                  <a:pos x="T6" y="T7"/>
                </a:cxn>
                <a:cxn ang="0">
                  <a:pos x="T8" y="T9"/>
                </a:cxn>
              </a:cxnLst>
              <a:rect l="0" t="0" r="r" b="b"/>
              <a:pathLst>
                <a:path w="1433" h="5727">
                  <a:moveTo>
                    <a:pt x="0" y="5726"/>
                  </a:moveTo>
                  <a:lnTo>
                    <a:pt x="1432" y="5726"/>
                  </a:lnTo>
                  <a:lnTo>
                    <a:pt x="1432" y="0"/>
                  </a:lnTo>
                  <a:lnTo>
                    <a:pt x="0" y="0"/>
                  </a:lnTo>
                  <a:lnTo>
                    <a:pt x="0" y="572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2" name="Freeform 4">
              <a:extLst>
                <a:ext uri="{FF2B5EF4-FFF2-40B4-BE49-F238E27FC236}">
                  <a16:creationId xmlns:a16="http://schemas.microsoft.com/office/drawing/2014/main" id="{3F3CDEFC-35B9-CF47-BF56-ED8A215BAE9B}"/>
                </a:ext>
              </a:extLst>
            </p:cNvPr>
            <p:cNvSpPr>
              <a:spLocks noChangeArrowheads="1"/>
            </p:cNvSpPr>
            <p:nvPr/>
          </p:nvSpPr>
          <p:spPr bwMode="auto">
            <a:xfrm>
              <a:off x="4592638" y="2332038"/>
              <a:ext cx="2160587" cy="1009650"/>
            </a:xfrm>
            <a:custGeom>
              <a:avLst/>
              <a:gdLst>
                <a:gd name="T0" fmla="*/ 2986 w 6002"/>
                <a:gd name="T1" fmla="*/ 0 h 2804"/>
                <a:gd name="T2" fmla="*/ 2986 w 6002"/>
                <a:gd name="T3" fmla="*/ 0 h 2804"/>
                <a:gd name="T4" fmla="*/ 0 w 6002"/>
                <a:gd name="T5" fmla="*/ 2803 h 2804"/>
                <a:gd name="T6" fmla="*/ 1493 w 6002"/>
                <a:gd name="T7" fmla="*/ 2803 h 2804"/>
                <a:gd name="T8" fmla="*/ 3016 w 6002"/>
                <a:gd name="T9" fmla="*/ 1309 h 2804"/>
                <a:gd name="T10" fmla="*/ 4539 w 6002"/>
                <a:gd name="T11" fmla="*/ 2803 h 2804"/>
                <a:gd name="T12" fmla="*/ 6001 w 6002"/>
                <a:gd name="T13" fmla="*/ 2803 h 2804"/>
                <a:gd name="T14" fmla="*/ 2986 w 6002"/>
                <a:gd name="T15" fmla="*/ 0 h 28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2" h="2804">
                  <a:moveTo>
                    <a:pt x="2986" y="0"/>
                  </a:moveTo>
                  <a:lnTo>
                    <a:pt x="2986" y="0"/>
                  </a:lnTo>
                  <a:cubicBezTo>
                    <a:pt x="1311" y="0"/>
                    <a:pt x="62" y="1157"/>
                    <a:pt x="0" y="2803"/>
                  </a:cubicBezTo>
                  <a:cubicBezTo>
                    <a:pt x="1493" y="2803"/>
                    <a:pt x="1493" y="2803"/>
                    <a:pt x="1493" y="2803"/>
                  </a:cubicBezTo>
                  <a:cubicBezTo>
                    <a:pt x="1555" y="1918"/>
                    <a:pt x="2163" y="1309"/>
                    <a:pt x="3016" y="1309"/>
                  </a:cubicBezTo>
                  <a:cubicBezTo>
                    <a:pt x="3869" y="1309"/>
                    <a:pt x="4478" y="1918"/>
                    <a:pt x="4539" y="2803"/>
                  </a:cubicBezTo>
                  <a:cubicBezTo>
                    <a:pt x="6001" y="2803"/>
                    <a:pt x="6001" y="2803"/>
                    <a:pt x="6001" y="2803"/>
                  </a:cubicBezTo>
                  <a:cubicBezTo>
                    <a:pt x="5941" y="1157"/>
                    <a:pt x="4692" y="0"/>
                    <a:pt x="298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3" name="Freeform 5">
              <a:extLst>
                <a:ext uri="{FF2B5EF4-FFF2-40B4-BE49-F238E27FC236}">
                  <a16:creationId xmlns:a16="http://schemas.microsoft.com/office/drawing/2014/main" id="{0C740CCA-ADDA-B74D-8C74-315FED239125}"/>
                </a:ext>
              </a:extLst>
            </p:cNvPr>
            <p:cNvSpPr>
              <a:spLocks noChangeArrowheads="1"/>
            </p:cNvSpPr>
            <p:nvPr/>
          </p:nvSpPr>
          <p:spPr bwMode="auto">
            <a:xfrm>
              <a:off x="4592638" y="3592513"/>
              <a:ext cx="2160587" cy="1997075"/>
            </a:xfrm>
            <a:custGeom>
              <a:avLst/>
              <a:gdLst>
                <a:gd name="T0" fmla="*/ 4478 w 6002"/>
                <a:gd name="T1" fmla="*/ 0 h 5546"/>
                <a:gd name="T2" fmla="*/ 4478 w 6002"/>
                <a:gd name="T3" fmla="*/ 0 h 5546"/>
                <a:gd name="T4" fmla="*/ 4387 w 6002"/>
                <a:gd name="T5" fmla="*/ 213 h 5546"/>
                <a:gd name="T6" fmla="*/ 4387 w 6002"/>
                <a:gd name="T7" fmla="*/ 243 h 5546"/>
                <a:gd name="T8" fmla="*/ 4387 w 6002"/>
                <a:gd name="T9" fmla="*/ 275 h 5546"/>
                <a:gd name="T10" fmla="*/ 3016 w 6002"/>
                <a:gd name="T11" fmla="*/ 1096 h 5546"/>
                <a:gd name="T12" fmla="*/ 1555 w 6002"/>
                <a:gd name="T13" fmla="*/ 0 h 5546"/>
                <a:gd name="T14" fmla="*/ 1555 w 6002"/>
                <a:gd name="T15" fmla="*/ 0 h 5546"/>
                <a:gd name="T16" fmla="*/ 31 w 6002"/>
                <a:gd name="T17" fmla="*/ 0 h 5546"/>
                <a:gd name="T18" fmla="*/ 31 w 6002"/>
                <a:gd name="T19" fmla="*/ 0 h 5546"/>
                <a:gd name="T20" fmla="*/ 2742 w 6002"/>
                <a:gd name="T21" fmla="*/ 2407 h 5546"/>
                <a:gd name="T22" fmla="*/ 4539 w 6002"/>
                <a:gd name="T23" fmla="*/ 1797 h 5546"/>
                <a:gd name="T24" fmla="*/ 4539 w 6002"/>
                <a:gd name="T25" fmla="*/ 2224 h 5546"/>
                <a:gd name="T26" fmla="*/ 4539 w 6002"/>
                <a:gd name="T27" fmla="*/ 2315 h 5546"/>
                <a:gd name="T28" fmla="*/ 4539 w 6002"/>
                <a:gd name="T29" fmla="*/ 2437 h 5546"/>
                <a:gd name="T30" fmla="*/ 4509 w 6002"/>
                <a:gd name="T31" fmla="*/ 3046 h 5546"/>
                <a:gd name="T32" fmla="*/ 3016 w 6002"/>
                <a:gd name="T33" fmla="*/ 4235 h 5546"/>
                <a:gd name="T34" fmla="*/ 1524 w 6002"/>
                <a:gd name="T35" fmla="*/ 3046 h 5546"/>
                <a:gd name="T36" fmla="*/ 0 w 6002"/>
                <a:gd name="T37" fmla="*/ 3046 h 5546"/>
                <a:gd name="T38" fmla="*/ 2986 w 6002"/>
                <a:gd name="T39" fmla="*/ 5545 h 5546"/>
                <a:gd name="T40" fmla="*/ 5971 w 6002"/>
                <a:gd name="T41" fmla="*/ 3108 h 5546"/>
                <a:gd name="T42" fmla="*/ 5971 w 6002"/>
                <a:gd name="T43" fmla="*/ 3108 h 5546"/>
                <a:gd name="T44" fmla="*/ 5971 w 6002"/>
                <a:gd name="T45" fmla="*/ 3077 h 5546"/>
                <a:gd name="T46" fmla="*/ 5971 w 6002"/>
                <a:gd name="T47" fmla="*/ 3046 h 5546"/>
                <a:gd name="T48" fmla="*/ 5971 w 6002"/>
                <a:gd name="T49" fmla="*/ 3046 h 5546"/>
                <a:gd name="T50" fmla="*/ 6001 w 6002"/>
                <a:gd name="T51" fmla="*/ 2224 h 5546"/>
                <a:gd name="T52" fmla="*/ 6001 w 6002"/>
                <a:gd name="T53" fmla="*/ 2315 h 5546"/>
                <a:gd name="T54" fmla="*/ 6001 w 6002"/>
                <a:gd name="T55" fmla="*/ 2285 h 5546"/>
                <a:gd name="T56" fmla="*/ 6001 w 6002"/>
                <a:gd name="T57" fmla="*/ 0 h 5546"/>
                <a:gd name="T58" fmla="*/ 4478 w 6002"/>
                <a:gd name="T59" fmla="*/ 0 h 5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02" h="5546">
                  <a:moveTo>
                    <a:pt x="4478" y="0"/>
                  </a:moveTo>
                  <a:lnTo>
                    <a:pt x="4478" y="0"/>
                  </a:lnTo>
                  <a:cubicBezTo>
                    <a:pt x="4448" y="91"/>
                    <a:pt x="4417" y="153"/>
                    <a:pt x="4387" y="213"/>
                  </a:cubicBezTo>
                  <a:cubicBezTo>
                    <a:pt x="4387" y="243"/>
                    <a:pt x="4387" y="243"/>
                    <a:pt x="4387" y="243"/>
                  </a:cubicBezTo>
                  <a:cubicBezTo>
                    <a:pt x="4387" y="243"/>
                    <a:pt x="4387" y="243"/>
                    <a:pt x="4387" y="275"/>
                  </a:cubicBezTo>
                  <a:cubicBezTo>
                    <a:pt x="4113" y="762"/>
                    <a:pt x="3625" y="1096"/>
                    <a:pt x="3016" y="1096"/>
                  </a:cubicBezTo>
                  <a:cubicBezTo>
                    <a:pt x="2285" y="1096"/>
                    <a:pt x="1736" y="670"/>
                    <a:pt x="1555" y="0"/>
                  </a:cubicBezTo>
                  <a:lnTo>
                    <a:pt x="1555" y="0"/>
                  </a:lnTo>
                  <a:cubicBezTo>
                    <a:pt x="31" y="0"/>
                    <a:pt x="31" y="0"/>
                    <a:pt x="31" y="0"/>
                  </a:cubicBezTo>
                  <a:lnTo>
                    <a:pt x="31" y="0"/>
                  </a:lnTo>
                  <a:cubicBezTo>
                    <a:pt x="244" y="1432"/>
                    <a:pt x="1341" y="2407"/>
                    <a:pt x="2742" y="2407"/>
                  </a:cubicBezTo>
                  <a:cubicBezTo>
                    <a:pt x="3442" y="2407"/>
                    <a:pt x="4083" y="2193"/>
                    <a:pt x="4539" y="1797"/>
                  </a:cubicBezTo>
                  <a:cubicBezTo>
                    <a:pt x="4539" y="2224"/>
                    <a:pt x="4539" y="2224"/>
                    <a:pt x="4539" y="2224"/>
                  </a:cubicBezTo>
                  <a:cubicBezTo>
                    <a:pt x="4539" y="2315"/>
                    <a:pt x="4539" y="2315"/>
                    <a:pt x="4539" y="2315"/>
                  </a:cubicBezTo>
                  <a:cubicBezTo>
                    <a:pt x="4539" y="2437"/>
                    <a:pt x="4539" y="2437"/>
                    <a:pt x="4539" y="2437"/>
                  </a:cubicBezTo>
                  <a:cubicBezTo>
                    <a:pt x="4539" y="2437"/>
                    <a:pt x="4539" y="2834"/>
                    <a:pt x="4509" y="3046"/>
                  </a:cubicBezTo>
                  <a:cubicBezTo>
                    <a:pt x="4326" y="3747"/>
                    <a:pt x="3747" y="4235"/>
                    <a:pt x="3016" y="4235"/>
                  </a:cubicBezTo>
                  <a:cubicBezTo>
                    <a:pt x="2255" y="4235"/>
                    <a:pt x="1676" y="3747"/>
                    <a:pt x="1524" y="3046"/>
                  </a:cubicBezTo>
                  <a:cubicBezTo>
                    <a:pt x="0" y="3046"/>
                    <a:pt x="0" y="3046"/>
                    <a:pt x="0" y="3046"/>
                  </a:cubicBezTo>
                  <a:cubicBezTo>
                    <a:pt x="214" y="4509"/>
                    <a:pt x="1402" y="5545"/>
                    <a:pt x="2986" y="5545"/>
                  </a:cubicBezTo>
                  <a:cubicBezTo>
                    <a:pt x="4570" y="5545"/>
                    <a:pt x="5757" y="4570"/>
                    <a:pt x="5971" y="3108"/>
                  </a:cubicBezTo>
                  <a:lnTo>
                    <a:pt x="5971" y="3108"/>
                  </a:lnTo>
                  <a:cubicBezTo>
                    <a:pt x="5971" y="3108"/>
                    <a:pt x="5971" y="3108"/>
                    <a:pt x="5971" y="3077"/>
                  </a:cubicBezTo>
                  <a:lnTo>
                    <a:pt x="5971" y="3046"/>
                  </a:lnTo>
                  <a:lnTo>
                    <a:pt x="5971" y="3046"/>
                  </a:lnTo>
                  <a:cubicBezTo>
                    <a:pt x="6001" y="2924"/>
                    <a:pt x="6001" y="2681"/>
                    <a:pt x="6001" y="2224"/>
                  </a:cubicBezTo>
                  <a:cubicBezTo>
                    <a:pt x="6001" y="2315"/>
                    <a:pt x="6001" y="2315"/>
                    <a:pt x="6001" y="2315"/>
                  </a:cubicBezTo>
                  <a:cubicBezTo>
                    <a:pt x="6001" y="2285"/>
                    <a:pt x="6001" y="2285"/>
                    <a:pt x="6001" y="2285"/>
                  </a:cubicBezTo>
                  <a:cubicBezTo>
                    <a:pt x="6001" y="0"/>
                    <a:pt x="6001" y="0"/>
                    <a:pt x="6001" y="0"/>
                  </a:cubicBezTo>
                  <a:cubicBezTo>
                    <a:pt x="4478" y="0"/>
                    <a:pt x="4478" y="0"/>
                    <a:pt x="4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4" name="Freeform 6">
              <a:extLst>
                <a:ext uri="{FF2B5EF4-FFF2-40B4-BE49-F238E27FC236}">
                  <a16:creationId xmlns:a16="http://schemas.microsoft.com/office/drawing/2014/main" id="{7CC40FA9-49D4-614D-9AB4-07B8C7005AF6}"/>
                </a:ext>
              </a:extLst>
            </p:cNvPr>
            <p:cNvSpPr>
              <a:spLocks noChangeArrowheads="1"/>
            </p:cNvSpPr>
            <p:nvPr/>
          </p:nvSpPr>
          <p:spPr bwMode="auto">
            <a:xfrm>
              <a:off x="9242425" y="1728788"/>
              <a:ext cx="998538" cy="2676525"/>
            </a:xfrm>
            <a:custGeom>
              <a:avLst/>
              <a:gdLst>
                <a:gd name="T0" fmla="*/ 2499 w 2774"/>
                <a:gd name="T1" fmla="*/ 6031 h 7434"/>
                <a:gd name="T2" fmla="*/ 2499 w 2774"/>
                <a:gd name="T3" fmla="*/ 6031 h 7434"/>
                <a:gd name="T4" fmla="*/ 1706 w 2774"/>
                <a:gd name="T5" fmla="*/ 5818 h 7434"/>
                <a:gd name="T6" fmla="*/ 1463 w 2774"/>
                <a:gd name="T7" fmla="*/ 5088 h 7434"/>
                <a:gd name="T8" fmla="*/ 1463 w 2774"/>
                <a:gd name="T9" fmla="*/ 2619 h 7434"/>
                <a:gd name="T10" fmla="*/ 2438 w 2774"/>
                <a:gd name="T11" fmla="*/ 2619 h 7434"/>
                <a:gd name="T12" fmla="*/ 2438 w 2774"/>
                <a:gd name="T13" fmla="*/ 1310 h 7434"/>
                <a:gd name="T14" fmla="*/ 1463 w 2774"/>
                <a:gd name="T15" fmla="*/ 1310 h 7434"/>
                <a:gd name="T16" fmla="*/ 1463 w 2774"/>
                <a:gd name="T17" fmla="*/ 0 h 7434"/>
                <a:gd name="T18" fmla="*/ 0 w 2774"/>
                <a:gd name="T19" fmla="*/ 0 h 7434"/>
                <a:gd name="T20" fmla="*/ 0 w 2774"/>
                <a:gd name="T21" fmla="*/ 5088 h 7434"/>
                <a:gd name="T22" fmla="*/ 732 w 2774"/>
                <a:gd name="T23" fmla="*/ 6915 h 7434"/>
                <a:gd name="T24" fmla="*/ 2164 w 2774"/>
                <a:gd name="T25" fmla="*/ 7433 h 7434"/>
                <a:gd name="T26" fmla="*/ 2529 w 2774"/>
                <a:gd name="T27" fmla="*/ 7402 h 7434"/>
                <a:gd name="T28" fmla="*/ 2773 w 2774"/>
                <a:gd name="T29" fmla="*/ 7402 h 7434"/>
                <a:gd name="T30" fmla="*/ 2773 w 2774"/>
                <a:gd name="T31" fmla="*/ 6001 h 7434"/>
                <a:gd name="T32" fmla="*/ 2499 w 2774"/>
                <a:gd name="T33" fmla="*/ 6031 h 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4" h="7434">
                  <a:moveTo>
                    <a:pt x="2499" y="6031"/>
                  </a:moveTo>
                  <a:lnTo>
                    <a:pt x="2499" y="6031"/>
                  </a:lnTo>
                  <a:cubicBezTo>
                    <a:pt x="2133" y="6062"/>
                    <a:pt x="1859" y="6001"/>
                    <a:pt x="1706" y="5818"/>
                  </a:cubicBezTo>
                  <a:cubicBezTo>
                    <a:pt x="1524" y="5696"/>
                    <a:pt x="1463" y="5421"/>
                    <a:pt x="1463" y="5088"/>
                  </a:cubicBezTo>
                  <a:cubicBezTo>
                    <a:pt x="1463" y="2619"/>
                    <a:pt x="1463" y="2619"/>
                    <a:pt x="1463" y="2619"/>
                  </a:cubicBezTo>
                  <a:cubicBezTo>
                    <a:pt x="2438" y="2619"/>
                    <a:pt x="2438" y="2619"/>
                    <a:pt x="2438" y="2619"/>
                  </a:cubicBezTo>
                  <a:cubicBezTo>
                    <a:pt x="2438" y="1310"/>
                    <a:pt x="2438" y="1310"/>
                    <a:pt x="2438" y="1310"/>
                  </a:cubicBezTo>
                  <a:cubicBezTo>
                    <a:pt x="1463" y="1310"/>
                    <a:pt x="1463" y="1310"/>
                    <a:pt x="1463" y="1310"/>
                  </a:cubicBezTo>
                  <a:cubicBezTo>
                    <a:pt x="1463" y="0"/>
                    <a:pt x="1463" y="0"/>
                    <a:pt x="1463" y="0"/>
                  </a:cubicBezTo>
                  <a:cubicBezTo>
                    <a:pt x="0" y="0"/>
                    <a:pt x="0" y="0"/>
                    <a:pt x="0" y="0"/>
                  </a:cubicBezTo>
                  <a:cubicBezTo>
                    <a:pt x="0" y="5088"/>
                    <a:pt x="0" y="5088"/>
                    <a:pt x="0" y="5088"/>
                  </a:cubicBezTo>
                  <a:cubicBezTo>
                    <a:pt x="0" y="5879"/>
                    <a:pt x="244" y="6488"/>
                    <a:pt x="732" y="6915"/>
                  </a:cubicBezTo>
                  <a:cubicBezTo>
                    <a:pt x="1097" y="7249"/>
                    <a:pt x="1615" y="7433"/>
                    <a:pt x="2164" y="7433"/>
                  </a:cubicBezTo>
                  <a:cubicBezTo>
                    <a:pt x="2286" y="7433"/>
                    <a:pt x="2407" y="7433"/>
                    <a:pt x="2529" y="7402"/>
                  </a:cubicBezTo>
                  <a:cubicBezTo>
                    <a:pt x="2773" y="7402"/>
                    <a:pt x="2773" y="7402"/>
                    <a:pt x="2773" y="7402"/>
                  </a:cubicBezTo>
                  <a:cubicBezTo>
                    <a:pt x="2773" y="6001"/>
                    <a:pt x="2773" y="6001"/>
                    <a:pt x="2773" y="6001"/>
                  </a:cubicBezTo>
                  <a:lnTo>
                    <a:pt x="2499" y="60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5" name="Freeform 7">
              <a:extLst>
                <a:ext uri="{FF2B5EF4-FFF2-40B4-BE49-F238E27FC236}">
                  <a16:creationId xmlns:a16="http://schemas.microsoft.com/office/drawing/2014/main" id="{A6F30847-E09F-B742-B394-CEC34594D8FE}"/>
                </a:ext>
              </a:extLst>
            </p:cNvPr>
            <p:cNvSpPr>
              <a:spLocks noChangeArrowheads="1"/>
            </p:cNvSpPr>
            <p:nvPr/>
          </p:nvSpPr>
          <p:spPr bwMode="auto">
            <a:xfrm>
              <a:off x="2574925" y="1552575"/>
              <a:ext cx="954088" cy="2873375"/>
            </a:xfrm>
            <a:custGeom>
              <a:avLst/>
              <a:gdLst>
                <a:gd name="T0" fmla="*/ 1676 w 2651"/>
                <a:gd name="T1" fmla="*/ 6367 h 7982"/>
                <a:gd name="T2" fmla="*/ 1676 w 2651"/>
                <a:gd name="T3" fmla="*/ 6367 h 7982"/>
                <a:gd name="T4" fmla="*/ 1492 w 2651"/>
                <a:gd name="T5" fmla="*/ 5788 h 7982"/>
                <a:gd name="T6" fmla="*/ 1492 w 2651"/>
                <a:gd name="T7" fmla="*/ 0 h 7982"/>
                <a:gd name="T8" fmla="*/ 0 w 2651"/>
                <a:gd name="T9" fmla="*/ 0 h 7982"/>
                <a:gd name="T10" fmla="*/ 0 w 2651"/>
                <a:gd name="T11" fmla="*/ 5819 h 7982"/>
                <a:gd name="T12" fmla="*/ 670 w 2651"/>
                <a:gd name="T13" fmla="*/ 7494 h 7982"/>
                <a:gd name="T14" fmla="*/ 2011 w 2651"/>
                <a:gd name="T15" fmla="*/ 7981 h 7982"/>
                <a:gd name="T16" fmla="*/ 2345 w 2651"/>
                <a:gd name="T17" fmla="*/ 7951 h 7982"/>
                <a:gd name="T18" fmla="*/ 2650 w 2651"/>
                <a:gd name="T19" fmla="*/ 7921 h 7982"/>
                <a:gd name="T20" fmla="*/ 2650 w 2651"/>
                <a:gd name="T21" fmla="*/ 6489 h 7982"/>
                <a:gd name="T22" fmla="*/ 2285 w 2651"/>
                <a:gd name="T23" fmla="*/ 6519 h 7982"/>
                <a:gd name="T24" fmla="*/ 1676 w 2651"/>
                <a:gd name="T25" fmla="*/ 6367 h 7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7982">
                  <a:moveTo>
                    <a:pt x="1676" y="6367"/>
                  </a:moveTo>
                  <a:lnTo>
                    <a:pt x="1676" y="6367"/>
                  </a:lnTo>
                  <a:cubicBezTo>
                    <a:pt x="1554" y="6245"/>
                    <a:pt x="1492" y="6062"/>
                    <a:pt x="1492" y="5788"/>
                  </a:cubicBezTo>
                  <a:cubicBezTo>
                    <a:pt x="1492" y="0"/>
                    <a:pt x="1492" y="0"/>
                    <a:pt x="1492" y="0"/>
                  </a:cubicBezTo>
                  <a:cubicBezTo>
                    <a:pt x="0" y="0"/>
                    <a:pt x="0" y="0"/>
                    <a:pt x="0" y="0"/>
                  </a:cubicBezTo>
                  <a:cubicBezTo>
                    <a:pt x="0" y="5819"/>
                    <a:pt x="0" y="5819"/>
                    <a:pt x="0" y="5819"/>
                  </a:cubicBezTo>
                  <a:cubicBezTo>
                    <a:pt x="0" y="6519"/>
                    <a:pt x="243" y="7098"/>
                    <a:pt x="670" y="7494"/>
                  </a:cubicBezTo>
                  <a:cubicBezTo>
                    <a:pt x="1005" y="7799"/>
                    <a:pt x="1492" y="7981"/>
                    <a:pt x="2011" y="7981"/>
                  </a:cubicBezTo>
                  <a:cubicBezTo>
                    <a:pt x="2132" y="7981"/>
                    <a:pt x="2223" y="7981"/>
                    <a:pt x="2345" y="7951"/>
                  </a:cubicBezTo>
                  <a:cubicBezTo>
                    <a:pt x="2650" y="7921"/>
                    <a:pt x="2650" y="7921"/>
                    <a:pt x="2650" y="7921"/>
                  </a:cubicBezTo>
                  <a:cubicBezTo>
                    <a:pt x="2650" y="6489"/>
                    <a:pt x="2650" y="6489"/>
                    <a:pt x="2650" y="6489"/>
                  </a:cubicBezTo>
                  <a:cubicBezTo>
                    <a:pt x="2285" y="6519"/>
                    <a:pt x="2285" y="6519"/>
                    <a:pt x="2285" y="6519"/>
                  </a:cubicBezTo>
                  <a:cubicBezTo>
                    <a:pt x="2011" y="6519"/>
                    <a:pt x="1797" y="6489"/>
                    <a:pt x="1676" y="63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6" name="Freeform 8">
              <a:extLst>
                <a:ext uri="{FF2B5EF4-FFF2-40B4-BE49-F238E27FC236}">
                  <a16:creationId xmlns:a16="http://schemas.microsoft.com/office/drawing/2014/main" id="{E36A5BE2-CFAF-C248-A3A8-74743F3B0DC9}"/>
                </a:ext>
              </a:extLst>
            </p:cNvPr>
            <p:cNvSpPr>
              <a:spLocks noChangeArrowheads="1"/>
            </p:cNvSpPr>
            <p:nvPr/>
          </p:nvSpPr>
          <p:spPr bwMode="auto">
            <a:xfrm>
              <a:off x="7059613" y="1563688"/>
              <a:ext cx="1919287" cy="2828925"/>
            </a:xfrm>
            <a:custGeom>
              <a:avLst/>
              <a:gdLst>
                <a:gd name="T0" fmla="*/ 2895 w 5333"/>
                <a:gd name="T1" fmla="*/ 1949 h 7860"/>
                <a:gd name="T2" fmla="*/ 2895 w 5333"/>
                <a:gd name="T3" fmla="*/ 1949 h 7860"/>
                <a:gd name="T4" fmla="*/ 1494 w 5333"/>
                <a:gd name="T5" fmla="*/ 2407 h 7860"/>
                <a:gd name="T6" fmla="*/ 1494 w 5333"/>
                <a:gd name="T7" fmla="*/ 0 h 7860"/>
                <a:gd name="T8" fmla="*/ 1463 w 5333"/>
                <a:gd name="T9" fmla="*/ 0 h 7860"/>
                <a:gd name="T10" fmla="*/ 0 w 5333"/>
                <a:gd name="T11" fmla="*/ 0 h 7860"/>
                <a:gd name="T12" fmla="*/ 0 w 5333"/>
                <a:gd name="T13" fmla="*/ 30 h 7860"/>
                <a:gd name="T14" fmla="*/ 0 w 5333"/>
                <a:gd name="T15" fmla="*/ 7859 h 7860"/>
                <a:gd name="T16" fmla="*/ 1494 w 5333"/>
                <a:gd name="T17" fmla="*/ 7859 h 7860"/>
                <a:gd name="T18" fmla="*/ 1494 w 5333"/>
                <a:gd name="T19" fmla="*/ 4448 h 7860"/>
                <a:gd name="T20" fmla="*/ 2651 w 5333"/>
                <a:gd name="T21" fmla="*/ 3290 h 7860"/>
                <a:gd name="T22" fmla="*/ 3809 w 5333"/>
                <a:gd name="T23" fmla="*/ 4448 h 7860"/>
                <a:gd name="T24" fmla="*/ 3840 w 5333"/>
                <a:gd name="T25" fmla="*/ 7859 h 7860"/>
                <a:gd name="T26" fmla="*/ 5272 w 5333"/>
                <a:gd name="T27" fmla="*/ 7859 h 7860"/>
                <a:gd name="T28" fmla="*/ 5332 w 5333"/>
                <a:gd name="T29" fmla="*/ 7859 h 7860"/>
                <a:gd name="T30" fmla="*/ 5332 w 5333"/>
                <a:gd name="T31" fmla="*/ 4387 h 7860"/>
                <a:gd name="T32" fmla="*/ 5302 w 5333"/>
                <a:gd name="T33" fmla="*/ 4083 h 7860"/>
                <a:gd name="T34" fmla="*/ 2895 w 5333"/>
                <a:gd name="T35" fmla="*/ 1949 h 7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33" h="7860">
                  <a:moveTo>
                    <a:pt x="2895" y="1949"/>
                  </a:moveTo>
                  <a:lnTo>
                    <a:pt x="2895" y="1949"/>
                  </a:lnTo>
                  <a:cubicBezTo>
                    <a:pt x="2377" y="1949"/>
                    <a:pt x="1890" y="2133"/>
                    <a:pt x="1494" y="2407"/>
                  </a:cubicBezTo>
                  <a:cubicBezTo>
                    <a:pt x="1494" y="0"/>
                    <a:pt x="1494" y="0"/>
                    <a:pt x="1494" y="0"/>
                  </a:cubicBezTo>
                  <a:cubicBezTo>
                    <a:pt x="1463" y="0"/>
                    <a:pt x="1463" y="0"/>
                    <a:pt x="1463" y="0"/>
                  </a:cubicBezTo>
                  <a:cubicBezTo>
                    <a:pt x="0" y="0"/>
                    <a:pt x="0" y="0"/>
                    <a:pt x="0" y="0"/>
                  </a:cubicBezTo>
                  <a:cubicBezTo>
                    <a:pt x="0" y="30"/>
                    <a:pt x="0" y="30"/>
                    <a:pt x="0" y="30"/>
                  </a:cubicBezTo>
                  <a:cubicBezTo>
                    <a:pt x="0" y="7859"/>
                    <a:pt x="0" y="7859"/>
                    <a:pt x="0" y="7859"/>
                  </a:cubicBezTo>
                  <a:cubicBezTo>
                    <a:pt x="1494" y="7859"/>
                    <a:pt x="1494" y="7859"/>
                    <a:pt x="1494" y="7859"/>
                  </a:cubicBezTo>
                  <a:cubicBezTo>
                    <a:pt x="1494" y="4448"/>
                    <a:pt x="1494" y="4448"/>
                    <a:pt x="1494" y="4448"/>
                  </a:cubicBezTo>
                  <a:cubicBezTo>
                    <a:pt x="1494" y="3808"/>
                    <a:pt x="1890" y="3290"/>
                    <a:pt x="2651" y="3290"/>
                  </a:cubicBezTo>
                  <a:cubicBezTo>
                    <a:pt x="3291" y="3290"/>
                    <a:pt x="3809" y="3808"/>
                    <a:pt x="3809" y="4448"/>
                  </a:cubicBezTo>
                  <a:cubicBezTo>
                    <a:pt x="3840" y="7859"/>
                    <a:pt x="3840" y="7859"/>
                    <a:pt x="3840" y="7859"/>
                  </a:cubicBezTo>
                  <a:cubicBezTo>
                    <a:pt x="5272" y="7859"/>
                    <a:pt x="5272" y="7859"/>
                    <a:pt x="5272" y="7859"/>
                  </a:cubicBezTo>
                  <a:cubicBezTo>
                    <a:pt x="5332" y="7859"/>
                    <a:pt x="5332" y="7859"/>
                    <a:pt x="5332" y="7859"/>
                  </a:cubicBezTo>
                  <a:cubicBezTo>
                    <a:pt x="5332" y="4387"/>
                    <a:pt x="5332" y="4387"/>
                    <a:pt x="5332" y="4387"/>
                  </a:cubicBezTo>
                  <a:cubicBezTo>
                    <a:pt x="5332" y="4295"/>
                    <a:pt x="5302" y="4173"/>
                    <a:pt x="5302" y="4083"/>
                  </a:cubicBezTo>
                  <a:cubicBezTo>
                    <a:pt x="5150" y="2894"/>
                    <a:pt x="4144" y="1949"/>
                    <a:pt x="2895" y="1949"/>
                  </a:cubicBezTo>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grpSp>
      <p:sp>
        <p:nvSpPr>
          <p:cNvPr id="17" name="TextBox 16">
            <a:extLst>
              <a:ext uri="{FF2B5EF4-FFF2-40B4-BE49-F238E27FC236}">
                <a16:creationId xmlns:a16="http://schemas.microsoft.com/office/drawing/2014/main" id="{5AEAEC6B-C5B5-7A46-9417-E3996E4F2809}"/>
              </a:ext>
            </a:extLst>
          </p:cNvPr>
          <p:cNvSpPr txBox="1"/>
          <p:nvPr userDrawn="1"/>
        </p:nvSpPr>
        <p:spPr>
          <a:xfrm>
            <a:off x="609601" y="6400804"/>
            <a:ext cx="630335" cy="123111"/>
          </a:xfrm>
          <a:prstGeom prst="rect">
            <a:avLst/>
          </a:prstGeom>
          <a:noFill/>
        </p:spPr>
        <p:txBody>
          <a:bodyPr wrap="square" lIns="0" tIns="0" rIns="0" bIns="0" rtlCol="0" anchor="b" anchorCtr="0">
            <a:spAutoFit/>
          </a:bodyPr>
          <a:lstStyle/>
          <a:p>
            <a:pPr marL="0" marR="0" indent="0" algn="l" defTabSz="914377" rtl="0" eaLnBrk="0" fontAlgn="base" latinLnBrk="0" hangingPunct="0">
              <a:lnSpc>
                <a:spcPct val="100000"/>
              </a:lnSpc>
              <a:spcBef>
                <a:spcPct val="0"/>
              </a:spcBef>
              <a:spcAft>
                <a:spcPct val="0"/>
              </a:spcAft>
              <a:buClrTx/>
              <a:buSzTx/>
              <a:buFontTx/>
              <a:buNone/>
              <a:tabLst/>
              <a:defRPr/>
            </a:pPr>
            <a:fld id="{BC0FA351-5A70-4EC9-BE2D-E8D941B01E50}" type="slidenum">
              <a:rPr lang="en-US" sz="800" b="0" i="0" smtClean="0">
                <a:solidFill>
                  <a:schemeClr val="bg1"/>
                </a:solidFill>
                <a:latin typeface="+mn-lt"/>
                <a:cs typeface="FS Thrive Elliot Regular"/>
              </a:rPr>
              <a:pPr marL="0" marR="0" indent="0" algn="l" defTabSz="914377" rtl="0" eaLnBrk="0" fontAlgn="base" latinLnBrk="0" hangingPunct="0">
                <a:lnSpc>
                  <a:spcPct val="100000"/>
                </a:lnSpc>
                <a:spcBef>
                  <a:spcPct val="0"/>
                </a:spcBef>
                <a:spcAft>
                  <a:spcPct val="0"/>
                </a:spcAft>
                <a:buClrTx/>
                <a:buSzTx/>
                <a:buFontTx/>
                <a:buNone/>
                <a:tabLst/>
                <a:defRPr/>
              </a:pPr>
              <a:t>‹#›</a:t>
            </a:fld>
            <a:endParaRPr lang="en-US" sz="800" b="0" i="0">
              <a:solidFill>
                <a:schemeClr val="bg1"/>
              </a:solidFill>
              <a:latin typeface="+mn-lt"/>
              <a:cs typeface="FS Thrive Elliot Regular"/>
            </a:endParaRPr>
          </a:p>
        </p:txBody>
      </p:sp>
      <p:sp>
        <p:nvSpPr>
          <p:cNvPr id="27" name="TextBox 26">
            <a:extLst>
              <a:ext uri="{FF2B5EF4-FFF2-40B4-BE49-F238E27FC236}">
                <a16:creationId xmlns:a16="http://schemas.microsoft.com/office/drawing/2014/main" id="{7B45A0C0-7874-3842-B063-7B752DF1AF8B}"/>
              </a:ext>
            </a:extLst>
          </p:cNvPr>
          <p:cNvSpPr txBox="1">
            <a:spLocks noChangeArrowheads="1"/>
          </p:cNvSpPr>
          <p:nvPr userDrawn="1"/>
        </p:nvSpPr>
        <p:spPr bwMode="auto">
          <a:xfrm>
            <a:off x="838201" y="6376795"/>
            <a:ext cx="9952567" cy="16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FS Thrive Elliot" charset="0"/>
                <a:ea typeface="ＭＳ Ｐゴシック" charset="0"/>
                <a:cs typeface="ＭＳ Ｐゴシック" charset="0"/>
              </a:defRPr>
            </a:lvl1pPr>
            <a:lvl2pPr marL="742950" indent="-285750">
              <a:defRPr>
                <a:solidFill>
                  <a:schemeClr val="tx1"/>
                </a:solidFill>
                <a:latin typeface="FS Thrive Elliot" charset="0"/>
                <a:ea typeface="ＭＳ Ｐゴシック" charset="0"/>
              </a:defRPr>
            </a:lvl2pPr>
            <a:lvl3pPr marL="1143000" indent="-228600">
              <a:defRPr>
                <a:solidFill>
                  <a:schemeClr val="tx1"/>
                </a:solidFill>
                <a:latin typeface="FS Thrive Elliot" charset="0"/>
                <a:ea typeface="ＭＳ Ｐゴシック" charset="0"/>
              </a:defRPr>
            </a:lvl3pPr>
            <a:lvl4pPr marL="1600200" indent="-228600">
              <a:defRPr>
                <a:solidFill>
                  <a:schemeClr val="tx1"/>
                </a:solidFill>
                <a:latin typeface="FS Thrive Elliot" charset="0"/>
                <a:ea typeface="ＭＳ Ｐゴシック" charset="0"/>
              </a:defRPr>
            </a:lvl4pPr>
            <a:lvl5pPr marL="2057400" indent="-228600">
              <a:defRPr>
                <a:solidFill>
                  <a:schemeClr val="tx1"/>
                </a:solidFill>
                <a:latin typeface="FS Thrive Elliot" charset="0"/>
                <a:ea typeface="ＭＳ Ｐゴシック" charset="0"/>
              </a:defRPr>
            </a:lvl5pPr>
            <a:lvl6pPr marL="2514600" indent="-228600" fontAlgn="base">
              <a:spcBef>
                <a:spcPct val="0"/>
              </a:spcBef>
              <a:spcAft>
                <a:spcPct val="0"/>
              </a:spcAft>
              <a:defRPr>
                <a:solidFill>
                  <a:schemeClr val="tx1"/>
                </a:solidFill>
                <a:latin typeface="FS Thrive Elliot" charset="0"/>
                <a:ea typeface="ＭＳ Ｐゴシック" charset="0"/>
              </a:defRPr>
            </a:lvl6pPr>
            <a:lvl7pPr marL="2971800" indent="-228600" fontAlgn="base">
              <a:spcBef>
                <a:spcPct val="0"/>
              </a:spcBef>
              <a:spcAft>
                <a:spcPct val="0"/>
              </a:spcAft>
              <a:defRPr>
                <a:solidFill>
                  <a:schemeClr val="tx1"/>
                </a:solidFill>
                <a:latin typeface="FS Thrive Elliot" charset="0"/>
                <a:ea typeface="ＭＳ Ｐゴシック" charset="0"/>
              </a:defRPr>
            </a:lvl7pPr>
            <a:lvl8pPr marL="3429000" indent="-228600" fontAlgn="base">
              <a:spcBef>
                <a:spcPct val="0"/>
              </a:spcBef>
              <a:spcAft>
                <a:spcPct val="0"/>
              </a:spcAft>
              <a:defRPr>
                <a:solidFill>
                  <a:schemeClr val="tx1"/>
                </a:solidFill>
                <a:latin typeface="FS Thrive Elliot" charset="0"/>
                <a:ea typeface="ＭＳ Ｐゴシック" charset="0"/>
              </a:defRPr>
            </a:lvl8pPr>
            <a:lvl9pPr marL="3886200" indent="-228600" fontAlgn="base">
              <a:spcBef>
                <a:spcPct val="0"/>
              </a:spcBef>
              <a:spcAft>
                <a:spcPct val="0"/>
              </a:spcAft>
              <a:defRPr>
                <a:solidFill>
                  <a:schemeClr val="tx1"/>
                </a:solidFill>
                <a:latin typeface="FS Thrive Elliot" charset="0"/>
                <a:ea typeface="ＭＳ Ｐゴシック" charset="0"/>
              </a:defRPr>
            </a:lvl9pPr>
          </a:lstStyle>
          <a:p>
            <a:pPr defTabSz="1219170" eaLnBrk="0" hangingPunct="0"/>
            <a:r>
              <a:rPr lang="en-US" sz="1067" b="1">
                <a:solidFill>
                  <a:schemeClr val="bg1"/>
                </a:solidFill>
                <a:cs typeface="FS Thrive Elliot Regular" charset="0"/>
              </a:rPr>
              <a:t>Alight Solutions </a:t>
            </a:r>
            <a:endParaRPr lang="en-US" sz="1067">
              <a:solidFill>
                <a:schemeClr val="bg1"/>
              </a:solidFill>
              <a:cs typeface="FS Thrive Elliot Regular" charset="0"/>
            </a:endParaRPr>
          </a:p>
        </p:txBody>
      </p:sp>
    </p:spTree>
    <p:extLst>
      <p:ext uri="{BB962C8B-B14F-4D97-AF65-F5344CB8AC3E}">
        <p14:creationId xmlns:p14="http://schemas.microsoft.com/office/powerpoint/2010/main" val="14990607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Agenda slide - 4">
    <p:bg>
      <p:bgPr>
        <a:solidFill>
          <a:schemeClr val="bg1"/>
        </a:solidFill>
        <a:effectLst/>
      </p:bgPr>
    </p:bg>
    <p:spTree>
      <p:nvGrpSpPr>
        <p:cNvPr id="1" name=""/>
        <p:cNvGrpSpPr/>
        <p:nvPr/>
      </p:nvGrpSpPr>
      <p:grpSpPr>
        <a:xfrm>
          <a:off x="0" y="0"/>
          <a:ext cx="0" cy="0"/>
          <a:chOff x="0" y="0"/>
          <a:chExt cx="0" cy="0"/>
        </a:xfrm>
      </p:grpSpPr>
      <p:sp>
        <p:nvSpPr>
          <p:cNvPr id="14" name="object 4">
            <a:extLst>
              <a:ext uri="{FF2B5EF4-FFF2-40B4-BE49-F238E27FC236}">
                <a16:creationId xmlns:a16="http://schemas.microsoft.com/office/drawing/2014/main" id="{26F9E08C-391A-2342-94E5-36BFA0BF85EC}"/>
              </a:ext>
            </a:extLst>
          </p:cNvPr>
          <p:cNvSpPr/>
          <p:nvPr userDrawn="1"/>
        </p:nvSpPr>
        <p:spPr>
          <a:xfrm>
            <a:off x="8675568" y="0"/>
            <a:ext cx="3516433" cy="6858000"/>
          </a:xfrm>
          <a:custGeom>
            <a:avLst/>
            <a:gdLst/>
            <a:ahLst/>
            <a:cxnLst/>
            <a:rect l="l" t="t" r="r" b="b"/>
            <a:pathLst>
              <a:path w="3510279" h="6858000">
                <a:moveTo>
                  <a:pt x="3510175" y="0"/>
                </a:moveTo>
                <a:lnTo>
                  <a:pt x="0" y="0"/>
                </a:lnTo>
                <a:lnTo>
                  <a:pt x="28765" y="39200"/>
                </a:lnTo>
                <a:lnTo>
                  <a:pt x="57221" y="78640"/>
                </a:lnTo>
                <a:lnTo>
                  <a:pt x="85367" y="118317"/>
                </a:lnTo>
                <a:lnTo>
                  <a:pt x="113201" y="158230"/>
                </a:lnTo>
                <a:lnTo>
                  <a:pt x="140720" y="198376"/>
                </a:lnTo>
                <a:lnTo>
                  <a:pt x="167924" y="238754"/>
                </a:lnTo>
                <a:lnTo>
                  <a:pt x="194810" y="279363"/>
                </a:lnTo>
                <a:lnTo>
                  <a:pt x="221377" y="320200"/>
                </a:lnTo>
                <a:lnTo>
                  <a:pt x="247623" y="361263"/>
                </a:lnTo>
                <a:lnTo>
                  <a:pt x="273545" y="402551"/>
                </a:lnTo>
                <a:lnTo>
                  <a:pt x="299143" y="444062"/>
                </a:lnTo>
                <a:lnTo>
                  <a:pt x="324414" y="485795"/>
                </a:lnTo>
                <a:lnTo>
                  <a:pt x="349357" y="527747"/>
                </a:lnTo>
                <a:lnTo>
                  <a:pt x="373970" y="569916"/>
                </a:lnTo>
                <a:lnTo>
                  <a:pt x="398251" y="612302"/>
                </a:lnTo>
                <a:lnTo>
                  <a:pt x="422199" y="654901"/>
                </a:lnTo>
                <a:lnTo>
                  <a:pt x="445811" y="697713"/>
                </a:lnTo>
                <a:lnTo>
                  <a:pt x="469085" y="740736"/>
                </a:lnTo>
                <a:lnTo>
                  <a:pt x="492021" y="783967"/>
                </a:lnTo>
                <a:lnTo>
                  <a:pt x="514616" y="827406"/>
                </a:lnTo>
                <a:lnTo>
                  <a:pt x="536868" y="871049"/>
                </a:lnTo>
                <a:lnTo>
                  <a:pt x="558776" y="914896"/>
                </a:lnTo>
                <a:lnTo>
                  <a:pt x="580338" y="958945"/>
                </a:lnTo>
                <a:lnTo>
                  <a:pt x="601551" y="1003194"/>
                </a:lnTo>
                <a:lnTo>
                  <a:pt x="622416" y="1047641"/>
                </a:lnTo>
                <a:lnTo>
                  <a:pt x="642928" y="1092284"/>
                </a:lnTo>
                <a:lnTo>
                  <a:pt x="663087" y="1137121"/>
                </a:lnTo>
                <a:lnTo>
                  <a:pt x="682892" y="1182152"/>
                </a:lnTo>
                <a:lnTo>
                  <a:pt x="702339" y="1227373"/>
                </a:lnTo>
                <a:lnTo>
                  <a:pt x="721428" y="1272784"/>
                </a:lnTo>
                <a:lnTo>
                  <a:pt x="740156" y="1318382"/>
                </a:lnTo>
                <a:lnTo>
                  <a:pt x="758523" y="1364166"/>
                </a:lnTo>
                <a:lnTo>
                  <a:pt x="776525" y="1410134"/>
                </a:lnTo>
                <a:lnTo>
                  <a:pt x="794161" y="1456283"/>
                </a:lnTo>
                <a:lnTo>
                  <a:pt x="811430" y="1502614"/>
                </a:lnTo>
                <a:lnTo>
                  <a:pt x="828330" y="1549122"/>
                </a:lnTo>
                <a:lnTo>
                  <a:pt x="844858" y="1595808"/>
                </a:lnTo>
                <a:lnTo>
                  <a:pt x="861014" y="1642668"/>
                </a:lnTo>
                <a:lnTo>
                  <a:pt x="876794" y="1689702"/>
                </a:lnTo>
                <a:lnTo>
                  <a:pt x="892199" y="1736907"/>
                </a:lnTo>
                <a:lnTo>
                  <a:pt x="907225" y="1784281"/>
                </a:lnTo>
                <a:lnTo>
                  <a:pt x="921871" y="1831824"/>
                </a:lnTo>
                <a:lnTo>
                  <a:pt x="936135" y="1879533"/>
                </a:lnTo>
                <a:lnTo>
                  <a:pt x="950016" y="1927406"/>
                </a:lnTo>
                <a:lnTo>
                  <a:pt x="963512" y="1975441"/>
                </a:lnTo>
                <a:lnTo>
                  <a:pt x="976620" y="2023638"/>
                </a:lnTo>
                <a:lnTo>
                  <a:pt x="989339" y="2071993"/>
                </a:lnTo>
                <a:lnTo>
                  <a:pt x="1001668" y="2120505"/>
                </a:lnTo>
                <a:lnTo>
                  <a:pt x="1013604" y="2169173"/>
                </a:lnTo>
                <a:lnTo>
                  <a:pt x="1025145" y="2217995"/>
                </a:lnTo>
                <a:lnTo>
                  <a:pt x="1036291" y="2266968"/>
                </a:lnTo>
                <a:lnTo>
                  <a:pt x="1047039" y="2316091"/>
                </a:lnTo>
                <a:lnTo>
                  <a:pt x="1057387" y="2365363"/>
                </a:lnTo>
                <a:lnTo>
                  <a:pt x="1067334" y="2414782"/>
                </a:lnTo>
                <a:lnTo>
                  <a:pt x="1076877" y="2464345"/>
                </a:lnTo>
                <a:lnTo>
                  <a:pt x="1086016" y="2514051"/>
                </a:lnTo>
                <a:lnTo>
                  <a:pt x="1094747" y="2563898"/>
                </a:lnTo>
                <a:lnTo>
                  <a:pt x="1103071" y="2613884"/>
                </a:lnTo>
                <a:lnTo>
                  <a:pt x="1110983" y="2664008"/>
                </a:lnTo>
                <a:lnTo>
                  <a:pt x="1118484" y="2714268"/>
                </a:lnTo>
                <a:lnTo>
                  <a:pt x="1125571" y="2764663"/>
                </a:lnTo>
                <a:lnTo>
                  <a:pt x="1132242" y="2815189"/>
                </a:lnTo>
                <a:lnTo>
                  <a:pt x="1138496" y="2865846"/>
                </a:lnTo>
                <a:lnTo>
                  <a:pt x="1144330" y="2916632"/>
                </a:lnTo>
                <a:lnTo>
                  <a:pt x="1149744" y="2967544"/>
                </a:lnTo>
                <a:lnTo>
                  <a:pt x="1154734" y="3018582"/>
                </a:lnTo>
                <a:lnTo>
                  <a:pt x="1159300" y="3069743"/>
                </a:lnTo>
                <a:lnTo>
                  <a:pt x="1163440" y="3121026"/>
                </a:lnTo>
                <a:lnTo>
                  <a:pt x="1167151" y="3172428"/>
                </a:lnTo>
                <a:lnTo>
                  <a:pt x="1170432" y="3223949"/>
                </a:lnTo>
                <a:lnTo>
                  <a:pt x="1173282" y="3275586"/>
                </a:lnTo>
                <a:lnTo>
                  <a:pt x="1175698" y="3327337"/>
                </a:lnTo>
                <a:lnTo>
                  <a:pt x="1177679" y="3379201"/>
                </a:lnTo>
                <a:lnTo>
                  <a:pt x="1179223" y="3431176"/>
                </a:lnTo>
                <a:lnTo>
                  <a:pt x="1180328" y="3483261"/>
                </a:lnTo>
                <a:lnTo>
                  <a:pt x="1180992" y="3535452"/>
                </a:lnTo>
                <a:lnTo>
                  <a:pt x="1181214" y="3587750"/>
                </a:lnTo>
                <a:lnTo>
                  <a:pt x="1180992" y="3640096"/>
                </a:lnTo>
                <a:lnTo>
                  <a:pt x="1180326" y="3692337"/>
                </a:lnTo>
                <a:lnTo>
                  <a:pt x="1179219" y="3744471"/>
                </a:lnTo>
                <a:lnTo>
                  <a:pt x="1177672" y="3796495"/>
                </a:lnTo>
                <a:lnTo>
                  <a:pt x="1175688" y="3848408"/>
                </a:lnTo>
                <a:lnTo>
                  <a:pt x="1173267" y="3900208"/>
                </a:lnTo>
                <a:lnTo>
                  <a:pt x="1170412" y="3951893"/>
                </a:lnTo>
                <a:lnTo>
                  <a:pt x="1167124" y="4003461"/>
                </a:lnTo>
                <a:lnTo>
                  <a:pt x="1163405" y="4054912"/>
                </a:lnTo>
                <a:lnTo>
                  <a:pt x="1159258" y="4106242"/>
                </a:lnTo>
                <a:lnTo>
                  <a:pt x="1154683" y="4157451"/>
                </a:lnTo>
                <a:lnTo>
                  <a:pt x="1149683" y="4208536"/>
                </a:lnTo>
                <a:lnTo>
                  <a:pt x="1144259" y="4259495"/>
                </a:lnTo>
                <a:lnTo>
                  <a:pt x="1138414" y="4310327"/>
                </a:lnTo>
                <a:lnTo>
                  <a:pt x="1132148" y="4361031"/>
                </a:lnTo>
                <a:lnTo>
                  <a:pt x="1125465" y="4411603"/>
                </a:lnTo>
                <a:lnTo>
                  <a:pt x="1118364" y="4462043"/>
                </a:lnTo>
                <a:lnTo>
                  <a:pt x="1110849" y="4512348"/>
                </a:lnTo>
                <a:lnTo>
                  <a:pt x="1102922" y="4562518"/>
                </a:lnTo>
                <a:lnTo>
                  <a:pt x="1094583" y="4612549"/>
                </a:lnTo>
                <a:lnTo>
                  <a:pt x="1085835" y="4662441"/>
                </a:lnTo>
                <a:lnTo>
                  <a:pt x="1076679" y="4712192"/>
                </a:lnTo>
                <a:lnTo>
                  <a:pt x="1067117" y="4761799"/>
                </a:lnTo>
                <a:lnTo>
                  <a:pt x="1057152" y="4811261"/>
                </a:lnTo>
                <a:lnTo>
                  <a:pt x="1046785" y="4860576"/>
                </a:lnTo>
                <a:lnTo>
                  <a:pt x="1036017" y="4909742"/>
                </a:lnTo>
                <a:lnTo>
                  <a:pt x="1024850" y="4958759"/>
                </a:lnTo>
                <a:lnTo>
                  <a:pt x="1013287" y="5007623"/>
                </a:lnTo>
                <a:lnTo>
                  <a:pt x="1001329" y="5056333"/>
                </a:lnTo>
                <a:lnTo>
                  <a:pt x="988978" y="5104887"/>
                </a:lnTo>
                <a:lnTo>
                  <a:pt x="976235" y="5153284"/>
                </a:lnTo>
                <a:lnTo>
                  <a:pt x="963103" y="5201521"/>
                </a:lnTo>
                <a:lnTo>
                  <a:pt x="949583" y="5249597"/>
                </a:lnTo>
                <a:lnTo>
                  <a:pt x="935676" y="5297511"/>
                </a:lnTo>
                <a:lnTo>
                  <a:pt x="921386" y="5345260"/>
                </a:lnTo>
                <a:lnTo>
                  <a:pt x="906713" y="5392842"/>
                </a:lnTo>
                <a:lnTo>
                  <a:pt x="891659" y="5440256"/>
                </a:lnTo>
                <a:lnTo>
                  <a:pt x="876227" y="5487500"/>
                </a:lnTo>
                <a:lnTo>
                  <a:pt x="860417" y="5534572"/>
                </a:lnTo>
                <a:lnTo>
                  <a:pt x="844233" y="5581471"/>
                </a:lnTo>
                <a:lnTo>
                  <a:pt x="827674" y="5628194"/>
                </a:lnTo>
                <a:lnTo>
                  <a:pt x="810744" y="5674740"/>
                </a:lnTo>
                <a:lnTo>
                  <a:pt x="793444" y="5721107"/>
                </a:lnTo>
                <a:lnTo>
                  <a:pt x="775776" y="5767294"/>
                </a:lnTo>
                <a:lnTo>
                  <a:pt x="757741" y="5813298"/>
                </a:lnTo>
                <a:lnTo>
                  <a:pt x="739342" y="5859117"/>
                </a:lnTo>
                <a:lnTo>
                  <a:pt x="720580" y="5904751"/>
                </a:lnTo>
                <a:lnTo>
                  <a:pt x="701458" y="5950196"/>
                </a:lnTo>
                <a:lnTo>
                  <a:pt x="681975" y="5995452"/>
                </a:lnTo>
                <a:lnTo>
                  <a:pt x="662136" y="6040517"/>
                </a:lnTo>
                <a:lnTo>
                  <a:pt x="641941" y="6085388"/>
                </a:lnTo>
                <a:lnTo>
                  <a:pt x="621392" y="6130065"/>
                </a:lnTo>
                <a:lnTo>
                  <a:pt x="600491" y="6174544"/>
                </a:lnTo>
                <a:lnTo>
                  <a:pt x="579240" y="6218825"/>
                </a:lnTo>
                <a:lnTo>
                  <a:pt x="557640" y="6262906"/>
                </a:lnTo>
                <a:lnTo>
                  <a:pt x="535694" y="6306785"/>
                </a:lnTo>
                <a:lnTo>
                  <a:pt x="513403" y="6350459"/>
                </a:lnTo>
                <a:lnTo>
                  <a:pt x="490768" y="6393928"/>
                </a:lnTo>
                <a:lnTo>
                  <a:pt x="467793" y="6437190"/>
                </a:lnTo>
                <a:lnTo>
                  <a:pt x="444478" y="6480242"/>
                </a:lnTo>
                <a:lnTo>
                  <a:pt x="420825" y="6523083"/>
                </a:lnTo>
                <a:lnTo>
                  <a:pt x="396836" y="6565711"/>
                </a:lnTo>
                <a:lnTo>
                  <a:pt x="372513" y="6608125"/>
                </a:lnTo>
                <a:lnTo>
                  <a:pt x="347858" y="6650322"/>
                </a:lnTo>
                <a:lnTo>
                  <a:pt x="322872" y="6692301"/>
                </a:lnTo>
                <a:lnTo>
                  <a:pt x="297557" y="6734060"/>
                </a:lnTo>
                <a:lnTo>
                  <a:pt x="271916" y="6775597"/>
                </a:lnTo>
                <a:lnTo>
                  <a:pt x="245949" y="6816911"/>
                </a:lnTo>
                <a:lnTo>
                  <a:pt x="219659" y="6858000"/>
                </a:lnTo>
                <a:lnTo>
                  <a:pt x="3510175" y="6858000"/>
                </a:lnTo>
                <a:lnTo>
                  <a:pt x="3510175" y="0"/>
                </a:lnTo>
                <a:close/>
              </a:path>
            </a:pathLst>
          </a:custGeom>
          <a:solidFill>
            <a:schemeClr val="tx2"/>
          </a:solidFill>
        </p:spPr>
        <p:txBody>
          <a:bodyPr wrap="square" lIns="0" tIns="0" rIns="0" bIns="0" rtlCol="0"/>
          <a:lstStyle/>
          <a:p>
            <a:endParaRPr sz="1800">
              <a:latin typeface="FS Thrive Elliot Regular"/>
            </a:endParaRPr>
          </a:p>
        </p:txBody>
      </p:sp>
      <p:sp>
        <p:nvSpPr>
          <p:cNvPr id="5" name="Text Placeholder 2">
            <a:extLst>
              <a:ext uri="{FF2B5EF4-FFF2-40B4-BE49-F238E27FC236}">
                <a16:creationId xmlns:a16="http://schemas.microsoft.com/office/drawing/2014/main" id="{356F4E7A-B2E9-A748-AB2E-8C37BED19469}"/>
              </a:ext>
            </a:extLst>
          </p:cNvPr>
          <p:cNvSpPr>
            <a:spLocks noGrp="1"/>
          </p:cNvSpPr>
          <p:nvPr>
            <p:ph idx="11"/>
          </p:nvPr>
        </p:nvSpPr>
        <p:spPr>
          <a:xfrm>
            <a:off x="609601" y="1547138"/>
            <a:ext cx="7201787" cy="1072345"/>
          </a:xfrm>
          <a:prstGeom prst="rect">
            <a:avLst/>
          </a:prstGeom>
        </p:spPr>
        <p:txBody>
          <a:bodyPr rtlCol="0"/>
          <a:lstStyle>
            <a:lvl1pPr>
              <a:lnSpc>
                <a:spcPct val="150000"/>
              </a:lnSpc>
              <a:buFont typeface="System Font Regular"/>
              <a:buChar char="—"/>
              <a:defRPr sz="1600"/>
            </a:lvl1pPr>
            <a:lvl2pPr>
              <a:lnSpc>
                <a:spcPct val="150000"/>
              </a:lnSpc>
              <a:buFont typeface="Arial" panose="020B0604020202020204" pitchFamily="34" charset="0"/>
              <a:buChar char="•"/>
              <a:defRPr sz="1600"/>
            </a:lvl2pPr>
            <a:lvl3pPr>
              <a:lnSpc>
                <a:spcPct val="150000"/>
              </a:lnSpc>
              <a:buFont typeface="Courier New" panose="02070309020205020404" pitchFamily="49" charset="0"/>
              <a:buChar char="o"/>
              <a:defRPr sz="1600"/>
            </a:lvl3pPr>
          </a:lstStyle>
          <a:p>
            <a:pPr lvl="0"/>
            <a:r>
              <a:rPr lang="en-US" noProof="0"/>
              <a:t>Click to edit Master text styles</a:t>
            </a:r>
          </a:p>
          <a:p>
            <a:pPr lvl="1"/>
            <a:r>
              <a:rPr lang="en-US" noProof="0"/>
              <a:t>Second level</a:t>
            </a:r>
          </a:p>
          <a:p>
            <a:pPr lvl="2"/>
            <a:r>
              <a:rPr lang="en-US" noProof="0"/>
              <a:t>Third level</a:t>
            </a:r>
          </a:p>
        </p:txBody>
      </p:sp>
      <p:sp>
        <p:nvSpPr>
          <p:cNvPr id="2" name="Title 1"/>
          <p:cNvSpPr>
            <a:spLocks noGrp="1"/>
          </p:cNvSpPr>
          <p:nvPr>
            <p:ph type="title"/>
          </p:nvPr>
        </p:nvSpPr>
        <p:spPr>
          <a:xfrm>
            <a:off x="609601" y="457202"/>
            <a:ext cx="7201787" cy="730332"/>
          </a:xfrm>
        </p:spPr>
        <p:txBody>
          <a:bodyPr/>
          <a:lstStyle>
            <a:lvl1pPr>
              <a:lnSpc>
                <a:spcPct val="100000"/>
              </a:lnSpc>
              <a:defRPr/>
            </a:lvl1pPr>
          </a:lstStyle>
          <a:p>
            <a:r>
              <a:rPr lang="en-US"/>
              <a:t>Click to edit Master title style</a:t>
            </a:r>
          </a:p>
        </p:txBody>
      </p:sp>
      <p:grpSp>
        <p:nvGrpSpPr>
          <p:cNvPr id="18" name="Group 1">
            <a:extLst>
              <a:ext uri="{FF2B5EF4-FFF2-40B4-BE49-F238E27FC236}">
                <a16:creationId xmlns:a16="http://schemas.microsoft.com/office/drawing/2014/main" id="{5F15D574-624F-6B49-88AB-BDBA8037938F}"/>
              </a:ext>
            </a:extLst>
          </p:cNvPr>
          <p:cNvGrpSpPr>
            <a:grpSpLocks/>
          </p:cNvGrpSpPr>
          <p:nvPr userDrawn="1"/>
        </p:nvGrpSpPr>
        <p:grpSpPr bwMode="auto">
          <a:xfrm>
            <a:off x="10632640" y="6265533"/>
            <a:ext cx="969664" cy="390523"/>
            <a:chOff x="161925" y="1530350"/>
            <a:chExt cx="10079038" cy="4059238"/>
          </a:xfrm>
          <a:solidFill>
            <a:schemeClr val="bg2"/>
          </a:solidFill>
        </p:grpSpPr>
        <p:sp>
          <p:nvSpPr>
            <p:cNvPr id="19" name="Freeform 18">
              <a:extLst>
                <a:ext uri="{FF2B5EF4-FFF2-40B4-BE49-F238E27FC236}">
                  <a16:creationId xmlns:a16="http://schemas.microsoft.com/office/drawing/2014/main" id="{AB0B749A-79AE-5E40-94E2-90D5183615D6}"/>
                </a:ext>
              </a:extLst>
            </p:cNvPr>
            <p:cNvSpPr>
              <a:spLocks noChangeArrowheads="1"/>
            </p:cNvSpPr>
            <p:nvPr/>
          </p:nvSpPr>
          <p:spPr bwMode="auto">
            <a:xfrm>
              <a:off x="3748088" y="1530350"/>
              <a:ext cx="603250" cy="592138"/>
            </a:xfrm>
            <a:custGeom>
              <a:avLst/>
              <a:gdLst>
                <a:gd name="T0" fmla="*/ 853 w 1677"/>
                <a:gd name="T1" fmla="*/ 0 h 1647"/>
                <a:gd name="T2" fmla="*/ 853 w 1677"/>
                <a:gd name="T3" fmla="*/ 0 h 1647"/>
                <a:gd name="T4" fmla="*/ 0 w 1677"/>
                <a:gd name="T5" fmla="*/ 823 h 1647"/>
                <a:gd name="T6" fmla="*/ 853 w 1677"/>
                <a:gd name="T7" fmla="*/ 1646 h 1647"/>
                <a:gd name="T8" fmla="*/ 1676 w 1677"/>
                <a:gd name="T9" fmla="*/ 823 h 1647"/>
                <a:gd name="T10" fmla="*/ 853 w 1677"/>
                <a:gd name="T11" fmla="*/ 0 h 1647"/>
              </a:gdLst>
              <a:ahLst/>
              <a:cxnLst>
                <a:cxn ang="0">
                  <a:pos x="T0" y="T1"/>
                </a:cxn>
                <a:cxn ang="0">
                  <a:pos x="T2" y="T3"/>
                </a:cxn>
                <a:cxn ang="0">
                  <a:pos x="T4" y="T5"/>
                </a:cxn>
                <a:cxn ang="0">
                  <a:pos x="T6" y="T7"/>
                </a:cxn>
                <a:cxn ang="0">
                  <a:pos x="T8" y="T9"/>
                </a:cxn>
                <a:cxn ang="0">
                  <a:pos x="T10" y="T11"/>
                </a:cxn>
              </a:cxnLst>
              <a:rect l="0" t="0" r="r" b="b"/>
              <a:pathLst>
                <a:path w="1677" h="1647">
                  <a:moveTo>
                    <a:pt x="853" y="0"/>
                  </a:moveTo>
                  <a:lnTo>
                    <a:pt x="853" y="0"/>
                  </a:lnTo>
                  <a:cubicBezTo>
                    <a:pt x="396" y="0"/>
                    <a:pt x="0" y="366"/>
                    <a:pt x="0" y="823"/>
                  </a:cubicBezTo>
                  <a:cubicBezTo>
                    <a:pt x="0" y="1280"/>
                    <a:pt x="396" y="1646"/>
                    <a:pt x="853" y="1646"/>
                  </a:cubicBezTo>
                  <a:cubicBezTo>
                    <a:pt x="1310" y="1646"/>
                    <a:pt x="1676" y="1280"/>
                    <a:pt x="1676" y="823"/>
                  </a:cubicBezTo>
                  <a:cubicBezTo>
                    <a:pt x="1676" y="366"/>
                    <a:pt x="1310" y="0"/>
                    <a:pt x="85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0" name="Freeform 2">
              <a:extLst>
                <a:ext uri="{FF2B5EF4-FFF2-40B4-BE49-F238E27FC236}">
                  <a16:creationId xmlns:a16="http://schemas.microsoft.com/office/drawing/2014/main" id="{A5615680-6F63-4946-BCBD-D568834A2794}"/>
                </a:ext>
              </a:extLst>
            </p:cNvPr>
            <p:cNvSpPr>
              <a:spLocks noChangeArrowheads="1"/>
            </p:cNvSpPr>
            <p:nvPr/>
          </p:nvSpPr>
          <p:spPr bwMode="auto">
            <a:xfrm>
              <a:off x="161925" y="2298700"/>
              <a:ext cx="2171700" cy="2127250"/>
            </a:xfrm>
            <a:custGeom>
              <a:avLst/>
              <a:gdLst>
                <a:gd name="T0" fmla="*/ 3016 w 6034"/>
                <a:gd name="T1" fmla="*/ 0 h 5910"/>
                <a:gd name="T2" fmla="*/ 3016 w 6034"/>
                <a:gd name="T3" fmla="*/ 0 h 5910"/>
                <a:gd name="T4" fmla="*/ 0 w 6034"/>
                <a:gd name="T5" fmla="*/ 2955 h 5910"/>
                <a:gd name="T6" fmla="*/ 2773 w 6034"/>
                <a:gd name="T7" fmla="*/ 5909 h 5910"/>
                <a:gd name="T8" fmla="*/ 4570 w 6034"/>
                <a:gd name="T9" fmla="*/ 5300 h 5910"/>
                <a:gd name="T10" fmla="*/ 4570 w 6034"/>
                <a:gd name="T11" fmla="*/ 5818 h 5910"/>
                <a:gd name="T12" fmla="*/ 6033 w 6034"/>
                <a:gd name="T13" fmla="*/ 5818 h 5910"/>
                <a:gd name="T14" fmla="*/ 6033 w 6034"/>
                <a:gd name="T15" fmla="*/ 2955 h 5910"/>
                <a:gd name="T16" fmla="*/ 3016 w 6034"/>
                <a:gd name="T17" fmla="*/ 0 h 5910"/>
                <a:gd name="T18" fmla="*/ 3016 w 6034"/>
                <a:gd name="T19" fmla="*/ 4599 h 5910"/>
                <a:gd name="T20" fmla="*/ 3016 w 6034"/>
                <a:gd name="T21" fmla="*/ 4599 h 5910"/>
                <a:gd name="T22" fmla="*/ 1493 w 6034"/>
                <a:gd name="T23" fmla="*/ 2955 h 5910"/>
                <a:gd name="T24" fmla="*/ 3016 w 6034"/>
                <a:gd name="T25" fmla="*/ 1310 h 5910"/>
                <a:gd name="T26" fmla="*/ 4570 w 6034"/>
                <a:gd name="T27" fmla="*/ 2955 h 5910"/>
                <a:gd name="T28" fmla="*/ 3016 w 6034"/>
                <a:gd name="T29" fmla="*/ 4599 h 5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34" h="5910">
                  <a:moveTo>
                    <a:pt x="3016" y="0"/>
                  </a:moveTo>
                  <a:lnTo>
                    <a:pt x="3016" y="0"/>
                  </a:lnTo>
                  <a:cubicBezTo>
                    <a:pt x="1249" y="0"/>
                    <a:pt x="0" y="1249"/>
                    <a:pt x="0" y="2955"/>
                  </a:cubicBezTo>
                  <a:cubicBezTo>
                    <a:pt x="0" y="4660"/>
                    <a:pt x="1158" y="5909"/>
                    <a:pt x="2773" y="5909"/>
                  </a:cubicBezTo>
                  <a:cubicBezTo>
                    <a:pt x="3442" y="5909"/>
                    <a:pt x="4083" y="5697"/>
                    <a:pt x="4570" y="5300"/>
                  </a:cubicBezTo>
                  <a:cubicBezTo>
                    <a:pt x="4570" y="5818"/>
                    <a:pt x="4570" y="5818"/>
                    <a:pt x="4570" y="5818"/>
                  </a:cubicBezTo>
                  <a:cubicBezTo>
                    <a:pt x="6033" y="5818"/>
                    <a:pt x="6033" y="5818"/>
                    <a:pt x="6033" y="5818"/>
                  </a:cubicBezTo>
                  <a:cubicBezTo>
                    <a:pt x="6033" y="2955"/>
                    <a:pt x="6033" y="2955"/>
                    <a:pt x="6033" y="2955"/>
                  </a:cubicBezTo>
                  <a:cubicBezTo>
                    <a:pt x="6033" y="1249"/>
                    <a:pt x="4753" y="0"/>
                    <a:pt x="3016" y="0"/>
                  </a:cubicBezTo>
                  <a:close/>
                  <a:moveTo>
                    <a:pt x="3016" y="4599"/>
                  </a:moveTo>
                  <a:lnTo>
                    <a:pt x="3016" y="4599"/>
                  </a:lnTo>
                  <a:cubicBezTo>
                    <a:pt x="2102" y="4599"/>
                    <a:pt x="1493" y="3929"/>
                    <a:pt x="1493" y="2955"/>
                  </a:cubicBezTo>
                  <a:cubicBezTo>
                    <a:pt x="1493" y="2010"/>
                    <a:pt x="2133" y="1310"/>
                    <a:pt x="3016" y="1310"/>
                  </a:cubicBezTo>
                  <a:cubicBezTo>
                    <a:pt x="3930" y="1310"/>
                    <a:pt x="4570" y="2010"/>
                    <a:pt x="4570" y="2955"/>
                  </a:cubicBezTo>
                  <a:cubicBezTo>
                    <a:pt x="4570" y="3929"/>
                    <a:pt x="3930" y="4599"/>
                    <a:pt x="3016" y="459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1" name="Freeform 3">
              <a:extLst>
                <a:ext uri="{FF2B5EF4-FFF2-40B4-BE49-F238E27FC236}">
                  <a16:creationId xmlns:a16="http://schemas.microsoft.com/office/drawing/2014/main" id="{A755175B-79F9-284E-BB58-37C96DA7B064}"/>
                </a:ext>
              </a:extLst>
            </p:cNvPr>
            <p:cNvSpPr>
              <a:spLocks noChangeArrowheads="1"/>
            </p:cNvSpPr>
            <p:nvPr/>
          </p:nvSpPr>
          <p:spPr bwMode="auto">
            <a:xfrm>
              <a:off x="3792538" y="2332038"/>
              <a:ext cx="515937" cy="2062162"/>
            </a:xfrm>
            <a:custGeom>
              <a:avLst/>
              <a:gdLst>
                <a:gd name="T0" fmla="*/ 0 w 1433"/>
                <a:gd name="T1" fmla="*/ 5726 h 5727"/>
                <a:gd name="T2" fmla="*/ 1432 w 1433"/>
                <a:gd name="T3" fmla="*/ 5726 h 5727"/>
                <a:gd name="T4" fmla="*/ 1432 w 1433"/>
                <a:gd name="T5" fmla="*/ 0 h 5727"/>
                <a:gd name="T6" fmla="*/ 0 w 1433"/>
                <a:gd name="T7" fmla="*/ 0 h 5727"/>
                <a:gd name="T8" fmla="*/ 0 w 1433"/>
                <a:gd name="T9" fmla="*/ 5726 h 5727"/>
              </a:gdLst>
              <a:ahLst/>
              <a:cxnLst>
                <a:cxn ang="0">
                  <a:pos x="T0" y="T1"/>
                </a:cxn>
                <a:cxn ang="0">
                  <a:pos x="T2" y="T3"/>
                </a:cxn>
                <a:cxn ang="0">
                  <a:pos x="T4" y="T5"/>
                </a:cxn>
                <a:cxn ang="0">
                  <a:pos x="T6" y="T7"/>
                </a:cxn>
                <a:cxn ang="0">
                  <a:pos x="T8" y="T9"/>
                </a:cxn>
              </a:cxnLst>
              <a:rect l="0" t="0" r="r" b="b"/>
              <a:pathLst>
                <a:path w="1433" h="5727">
                  <a:moveTo>
                    <a:pt x="0" y="5726"/>
                  </a:moveTo>
                  <a:lnTo>
                    <a:pt x="1432" y="5726"/>
                  </a:lnTo>
                  <a:lnTo>
                    <a:pt x="1432" y="0"/>
                  </a:lnTo>
                  <a:lnTo>
                    <a:pt x="0" y="0"/>
                  </a:lnTo>
                  <a:lnTo>
                    <a:pt x="0" y="572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2" name="Freeform 4">
              <a:extLst>
                <a:ext uri="{FF2B5EF4-FFF2-40B4-BE49-F238E27FC236}">
                  <a16:creationId xmlns:a16="http://schemas.microsoft.com/office/drawing/2014/main" id="{C165A3B0-651F-1047-937A-DD1FFB0F36F2}"/>
                </a:ext>
              </a:extLst>
            </p:cNvPr>
            <p:cNvSpPr>
              <a:spLocks noChangeArrowheads="1"/>
            </p:cNvSpPr>
            <p:nvPr/>
          </p:nvSpPr>
          <p:spPr bwMode="auto">
            <a:xfrm>
              <a:off x="4592638" y="2332038"/>
              <a:ext cx="2160587" cy="1009650"/>
            </a:xfrm>
            <a:custGeom>
              <a:avLst/>
              <a:gdLst>
                <a:gd name="T0" fmla="*/ 2986 w 6002"/>
                <a:gd name="T1" fmla="*/ 0 h 2804"/>
                <a:gd name="T2" fmla="*/ 2986 w 6002"/>
                <a:gd name="T3" fmla="*/ 0 h 2804"/>
                <a:gd name="T4" fmla="*/ 0 w 6002"/>
                <a:gd name="T5" fmla="*/ 2803 h 2804"/>
                <a:gd name="T6" fmla="*/ 1493 w 6002"/>
                <a:gd name="T7" fmla="*/ 2803 h 2804"/>
                <a:gd name="T8" fmla="*/ 3016 w 6002"/>
                <a:gd name="T9" fmla="*/ 1309 h 2804"/>
                <a:gd name="T10" fmla="*/ 4539 w 6002"/>
                <a:gd name="T11" fmla="*/ 2803 h 2804"/>
                <a:gd name="T12" fmla="*/ 6001 w 6002"/>
                <a:gd name="T13" fmla="*/ 2803 h 2804"/>
                <a:gd name="T14" fmla="*/ 2986 w 6002"/>
                <a:gd name="T15" fmla="*/ 0 h 28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2" h="2804">
                  <a:moveTo>
                    <a:pt x="2986" y="0"/>
                  </a:moveTo>
                  <a:lnTo>
                    <a:pt x="2986" y="0"/>
                  </a:lnTo>
                  <a:cubicBezTo>
                    <a:pt x="1311" y="0"/>
                    <a:pt x="62" y="1157"/>
                    <a:pt x="0" y="2803"/>
                  </a:cubicBezTo>
                  <a:cubicBezTo>
                    <a:pt x="1493" y="2803"/>
                    <a:pt x="1493" y="2803"/>
                    <a:pt x="1493" y="2803"/>
                  </a:cubicBezTo>
                  <a:cubicBezTo>
                    <a:pt x="1555" y="1918"/>
                    <a:pt x="2163" y="1309"/>
                    <a:pt x="3016" y="1309"/>
                  </a:cubicBezTo>
                  <a:cubicBezTo>
                    <a:pt x="3869" y="1309"/>
                    <a:pt x="4478" y="1918"/>
                    <a:pt x="4539" y="2803"/>
                  </a:cubicBezTo>
                  <a:cubicBezTo>
                    <a:pt x="6001" y="2803"/>
                    <a:pt x="6001" y="2803"/>
                    <a:pt x="6001" y="2803"/>
                  </a:cubicBezTo>
                  <a:cubicBezTo>
                    <a:pt x="5941" y="1157"/>
                    <a:pt x="4692" y="0"/>
                    <a:pt x="298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3" name="Freeform 5">
              <a:extLst>
                <a:ext uri="{FF2B5EF4-FFF2-40B4-BE49-F238E27FC236}">
                  <a16:creationId xmlns:a16="http://schemas.microsoft.com/office/drawing/2014/main" id="{4FFDD290-0EF0-7A43-8785-F74D86A0E679}"/>
                </a:ext>
              </a:extLst>
            </p:cNvPr>
            <p:cNvSpPr>
              <a:spLocks noChangeArrowheads="1"/>
            </p:cNvSpPr>
            <p:nvPr/>
          </p:nvSpPr>
          <p:spPr bwMode="auto">
            <a:xfrm>
              <a:off x="4592638" y="3592513"/>
              <a:ext cx="2160587" cy="1997075"/>
            </a:xfrm>
            <a:custGeom>
              <a:avLst/>
              <a:gdLst>
                <a:gd name="T0" fmla="*/ 4478 w 6002"/>
                <a:gd name="T1" fmla="*/ 0 h 5546"/>
                <a:gd name="T2" fmla="*/ 4478 w 6002"/>
                <a:gd name="T3" fmla="*/ 0 h 5546"/>
                <a:gd name="T4" fmla="*/ 4387 w 6002"/>
                <a:gd name="T5" fmla="*/ 213 h 5546"/>
                <a:gd name="T6" fmla="*/ 4387 w 6002"/>
                <a:gd name="T7" fmla="*/ 243 h 5546"/>
                <a:gd name="T8" fmla="*/ 4387 w 6002"/>
                <a:gd name="T9" fmla="*/ 275 h 5546"/>
                <a:gd name="T10" fmla="*/ 3016 w 6002"/>
                <a:gd name="T11" fmla="*/ 1096 h 5546"/>
                <a:gd name="T12" fmla="*/ 1555 w 6002"/>
                <a:gd name="T13" fmla="*/ 0 h 5546"/>
                <a:gd name="T14" fmla="*/ 1555 w 6002"/>
                <a:gd name="T15" fmla="*/ 0 h 5546"/>
                <a:gd name="T16" fmla="*/ 31 w 6002"/>
                <a:gd name="T17" fmla="*/ 0 h 5546"/>
                <a:gd name="T18" fmla="*/ 31 w 6002"/>
                <a:gd name="T19" fmla="*/ 0 h 5546"/>
                <a:gd name="T20" fmla="*/ 2742 w 6002"/>
                <a:gd name="T21" fmla="*/ 2407 h 5546"/>
                <a:gd name="T22" fmla="*/ 4539 w 6002"/>
                <a:gd name="T23" fmla="*/ 1797 h 5546"/>
                <a:gd name="T24" fmla="*/ 4539 w 6002"/>
                <a:gd name="T25" fmla="*/ 2224 h 5546"/>
                <a:gd name="T26" fmla="*/ 4539 w 6002"/>
                <a:gd name="T27" fmla="*/ 2315 h 5546"/>
                <a:gd name="T28" fmla="*/ 4539 w 6002"/>
                <a:gd name="T29" fmla="*/ 2437 h 5546"/>
                <a:gd name="T30" fmla="*/ 4509 w 6002"/>
                <a:gd name="T31" fmla="*/ 3046 h 5546"/>
                <a:gd name="T32" fmla="*/ 3016 w 6002"/>
                <a:gd name="T33" fmla="*/ 4235 h 5546"/>
                <a:gd name="T34" fmla="*/ 1524 w 6002"/>
                <a:gd name="T35" fmla="*/ 3046 h 5546"/>
                <a:gd name="T36" fmla="*/ 0 w 6002"/>
                <a:gd name="T37" fmla="*/ 3046 h 5546"/>
                <a:gd name="T38" fmla="*/ 2986 w 6002"/>
                <a:gd name="T39" fmla="*/ 5545 h 5546"/>
                <a:gd name="T40" fmla="*/ 5971 w 6002"/>
                <a:gd name="T41" fmla="*/ 3108 h 5546"/>
                <a:gd name="T42" fmla="*/ 5971 w 6002"/>
                <a:gd name="T43" fmla="*/ 3108 h 5546"/>
                <a:gd name="T44" fmla="*/ 5971 w 6002"/>
                <a:gd name="T45" fmla="*/ 3077 h 5546"/>
                <a:gd name="T46" fmla="*/ 5971 w 6002"/>
                <a:gd name="T47" fmla="*/ 3046 h 5546"/>
                <a:gd name="T48" fmla="*/ 5971 w 6002"/>
                <a:gd name="T49" fmla="*/ 3046 h 5546"/>
                <a:gd name="T50" fmla="*/ 6001 w 6002"/>
                <a:gd name="T51" fmla="*/ 2224 h 5546"/>
                <a:gd name="T52" fmla="*/ 6001 w 6002"/>
                <a:gd name="T53" fmla="*/ 2315 h 5546"/>
                <a:gd name="T54" fmla="*/ 6001 w 6002"/>
                <a:gd name="T55" fmla="*/ 2285 h 5546"/>
                <a:gd name="T56" fmla="*/ 6001 w 6002"/>
                <a:gd name="T57" fmla="*/ 0 h 5546"/>
                <a:gd name="T58" fmla="*/ 4478 w 6002"/>
                <a:gd name="T59" fmla="*/ 0 h 5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02" h="5546">
                  <a:moveTo>
                    <a:pt x="4478" y="0"/>
                  </a:moveTo>
                  <a:lnTo>
                    <a:pt x="4478" y="0"/>
                  </a:lnTo>
                  <a:cubicBezTo>
                    <a:pt x="4448" y="91"/>
                    <a:pt x="4417" y="153"/>
                    <a:pt x="4387" y="213"/>
                  </a:cubicBezTo>
                  <a:cubicBezTo>
                    <a:pt x="4387" y="243"/>
                    <a:pt x="4387" y="243"/>
                    <a:pt x="4387" y="243"/>
                  </a:cubicBezTo>
                  <a:cubicBezTo>
                    <a:pt x="4387" y="243"/>
                    <a:pt x="4387" y="243"/>
                    <a:pt x="4387" y="275"/>
                  </a:cubicBezTo>
                  <a:cubicBezTo>
                    <a:pt x="4113" y="762"/>
                    <a:pt x="3625" y="1096"/>
                    <a:pt x="3016" y="1096"/>
                  </a:cubicBezTo>
                  <a:cubicBezTo>
                    <a:pt x="2285" y="1096"/>
                    <a:pt x="1736" y="670"/>
                    <a:pt x="1555" y="0"/>
                  </a:cubicBezTo>
                  <a:lnTo>
                    <a:pt x="1555" y="0"/>
                  </a:lnTo>
                  <a:cubicBezTo>
                    <a:pt x="31" y="0"/>
                    <a:pt x="31" y="0"/>
                    <a:pt x="31" y="0"/>
                  </a:cubicBezTo>
                  <a:lnTo>
                    <a:pt x="31" y="0"/>
                  </a:lnTo>
                  <a:cubicBezTo>
                    <a:pt x="244" y="1432"/>
                    <a:pt x="1341" y="2407"/>
                    <a:pt x="2742" y="2407"/>
                  </a:cubicBezTo>
                  <a:cubicBezTo>
                    <a:pt x="3442" y="2407"/>
                    <a:pt x="4083" y="2193"/>
                    <a:pt x="4539" y="1797"/>
                  </a:cubicBezTo>
                  <a:cubicBezTo>
                    <a:pt x="4539" y="2224"/>
                    <a:pt x="4539" y="2224"/>
                    <a:pt x="4539" y="2224"/>
                  </a:cubicBezTo>
                  <a:cubicBezTo>
                    <a:pt x="4539" y="2315"/>
                    <a:pt x="4539" y="2315"/>
                    <a:pt x="4539" y="2315"/>
                  </a:cubicBezTo>
                  <a:cubicBezTo>
                    <a:pt x="4539" y="2437"/>
                    <a:pt x="4539" y="2437"/>
                    <a:pt x="4539" y="2437"/>
                  </a:cubicBezTo>
                  <a:cubicBezTo>
                    <a:pt x="4539" y="2437"/>
                    <a:pt x="4539" y="2834"/>
                    <a:pt x="4509" y="3046"/>
                  </a:cubicBezTo>
                  <a:cubicBezTo>
                    <a:pt x="4326" y="3747"/>
                    <a:pt x="3747" y="4235"/>
                    <a:pt x="3016" y="4235"/>
                  </a:cubicBezTo>
                  <a:cubicBezTo>
                    <a:pt x="2255" y="4235"/>
                    <a:pt x="1676" y="3747"/>
                    <a:pt x="1524" y="3046"/>
                  </a:cubicBezTo>
                  <a:cubicBezTo>
                    <a:pt x="0" y="3046"/>
                    <a:pt x="0" y="3046"/>
                    <a:pt x="0" y="3046"/>
                  </a:cubicBezTo>
                  <a:cubicBezTo>
                    <a:pt x="214" y="4509"/>
                    <a:pt x="1402" y="5545"/>
                    <a:pt x="2986" y="5545"/>
                  </a:cubicBezTo>
                  <a:cubicBezTo>
                    <a:pt x="4570" y="5545"/>
                    <a:pt x="5757" y="4570"/>
                    <a:pt x="5971" y="3108"/>
                  </a:cubicBezTo>
                  <a:lnTo>
                    <a:pt x="5971" y="3108"/>
                  </a:lnTo>
                  <a:cubicBezTo>
                    <a:pt x="5971" y="3108"/>
                    <a:pt x="5971" y="3108"/>
                    <a:pt x="5971" y="3077"/>
                  </a:cubicBezTo>
                  <a:lnTo>
                    <a:pt x="5971" y="3046"/>
                  </a:lnTo>
                  <a:lnTo>
                    <a:pt x="5971" y="3046"/>
                  </a:lnTo>
                  <a:cubicBezTo>
                    <a:pt x="6001" y="2924"/>
                    <a:pt x="6001" y="2681"/>
                    <a:pt x="6001" y="2224"/>
                  </a:cubicBezTo>
                  <a:cubicBezTo>
                    <a:pt x="6001" y="2315"/>
                    <a:pt x="6001" y="2315"/>
                    <a:pt x="6001" y="2315"/>
                  </a:cubicBezTo>
                  <a:cubicBezTo>
                    <a:pt x="6001" y="2285"/>
                    <a:pt x="6001" y="2285"/>
                    <a:pt x="6001" y="2285"/>
                  </a:cubicBezTo>
                  <a:cubicBezTo>
                    <a:pt x="6001" y="0"/>
                    <a:pt x="6001" y="0"/>
                    <a:pt x="6001" y="0"/>
                  </a:cubicBezTo>
                  <a:cubicBezTo>
                    <a:pt x="4478" y="0"/>
                    <a:pt x="4478" y="0"/>
                    <a:pt x="4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4" name="Freeform 6">
              <a:extLst>
                <a:ext uri="{FF2B5EF4-FFF2-40B4-BE49-F238E27FC236}">
                  <a16:creationId xmlns:a16="http://schemas.microsoft.com/office/drawing/2014/main" id="{F231C169-9A5E-544C-ADBB-5F9E4D690F0D}"/>
                </a:ext>
              </a:extLst>
            </p:cNvPr>
            <p:cNvSpPr>
              <a:spLocks noChangeArrowheads="1"/>
            </p:cNvSpPr>
            <p:nvPr/>
          </p:nvSpPr>
          <p:spPr bwMode="auto">
            <a:xfrm>
              <a:off x="9242425" y="1728788"/>
              <a:ext cx="998538" cy="2676525"/>
            </a:xfrm>
            <a:custGeom>
              <a:avLst/>
              <a:gdLst>
                <a:gd name="T0" fmla="*/ 2499 w 2774"/>
                <a:gd name="T1" fmla="*/ 6031 h 7434"/>
                <a:gd name="T2" fmla="*/ 2499 w 2774"/>
                <a:gd name="T3" fmla="*/ 6031 h 7434"/>
                <a:gd name="T4" fmla="*/ 1706 w 2774"/>
                <a:gd name="T5" fmla="*/ 5818 h 7434"/>
                <a:gd name="T6" fmla="*/ 1463 w 2774"/>
                <a:gd name="T7" fmla="*/ 5088 h 7434"/>
                <a:gd name="T8" fmla="*/ 1463 w 2774"/>
                <a:gd name="T9" fmla="*/ 2619 h 7434"/>
                <a:gd name="T10" fmla="*/ 2438 w 2774"/>
                <a:gd name="T11" fmla="*/ 2619 h 7434"/>
                <a:gd name="T12" fmla="*/ 2438 w 2774"/>
                <a:gd name="T13" fmla="*/ 1310 h 7434"/>
                <a:gd name="T14" fmla="*/ 1463 w 2774"/>
                <a:gd name="T15" fmla="*/ 1310 h 7434"/>
                <a:gd name="T16" fmla="*/ 1463 w 2774"/>
                <a:gd name="T17" fmla="*/ 0 h 7434"/>
                <a:gd name="T18" fmla="*/ 0 w 2774"/>
                <a:gd name="T19" fmla="*/ 0 h 7434"/>
                <a:gd name="T20" fmla="*/ 0 w 2774"/>
                <a:gd name="T21" fmla="*/ 5088 h 7434"/>
                <a:gd name="T22" fmla="*/ 732 w 2774"/>
                <a:gd name="T23" fmla="*/ 6915 h 7434"/>
                <a:gd name="T24" fmla="*/ 2164 w 2774"/>
                <a:gd name="T25" fmla="*/ 7433 h 7434"/>
                <a:gd name="T26" fmla="*/ 2529 w 2774"/>
                <a:gd name="T27" fmla="*/ 7402 h 7434"/>
                <a:gd name="T28" fmla="*/ 2773 w 2774"/>
                <a:gd name="T29" fmla="*/ 7402 h 7434"/>
                <a:gd name="T30" fmla="*/ 2773 w 2774"/>
                <a:gd name="T31" fmla="*/ 6001 h 7434"/>
                <a:gd name="T32" fmla="*/ 2499 w 2774"/>
                <a:gd name="T33" fmla="*/ 6031 h 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4" h="7434">
                  <a:moveTo>
                    <a:pt x="2499" y="6031"/>
                  </a:moveTo>
                  <a:lnTo>
                    <a:pt x="2499" y="6031"/>
                  </a:lnTo>
                  <a:cubicBezTo>
                    <a:pt x="2133" y="6062"/>
                    <a:pt x="1859" y="6001"/>
                    <a:pt x="1706" y="5818"/>
                  </a:cubicBezTo>
                  <a:cubicBezTo>
                    <a:pt x="1524" y="5696"/>
                    <a:pt x="1463" y="5421"/>
                    <a:pt x="1463" y="5088"/>
                  </a:cubicBezTo>
                  <a:cubicBezTo>
                    <a:pt x="1463" y="2619"/>
                    <a:pt x="1463" y="2619"/>
                    <a:pt x="1463" y="2619"/>
                  </a:cubicBezTo>
                  <a:cubicBezTo>
                    <a:pt x="2438" y="2619"/>
                    <a:pt x="2438" y="2619"/>
                    <a:pt x="2438" y="2619"/>
                  </a:cubicBezTo>
                  <a:cubicBezTo>
                    <a:pt x="2438" y="1310"/>
                    <a:pt x="2438" y="1310"/>
                    <a:pt x="2438" y="1310"/>
                  </a:cubicBezTo>
                  <a:cubicBezTo>
                    <a:pt x="1463" y="1310"/>
                    <a:pt x="1463" y="1310"/>
                    <a:pt x="1463" y="1310"/>
                  </a:cubicBezTo>
                  <a:cubicBezTo>
                    <a:pt x="1463" y="0"/>
                    <a:pt x="1463" y="0"/>
                    <a:pt x="1463" y="0"/>
                  </a:cubicBezTo>
                  <a:cubicBezTo>
                    <a:pt x="0" y="0"/>
                    <a:pt x="0" y="0"/>
                    <a:pt x="0" y="0"/>
                  </a:cubicBezTo>
                  <a:cubicBezTo>
                    <a:pt x="0" y="5088"/>
                    <a:pt x="0" y="5088"/>
                    <a:pt x="0" y="5088"/>
                  </a:cubicBezTo>
                  <a:cubicBezTo>
                    <a:pt x="0" y="5879"/>
                    <a:pt x="244" y="6488"/>
                    <a:pt x="732" y="6915"/>
                  </a:cubicBezTo>
                  <a:cubicBezTo>
                    <a:pt x="1097" y="7249"/>
                    <a:pt x="1615" y="7433"/>
                    <a:pt x="2164" y="7433"/>
                  </a:cubicBezTo>
                  <a:cubicBezTo>
                    <a:pt x="2286" y="7433"/>
                    <a:pt x="2407" y="7433"/>
                    <a:pt x="2529" y="7402"/>
                  </a:cubicBezTo>
                  <a:cubicBezTo>
                    <a:pt x="2773" y="7402"/>
                    <a:pt x="2773" y="7402"/>
                    <a:pt x="2773" y="7402"/>
                  </a:cubicBezTo>
                  <a:cubicBezTo>
                    <a:pt x="2773" y="6001"/>
                    <a:pt x="2773" y="6001"/>
                    <a:pt x="2773" y="6001"/>
                  </a:cubicBezTo>
                  <a:lnTo>
                    <a:pt x="2499" y="60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5" name="Freeform 7">
              <a:extLst>
                <a:ext uri="{FF2B5EF4-FFF2-40B4-BE49-F238E27FC236}">
                  <a16:creationId xmlns:a16="http://schemas.microsoft.com/office/drawing/2014/main" id="{94FE6C54-0F5A-B545-B311-00748133E8CB}"/>
                </a:ext>
              </a:extLst>
            </p:cNvPr>
            <p:cNvSpPr>
              <a:spLocks noChangeArrowheads="1"/>
            </p:cNvSpPr>
            <p:nvPr/>
          </p:nvSpPr>
          <p:spPr bwMode="auto">
            <a:xfrm>
              <a:off x="2574925" y="1552575"/>
              <a:ext cx="954088" cy="2873375"/>
            </a:xfrm>
            <a:custGeom>
              <a:avLst/>
              <a:gdLst>
                <a:gd name="T0" fmla="*/ 1676 w 2651"/>
                <a:gd name="T1" fmla="*/ 6367 h 7982"/>
                <a:gd name="T2" fmla="*/ 1676 w 2651"/>
                <a:gd name="T3" fmla="*/ 6367 h 7982"/>
                <a:gd name="T4" fmla="*/ 1492 w 2651"/>
                <a:gd name="T5" fmla="*/ 5788 h 7982"/>
                <a:gd name="T6" fmla="*/ 1492 w 2651"/>
                <a:gd name="T7" fmla="*/ 0 h 7982"/>
                <a:gd name="T8" fmla="*/ 0 w 2651"/>
                <a:gd name="T9" fmla="*/ 0 h 7982"/>
                <a:gd name="T10" fmla="*/ 0 w 2651"/>
                <a:gd name="T11" fmla="*/ 5819 h 7982"/>
                <a:gd name="T12" fmla="*/ 670 w 2651"/>
                <a:gd name="T13" fmla="*/ 7494 h 7982"/>
                <a:gd name="T14" fmla="*/ 2011 w 2651"/>
                <a:gd name="T15" fmla="*/ 7981 h 7982"/>
                <a:gd name="T16" fmla="*/ 2345 w 2651"/>
                <a:gd name="T17" fmla="*/ 7951 h 7982"/>
                <a:gd name="T18" fmla="*/ 2650 w 2651"/>
                <a:gd name="T19" fmla="*/ 7921 h 7982"/>
                <a:gd name="T20" fmla="*/ 2650 w 2651"/>
                <a:gd name="T21" fmla="*/ 6489 h 7982"/>
                <a:gd name="T22" fmla="*/ 2285 w 2651"/>
                <a:gd name="T23" fmla="*/ 6519 h 7982"/>
                <a:gd name="T24" fmla="*/ 1676 w 2651"/>
                <a:gd name="T25" fmla="*/ 6367 h 7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7982">
                  <a:moveTo>
                    <a:pt x="1676" y="6367"/>
                  </a:moveTo>
                  <a:lnTo>
                    <a:pt x="1676" y="6367"/>
                  </a:lnTo>
                  <a:cubicBezTo>
                    <a:pt x="1554" y="6245"/>
                    <a:pt x="1492" y="6062"/>
                    <a:pt x="1492" y="5788"/>
                  </a:cubicBezTo>
                  <a:cubicBezTo>
                    <a:pt x="1492" y="0"/>
                    <a:pt x="1492" y="0"/>
                    <a:pt x="1492" y="0"/>
                  </a:cubicBezTo>
                  <a:cubicBezTo>
                    <a:pt x="0" y="0"/>
                    <a:pt x="0" y="0"/>
                    <a:pt x="0" y="0"/>
                  </a:cubicBezTo>
                  <a:cubicBezTo>
                    <a:pt x="0" y="5819"/>
                    <a:pt x="0" y="5819"/>
                    <a:pt x="0" y="5819"/>
                  </a:cubicBezTo>
                  <a:cubicBezTo>
                    <a:pt x="0" y="6519"/>
                    <a:pt x="243" y="7098"/>
                    <a:pt x="670" y="7494"/>
                  </a:cubicBezTo>
                  <a:cubicBezTo>
                    <a:pt x="1005" y="7799"/>
                    <a:pt x="1492" y="7981"/>
                    <a:pt x="2011" y="7981"/>
                  </a:cubicBezTo>
                  <a:cubicBezTo>
                    <a:pt x="2132" y="7981"/>
                    <a:pt x="2223" y="7981"/>
                    <a:pt x="2345" y="7951"/>
                  </a:cubicBezTo>
                  <a:cubicBezTo>
                    <a:pt x="2650" y="7921"/>
                    <a:pt x="2650" y="7921"/>
                    <a:pt x="2650" y="7921"/>
                  </a:cubicBezTo>
                  <a:cubicBezTo>
                    <a:pt x="2650" y="6489"/>
                    <a:pt x="2650" y="6489"/>
                    <a:pt x="2650" y="6489"/>
                  </a:cubicBezTo>
                  <a:cubicBezTo>
                    <a:pt x="2285" y="6519"/>
                    <a:pt x="2285" y="6519"/>
                    <a:pt x="2285" y="6519"/>
                  </a:cubicBezTo>
                  <a:cubicBezTo>
                    <a:pt x="2011" y="6519"/>
                    <a:pt x="1797" y="6489"/>
                    <a:pt x="1676" y="63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6" name="Freeform 8">
              <a:extLst>
                <a:ext uri="{FF2B5EF4-FFF2-40B4-BE49-F238E27FC236}">
                  <a16:creationId xmlns:a16="http://schemas.microsoft.com/office/drawing/2014/main" id="{6F3AEC48-AA9B-5647-9FA5-951550AE4656}"/>
                </a:ext>
              </a:extLst>
            </p:cNvPr>
            <p:cNvSpPr>
              <a:spLocks noChangeArrowheads="1"/>
            </p:cNvSpPr>
            <p:nvPr/>
          </p:nvSpPr>
          <p:spPr bwMode="auto">
            <a:xfrm>
              <a:off x="7059613" y="1563688"/>
              <a:ext cx="1919287" cy="2828925"/>
            </a:xfrm>
            <a:custGeom>
              <a:avLst/>
              <a:gdLst>
                <a:gd name="T0" fmla="*/ 2895 w 5333"/>
                <a:gd name="T1" fmla="*/ 1949 h 7860"/>
                <a:gd name="T2" fmla="*/ 2895 w 5333"/>
                <a:gd name="T3" fmla="*/ 1949 h 7860"/>
                <a:gd name="T4" fmla="*/ 1494 w 5333"/>
                <a:gd name="T5" fmla="*/ 2407 h 7860"/>
                <a:gd name="T6" fmla="*/ 1494 w 5333"/>
                <a:gd name="T7" fmla="*/ 0 h 7860"/>
                <a:gd name="T8" fmla="*/ 1463 w 5333"/>
                <a:gd name="T9" fmla="*/ 0 h 7860"/>
                <a:gd name="T10" fmla="*/ 0 w 5333"/>
                <a:gd name="T11" fmla="*/ 0 h 7860"/>
                <a:gd name="T12" fmla="*/ 0 w 5333"/>
                <a:gd name="T13" fmla="*/ 30 h 7860"/>
                <a:gd name="T14" fmla="*/ 0 w 5333"/>
                <a:gd name="T15" fmla="*/ 7859 h 7860"/>
                <a:gd name="T16" fmla="*/ 1494 w 5333"/>
                <a:gd name="T17" fmla="*/ 7859 h 7860"/>
                <a:gd name="T18" fmla="*/ 1494 w 5333"/>
                <a:gd name="T19" fmla="*/ 4448 h 7860"/>
                <a:gd name="T20" fmla="*/ 2651 w 5333"/>
                <a:gd name="T21" fmla="*/ 3290 h 7860"/>
                <a:gd name="T22" fmla="*/ 3809 w 5333"/>
                <a:gd name="T23" fmla="*/ 4448 h 7860"/>
                <a:gd name="T24" fmla="*/ 3840 w 5333"/>
                <a:gd name="T25" fmla="*/ 7859 h 7860"/>
                <a:gd name="T26" fmla="*/ 5272 w 5333"/>
                <a:gd name="T27" fmla="*/ 7859 h 7860"/>
                <a:gd name="T28" fmla="*/ 5332 w 5333"/>
                <a:gd name="T29" fmla="*/ 7859 h 7860"/>
                <a:gd name="T30" fmla="*/ 5332 w 5333"/>
                <a:gd name="T31" fmla="*/ 4387 h 7860"/>
                <a:gd name="T32" fmla="*/ 5302 w 5333"/>
                <a:gd name="T33" fmla="*/ 4083 h 7860"/>
                <a:gd name="T34" fmla="*/ 2895 w 5333"/>
                <a:gd name="T35" fmla="*/ 1949 h 7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33" h="7860">
                  <a:moveTo>
                    <a:pt x="2895" y="1949"/>
                  </a:moveTo>
                  <a:lnTo>
                    <a:pt x="2895" y="1949"/>
                  </a:lnTo>
                  <a:cubicBezTo>
                    <a:pt x="2377" y="1949"/>
                    <a:pt x="1890" y="2133"/>
                    <a:pt x="1494" y="2407"/>
                  </a:cubicBezTo>
                  <a:cubicBezTo>
                    <a:pt x="1494" y="0"/>
                    <a:pt x="1494" y="0"/>
                    <a:pt x="1494" y="0"/>
                  </a:cubicBezTo>
                  <a:cubicBezTo>
                    <a:pt x="1463" y="0"/>
                    <a:pt x="1463" y="0"/>
                    <a:pt x="1463" y="0"/>
                  </a:cubicBezTo>
                  <a:cubicBezTo>
                    <a:pt x="0" y="0"/>
                    <a:pt x="0" y="0"/>
                    <a:pt x="0" y="0"/>
                  </a:cubicBezTo>
                  <a:cubicBezTo>
                    <a:pt x="0" y="30"/>
                    <a:pt x="0" y="30"/>
                    <a:pt x="0" y="30"/>
                  </a:cubicBezTo>
                  <a:cubicBezTo>
                    <a:pt x="0" y="7859"/>
                    <a:pt x="0" y="7859"/>
                    <a:pt x="0" y="7859"/>
                  </a:cubicBezTo>
                  <a:cubicBezTo>
                    <a:pt x="1494" y="7859"/>
                    <a:pt x="1494" y="7859"/>
                    <a:pt x="1494" y="7859"/>
                  </a:cubicBezTo>
                  <a:cubicBezTo>
                    <a:pt x="1494" y="4448"/>
                    <a:pt x="1494" y="4448"/>
                    <a:pt x="1494" y="4448"/>
                  </a:cubicBezTo>
                  <a:cubicBezTo>
                    <a:pt x="1494" y="3808"/>
                    <a:pt x="1890" y="3290"/>
                    <a:pt x="2651" y="3290"/>
                  </a:cubicBezTo>
                  <a:cubicBezTo>
                    <a:pt x="3291" y="3290"/>
                    <a:pt x="3809" y="3808"/>
                    <a:pt x="3809" y="4448"/>
                  </a:cubicBezTo>
                  <a:cubicBezTo>
                    <a:pt x="3840" y="7859"/>
                    <a:pt x="3840" y="7859"/>
                    <a:pt x="3840" y="7859"/>
                  </a:cubicBezTo>
                  <a:cubicBezTo>
                    <a:pt x="5272" y="7859"/>
                    <a:pt x="5272" y="7859"/>
                    <a:pt x="5272" y="7859"/>
                  </a:cubicBezTo>
                  <a:cubicBezTo>
                    <a:pt x="5332" y="7859"/>
                    <a:pt x="5332" y="7859"/>
                    <a:pt x="5332" y="7859"/>
                  </a:cubicBezTo>
                  <a:cubicBezTo>
                    <a:pt x="5332" y="4387"/>
                    <a:pt x="5332" y="4387"/>
                    <a:pt x="5332" y="4387"/>
                  </a:cubicBezTo>
                  <a:cubicBezTo>
                    <a:pt x="5332" y="4295"/>
                    <a:pt x="5302" y="4173"/>
                    <a:pt x="5302" y="4083"/>
                  </a:cubicBezTo>
                  <a:cubicBezTo>
                    <a:pt x="5150" y="2894"/>
                    <a:pt x="4144" y="1949"/>
                    <a:pt x="2895" y="1949"/>
                  </a:cubicBezTo>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grpSp>
      <p:sp>
        <p:nvSpPr>
          <p:cNvPr id="15" name="TextBox 14">
            <a:extLst>
              <a:ext uri="{FF2B5EF4-FFF2-40B4-BE49-F238E27FC236}">
                <a16:creationId xmlns:a16="http://schemas.microsoft.com/office/drawing/2014/main" id="{5C0E27DD-6053-3949-9708-FB6390B6572C}"/>
              </a:ext>
            </a:extLst>
          </p:cNvPr>
          <p:cNvSpPr txBox="1"/>
          <p:nvPr userDrawn="1"/>
        </p:nvSpPr>
        <p:spPr>
          <a:xfrm>
            <a:off x="609601" y="6400804"/>
            <a:ext cx="630335" cy="123111"/>
          </a:xfrm>
          <a:prstGeom prst="rect">
            <a:avLst/>
          </a:prstGeom>
          <a:noFill/>
        </p:spPr>
        <p:txBody>
          <a:bodyPr wrap="square" lIns="0" tIns="0" rIns="0" bIns="0" rtlCol="0" anchor="b" anchorCtr="0">
            <a:spAutoFit/>
          </a:bodyPr>
          <a:lstStyle/>
          <a:p>
            <a:pPr marL="0" marR="0" indent="0" algn="l" defTabSz="914377" rtl="0" eaLnBrk="0" fontAlgn="base" latinLnBrk="0" hangingPunct="0">
              <a:lnSpc>
                <a:spcPct val="100000"/>
              </a:lnSpc>
              <a:spcBef>
                <a:spcPct val="0"/>
              </a:spcBef>
              <a:spcAft>
                <a:spcPct val="0"/>
              </a:spcAft>
              <a:buClrTx/>
              <a:buSzTx/>
              <a:buFontTx/>
              <a:buNone/>
              <a:tabLst/>
              <a:defRPr/>
            </a:pPr>
            <a:fld id="{BC0FA351-5A70-4EC9-BE2D-E8D941B01E50}" type="slidenum">
              <a:rPr lang="en-US" sz="800" b="0" i="0" smtClean="0">
                <a:solidFill>
                  <a:srgbClr val="1D1918"/>
                </a:solidFill>
                <a:latin typeface="+mn-lt"/>
                <a:cs typeface="FS Thrive Elliot Regular"/>
              </a:rPr>
              <a:pPr marL="0" marR="0" indent="0" algn="l" defTabSz="914377" rtl="0" eaLnBrk="0" fontAlgn="base" latinLnBrk="0" hangingPunct="0">
                <a:lnSpc>
                  <a:spcPct val="100000"/>
                </a:lnSpc>
                <a:spcBef>
                  <a:spcPct val="0"/>
                </a:spcBef>
                <a:spcAft>
                  <a:spcPct val="0"/>
                </a:spcAft>
                <a:buClrTx/>
                <a:buSzTx/>
                <a:buFontTx/>
                <a:buNone/>
                <a:tabLst/>
                <a:defRPr/>
              </a:pPr>
              <a:t>‹#›</a:t>
            </a:fld>
            <a:endParaRPr lang="en-US" sz="800" b="0" i="0">
              <a:solidFill>
                <a:srgbClr val="1D1918"/>
              </a:solidFill>
              <a:latin typeface="+mn-lt"/>
              <a:cs typeface="FS Thrive Elliot Regular"/>
            </a:endParaRPr>
          </a:p>
        </p:txBody>
      </p:sp>
    </p:spTree>
    <p:extLst>
      <p:ext uri="{BB962C8B-B14F-4D97-AF65-F5344CB8AC3E}">
        <p14:creationId xmlns:p14="http://schemas.microsoft.com/office/powerpoint/2010/main" val="7090071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Agenda slide - 3">
    <p:bg>
      <p:bgPr>
        <a:solidFill>
          <a:schemeClr val="bg1"/>
        </a:solidFill>
        <a:effectLst/>
      </p:bgPr>
    </p:bg>
    <p:spTree>
      <p:nvGrpSpPr>
        <p:cNvPr id="1" name=""/>
        <p:cNvGrpSpPr/>
        <p:nvPr/>
      </p:nvGrpSpPr>
      <p:grpSpPr>
        <a:xfrm>
          <a:off x="0" y="0"/>
          <a:ext cx="0" cy="0"/>
          <a:chOff x="0" y="0"/>
          <a:chExt cx="0" cy="0"/>
        </a:xfrm>
      </p:grpSpPr>
      <p:sp>
        <p:nvSpPr>
          <p:cNvPr id="14" name="object 4">
            <a:extLst>
              <a:ext uri="{FF2B5EF4-FFF2-40B4-BE49-F238E27FC236}">
                <a16:creationId xmlns:a16="http://schemas.microsoft.com/office/drawing/2014/main" id="{26F9E08C-391A-2342-94E5-36BFA0BF85EC}"/>
              </a:ext>
            </a:extLst>
          </p:cNvPr>
          <p:cNvSpPr/>
          <p:nvPr userDrawn="1"/>
        </p:nvSpPr>
        <p:spPr>
          <a:xfrm>
            <a:off x="8675568" y="0"/>
            <a:ext cx="3516433" cy="6858000"/>
          </a:xfrm>
          <a:custGeom>
            <a:avLst/>
            <a:gdLst/>
            <a:ahLst/>
            <a:cxnLst/>
            <a:rect l="l" t="t" r="r" b="b"/>
            <a:pathLst>
              <a:path w="3510279" h="6858000">
                <a:moveTo>
                  <a:pt x="3510175" y="0"/>
                </a:moveTo>
                <a:lnTo>
                  <a:pt x="0" y="0"/>
                </a:lnTo>
                <a:lnTo>
                  <a:pt x="28765" y="39200"/>
                </a:lnTo>
                <a:lnTo>
                  <a:pt x="57221" y="78640"/>
                </a:lnTo>
                <a:lnTo>
                  <a:pt x="85367" y="118317"/>
                </a:lnTo>
                <a:lnTo>
                  <a:pt x="113201" y="158230"/>
                </a:lnTo>
                <a:lnTo>
                  <a:pt x="140720" y="198376"/>
                </a:lnTo>
                <a:lnTo>
                  <a:pt x="167924" y="238754"/>
                </a:lnTo>
                <a:lnTo>
                  <a:pt x="194810" y="279363"/>
                </a:lnTo>
                <a:lnTo>
                  <a:pt x="221377" y="320200"/>
                </a:lnTo>
                <a:lnTo>
                  <a:pt x="247623" y="361263"/>
                </a:lnTo>
                <a:lnTo>
                  <a:pt x="273545" y="402551"/>
                </a:lnTo>
                <a:lnTo>
                  <a:pt x="299143" y="444062"/>
                </a:lnTo>
                <a:lnTo>
                  <a:pt x="324414" y="485795"/>
                </a:lnTo>
                <a:lnTo>
                  <a:pt x="349357" y="527747"/>
                </a:lnTo>
                <a:lnTo>
                  <a:pt x="373970" y="569916"/>
                </a:lnTo>
                <a:lnTo>
                  <a:pt x="398251" y="612302"/>
                </a:lnTo>
                <a:lnTo>
                  <a:pt x="422199" y="654901"/>
                </a:lnTo>
                <a:lnTo>
                  <a:pt x="445811" y="697713"/>
                </a:lnTo>
                <a:lnTo>
                  <a:pt x="469085" y="740736"/>
                </a:lnTo>
                <a:lnTo>
                  <a:pt x="492021" y="783967"/>
                </a:lnTo>
                <a:lnTo>
                  <a:pt x="514616" y="827406"/>
                </a:lnTo>
                <a:lnTo>
                  <a:pt x="536868" y="871049"/>
                </a:lnTo>
                <a:lnTo>
                  <a:pt x="558776" y="914896"/>
                </a:lnTo>
                <a:lnTo>
                  <a:pt x="580338" y="958945"/>
                </a:lnTo>
                <a:lnTo>
                  <a:pt x="601551" y="1003194"/>
                </a:lnTo>
                <a:lnTo>
                  <a:pt x="622416" y="1047641"/>
                </a:lnTo>
                <a:lnTo>
                  <a:pt x="642928" y="1092284"/>
                </a:lnTo>
                <a:lnTo>
                  <a:pt x="663087" y="1137121"/>
                </a:lnTo>
                <a:lnTo>
                  <a:pt x="682892" y="1182152"/>
                </a:lnTo>
                <a:lnTo>
                  <a:pt x="702339" y="1227373"/>
                </a:lnTo>
                <a:lnTo>
                  <a:pt x="721428" y="1272784"/>
                </a:lnTo>
                <a:lnTo>
                  <a:pt x="740156" y="1318382"/>
                </a:lnTo>
                <a:lnTo>
                  <a:pt x="758523" y="1364166"/>
                </a:lnTo>
                <a:lnTo>
                  <a:pt x="776525" y="1410134"/>
                </a:lnTo>
                <a:lnTo>
                  <a:pt x="794161" y="1456283"/>
                </a:lnTo>
                <a:lnTo>
                  <a:pt x="811430" y="1502614"/>
                </a:lnTo>
                <a:lnTo>
                  <a:pt x="828330" y="1549122"/>
                </a:lnTo>
                <a:lnTo>
                  <a:pt x="844858" y="1595808"/>
                </a:lnTo>
                <a:lnTo>
                  <a:pt x="861014" y="1642668"/>
                </a:lnTo>
                <a:lnTo>
                  <a:pt x="876794" y="1689702"/>
                </a:lnTo>
                <a:lnTo>
                  <a:pt x="892199" y="1736907"/>
                </a:lnTo>
                <a:lnTo>
                  <a:pt x="907225" y="1784281"/>
                </a:lnTo>
                <a:lnTo>
                  <a:pt x="921871" y="1831824"/>
                </a:lnTo>
                <a:lnTo>
                  <a:pt x="936135" y="1879533"/>
                </a:lnTo>
                <a:lnTo>
                  <a:pt x="950016" y="1927406"/>
                </a:lnTo>
                <a:lnTo>
                  <a:pt x="963512" y="1975441"/>
                </a:lnTo>
                <a:lnTo>
                  <a:pt x="976620" y="2023638"/>
                </a:lnTo>
                <a:lnTo>
                  <a:pt x="989339" y="2071993"/>
                </a:lnTo>
                <a:lnTo>
                  <a:pt x="1001668" y="2120505"/>
                </a:lnTo>
                <a:lnTo>
                  <a:pt x="1013604" y="2169173"/>
                </a:lnTo>
                <a:lnTo>
                  <a:pt x="1025145" y="2217995"/>
                </a:lnTo>
                <a:lnTo>
                  <a:pt x="1036291" y="2266968"/>
                </a:lnTo>
                <a:lnTo>
                  <a:pt x="1047039" y="2316091"/>
                </a:lnTo>
                <a:lnTo>
                  <a:pt x="1057387" y="2365363"/>
                </a:lnTo>
                <a:lnTo>
                  <a:pt x="1067334" y="2414782"/>
                </a:lnTo>
                <a:lnTo>
                  <a:pt x="1076877" y="2464345"/>
                </a:lnTo>
                <a:lnTo>
                  <a:pt x="1086016" y="2514051"/>
                </a:lnTo>
                <a:lnTo>
                  <a:pt x="1094747" y="2563898"/>
                </a:lnTo>
                <a:lnTo>
                  <a:pt x="1103071" y="2613884"/>
                </a:lnTo>
                <a:lnTo>
                  <a:pt x="1110983" y="2664008"/>
                </a:lnTo>
                <a:lnTo>
                  <a:pt x="1118484" y="2714268"/>
                </a:lnTo>
                <a:lnTo>
                  <a:pt x="1125571" y="2764663"/>
                </a:lnTo>
                <a:lnTo>
                  <a:pt x="1132242" y="2815189"/>
                </a:lnTo>
                <a:lnTo>
                  <a:pt x="1138496" y="2865846"/>
                </a:lnTo>
                <a:lnTo>
                  <a:pt x="1144330" y="2916632"/>
                </a:lnTo>
                <a:lnTo>
                  <a:pt x="1149744" y="2967544"/>
                </a:lnTo>
                <a:lnTo>
                  <a:pt x="1154734" y="3018582"/>
                </a:lnTo>
                <a:lnTo>
                  <a:pt x="1159300" y="3069743"/>
                </a:lnTo>
                <a:lnTo>
                  <a:pt x="1163440" y="3121026"/>
                </a:lnTo>
                <a:lnTo>
                  <a:pt x="1167151" y="3172428"/>
                </a:lnTo>
                <a:lnTo>
                  <a:pt x="1170432" y="3223949"/>
                </a:lnTo>
                <a:lnTo>
                  <a:pt x="1173282" y="3275586"/>
                </a:lnTo>
                <a:lnTo>
                  <a:pt x="1175698" y="3327337"/>
                </a:lnTo>
                <a:lnTo>
                  <a:pt x="1177679" y="3379201"/>
                </a:lnTo>
                <a:lnTo>
                  <a:pt x="1179223" y="3431176"/>
                </a:lnTo>
                <a:lnTo>
                  <a:pt x="1180328" y="3483261"/>
                </a:lnTo>
                <a:lnTo>
                  <a:pt x="1180992" y="3535452"/>
                </a:lnTo>
                <a:lnTo>
                  <a:pt x="1181214" y="3587750"/>
                </a:lnTo>
                <a:lnTo>
                  <a:pt x="1180992" y="3640096"/>
                </a:lnTo>
                <a:lnTo>
                  <a:pt x="1180326" y="3692337"/>
                </a:lnTo>
                <a:lnTo>
                  <a:pt x="1179219" y="3744471"/>
                </a:lnTo>
                <a:lnTo>
                  <a:pt x="1177672" y="3796495"/>
                </a:lnTo>
                <a:lnTo>
                  <a:pt x="1175688" y="3848408"/>
                </a:lnTo>
                <a:lnTo>
                  <a:pt x="1173267" y="3900208"/>
                </a:lnTo>
                <a:lnTo>
                  <a:pt x="1170412" y="3951893"/>
                </a:lnTo>
                <a:lnTo>
                  <a:pt x="1167124" y="4003461"/>
                </a:lnTo>
                <a:lnTo>
                  <a:pt x="1163405" y="4054912"/>
                </a:lnTo>
                <a:lnTo>
                  <a:pt x="1159258" y="4106242"/>
                </a:lnTo>
                <a:lnTo>
                  <a:pt x="1154683" y="4157451"/>
                </a:lnTo>
                <a:lnTo>
                  <a:pt x="1149683" y="4208536"/>
                </a:lnTo>
                <a:lnTo>
                  <a:pt x="1144259" y="4259495"/>
                </a:lnTo>
                <a:lnTo>
                  <a:pt x="1138414" y="4310327"/>
                </a:lnTo>
                <a:lnTo>
                  <a:pt x="1132148" y="4361031"/>
                </a:lnTo>
                <a:lnTo>
                  <a:pt x="1125465" y="4411603"/>
                </a:lnTo>
                <a:lnTo>
                  <a:pt x="1118364" y="4462043"/>
                </a:lnTo>
                <a:lnTo>
                  <a:pt x="1110849" y="4512348"/>
                </a:lnTo>
                <a:lnTo>
                  <a:pt x="1102922" y="4562518"/>
                </a:lnTo>
                <a:lnTo>
                  <a:pt x="1094583" y="4612549"/>
                </a:lnTo>
                <a:lnTo>
                  <a:pt x="1085835" y="4662441"/>
                </a:lnTo>
                <a:lnTo>
                  <a:pt x="1076679" y="4712192"/>
                </a:lnTo>
                <a:lnTo>
                  <a:pt x="1067117" y="4761799"/>
                </a:lnTo>
                <a:lnTo>
                  <a:pt x="1057152" y="4811261"/>
                </a:lnTo>
                <a:lnTo>
                  <a:pt x="1046785" y="4860576"/>
                </a:lnTo>
                <a:lnTo>
                  <a:pt x="1036017" y="4909742"/>
                </a:lnTo>
                <a:lnTo>
                  <a:pt x="1024850" y="4958759"/>
                </a:lnTo>
                <a:lnTo>
                  <a:pt x="1013287" y="5007623"/>
                </a:lnTo>
                <a:lnTo>
                  <a:pt x="1001329" y="5056333"/>
                </a:lnTo>
                <a:lnTo>
                  <a:pt x="988978" y="5104887"/>
                </a:lnTo>
                <a:lnTo>
                  <a:pt x="976235" y="5153284"/>
                </a:lnTo>
                <a:lnTo>
                  <a:pt x="963103" y="5201521"/>
                </a:lnTo>
                <a:lnTo>
                  <a:pt x="949583" y="5249597"/>
                </a:lnTo>
                <a:lnTo>
                  <a:pt x="935676" y="5297511"/>
                </a:lnTo>
                <a:lnTo>
                  <a:pt x="921386" y="5345260"/>
                </a:lnTo>
                <a:lnTo>
                  <a:pt x="906713" y="5392842"/>
                </a:lnTo>
                <a:lnTo>
                  <a:pt x="891659" y="5440256"/>
                </a:lnTo>
                <a:lnTo>
                  <a:pt x="876227" y="5487500"/>
                </a:lnTo>
                <a:lnTo>
                  <a:pt x="860417" y="5534572"/>
                </a:lnTo>
                <a:lnTo>
                  <a:pt x="844233" y="5581471"/>
                </a:lnTo>
                <a:lnTo>
                  <a:pt x="827674" y="5628194"/>
                </a:lnTo>
                <a:lnTo>
                  <a:pt x="810744" y="5674740"/>
                </a:lnTo>
                <a:lnTo>
                  <a:pt x="793444" y="5721107"/>
                </a:lnTo>
                <a:lnTo>
                  <a:pt x="775776" y="5767294"/>
                </a:lnTo>
                <a:lnTo>
                  <a:pt x="757741" y="5813298"/>
                </a:lnTo>
                <a:lnTo>
                  <a:pt x="739342" y="5859117"/>
                </a:lnTo>
                <a:lnTo>
                  <a:pt x="720580" y="5904751"/>
                </a:lnTo>
                <a:lnTo>
                  <a:pt x="701458" y="5950196"/>
                </a:lnTo>
                <a:lnTo>
                  <a:pt x="681975" y="5995452"/>
                </a:lnTo>
                <a:lnTo>
                  <a:pt x="662136" y="6040517"/>
                </a:lnTo>
                <a:lnTo>
                  <a:pt x="641941" y="6085388"/>
                </a:lnTo>
                <a:lnTo>
                  <a:pt x="621392" y="6130065"/>
                </a:lnTo>
                <a:lnTo>
                  <a:pt x="600491" y="6174544"/>
                </a:lnTo>
                <a:lnTo>
                  <a:pt x="579240" y="6218825"/>
                </a:lnTo>
                <a:lnTo>
                  <a:pt x="557640" y="6262906"/>
                </a:lnTo>
                <a:lnTo>
                  <a:pt x="535694" y="6306785"/>
                </a:lnTo>
                <a:lnTo>
                  <a:pt x="513403" y="6350459"/>
                </a:lnTo>
                <a:lnTo>
                  <a:pt x="490768" y="6393928"/>
                </a:lnTo>
                <a:lnTo>
                  <a:pt x="467793" y="6437190"/>
                </a:lnTo>
                <a:lnTo>
                  <a:pt x="444478" y="6480242"/>
                </a:lnTo>
                <a:lnTo>
                  <a:pt x="420825" y="6523083"/>
                </a:lnTo>
                <a:lnTo>
                  <a:pt x="396836" y="6565711"/>
                </a:lnTo>
                <a:lnTo>
                  <a:pt x="372513" y="6608125"/>
                </a:lnTo>
                <a:lnTo>
                  <a:pt x="347858" y="6650322"/>
                </a:lnTo>
                <a:lnTo>
                  <a:pt x="322872" y="6692301"/>
                </a:lnTo>
                <a:lnTo>
                  <a:pt x="297557" y="6734060"/>
                </a:lnTo>
                <a:lnTo>
                  <a:pt x="271916" y="6775597"/>
                </a:lnTo>
                <a:lnTo>
                  <a:pt x="245949" y="6816911"/>
                </a:lnTo>
                <a:lnTo>
                  <a:pt x="219659" y="6858000"/>
                </a:lnTo>
                <a:lnTo>
                  <a:pt x="3510175" y="6858000"/>
                </a:lnTo>
                <a:lnTo>
                  <a:pt x="3510175" y="0"/>
                </a:lnTo>
                <a:close/>
              </a:path>
            </a:pathLst>
          </a:custGeom>
          <a:gradFill>
            <a:gsLst>
              <a:gs pos="20000">
                <a:schemeClr val="bg2"/>
              </a:gs>
              <a:gs pos="100000">
                <a:schemeClr val="bg1">
                  <a:alpha val="0"/>
                </a:schemeClr>
              </a:gs>
            </a:gsLst>
            <a:lin ang="18600000" scaled="0"/>
          </a:gradFill>
        </p:spPr>
        <p:txBody>
          <a:bodyPr wrap="square" lIns="0" tIns="0" rIns="0" bIns="0" rtlCol="0"/>
          <a:lstStyle/>
          <a:p>
            <a:endParaRPr sz="1800">
              <a:latin typeface="FS Thrive Elliot Regular"/>
            </a:endParaRPr>
          </a:p>
        </p:txBody>
      </p:sp>
      <p:sp>
        <p:nvSpPr>
          <p:cNvPr id="5" name="Text Placeholder 2">
            <a:extLst>
              <a:ext uri="{FF2B5EF4-FFF2-40B4-BE49-F238E27FC236}">
                <a16:creationId xmlns:a16="http://schemas.microsoft.com/office/drawing/2014/main" id="{356F4E7A-B2E9-A748-AB2E-8C37BED19469}"/>
              </a:ext>
            </a:extLst>
          </p:cNvPr>
          <p:cNvSpPr>
            <a:spLocks noGrp="1"/>
          </p:cNvSpPr>
          <p:nvPr>
            <p:ph idx="11"/>
          </p:nvPr>
        </p:nvSpPr>
        <p:spPr>
          <a:xfrm>
            <a:off x="609601" y="1547138"/>
            <a:ext cx="7201787" cy="1072345"/>
          </a:xfrm>
          <a:prstGeom prst="rect">
            <a:avLst/>
          </a:prstGeom>
        </p:spPr>
        <p:txBody>
          <a:bodyPr rtlCol="0"/>
          <a:lstStyle>
            <a:lvl1pPr>
              <a:lnSpc>
                <a:spcPct val="150000"/>
              </a:lnSpc>
              <a:buFont typeface="System Font Regular"/>
              <a:buChar char="—"/>
              <a:defRPr sz="1600"/>
            </a:lvl1pPr>
            <a:lvl2pPr>
              <a:lnSpc>
                <a:spcPct val="150000"/>
              </a:lnSpc>
              <a:buFont typeface="Arial" panose="020B0604020202020204" pitchFamily="34" charset="0"/>
              <a:buChar char="•"/>
              <a:defRPr sz="1600"/>
            </a:lvl2pPr>
            <a:lvl3pPr>
              <a:lnSpc>
                <a:spcPct val="150000"/>
              </a:lnSpc>
              <a:buFont typeface="Courier New" panose="02070309020205020404" pitchFamily="49" charset="0"/>
              <a:buChar char="o"/>
              <a:defRPr sz="1600"/>
            </a:lvl3pPr>
          </a:lstStyle>
          <a:p>
            <a:pPr lvl="0"/>
            <a:r>
              <a:rPr lang="en-US" noProof="0"/>
              <a:t>Click to edit Master text styles</a:t>
            </a:r>
          </a:p>
          <a:p>
            <a:pPr lvl="1"/>
            <a:r>
              <a:rPr lang="en-US" noProof="0"/>
              <a:t>Second level</a:t>
            </a:r>
          </a:p>
          <a:p>
            <a:pPr lvl="2"/>
            <a:r>
              <a:rPr lang="en-US" noProof="0"/>
              <a:t>Third level</a:t>
            </a:r>
          </a:p>
        </p:txBody>
      </p:sp>
      <p:sp>
        <p:nvSpPr>
          <p:cNvPr id="2" name="Title 1"/>
          <p:cNvSpPr>
            <a:spLocks noGrp="1"/>
          </p:cNvSpPr>
          <p:nvPr>
            <p:ph type="title"/>
          </p:nvPr>
        </p:nvSpPr>
        <p:spPr>
          <a:xfrm>
            <a:off x="609601" y="457202"/>
            <a:ext cx="7201787" cy="730332"/>
          </a:xfrm>
        </p:spPr>
        <p:txBody>
          <a:bodyPr/>
          <a:lstStyle>
            <a:lvl1pPr>
              <a:lnSpc>
                <a:spcPct val="100000"/>
              </a:lnSpc>
              <a:defRPr/>
            </a:lvl1pPr>
          </a:lstStyle>
          <a:p>
            <a:r>
              <a:rPr lang="en-US"/>
              <a:t>Click to edit Master title style</a:t>
            </a:r>
          </a:p>
        </p:txBody>
      </p:sp>
      <p:grpSp>
        <p:nvGrpSpPr>
          <p:cNvPr id="18" name="Group 1">
            <a:extLst>
              <a:ext uri="{FF2B5EF4-FFF2-40B4-BE49-F238E27FC236}">
                <a16:creationId xmlns:a16="http://schemas.microsoft.com/office/drawing/2014/main" id="{5F15D574-624F-6B49-88AB-BDBA8037938F}"/>
              </a:ext>
            </a:extLst>
          </p:cNvPr>
          <p:cNvGrpSpPr>
            <a:grpSpLocks/>
          </p:cNvGrpSpPr>
          <p:nvPr userDrawn="1"/>
        </p:nvGrpSpPr>
        <p:grpSpPr bwMode="auto">
          <a:xfrm>
            <a:off x="10632640" y="6265533"/>
            <a:ext cx="969664" cy="390523"/>
            <a:chOff x="161925" y="1530350"/>
            <a:chExt cx="10079038" cy="4059238"/>
          </a:xfrm>
          <a:solidFill>
            <a:schemeClr val="tx1"/>
          </a:solidFill>
        </p:grpSpPr>
        <p:sp>
          <p:nvSpPr>
            <p:cNvPr id="19" name="Freeform 18">
              <a:extLst>
                <a:ext uri="{FF2B5EF4-FFF2-40B4-BE49-F238E27FC236}">
                  <a16:creationId xmlns:a16="http://schemas.microsoft.com/office/drawing/2014/main" id="{AB0B749A-79AE-5E40-94E2-90D5183615D6}"/>
                </a:ext>
              </a:extLst>
            </p:cNvPr>
            <p:cNvSpPr>
              <a:spLocks noChangeArrowheads="1"/>
            </p:cNvSpPr>
            <p:nvPr/>
          </p:nvSpPr>
          <p:spPr bwMode="auto">
            <a:xfrm>
              <a:off x="3748088" y="1530350"/>
              <a:ext cx="603250" cy="592138"/>
            </a:xfrm>
            <a:custGeom>
              <a:avLst/>
              <a:gdLst>
                <a:gd name="T0" fmla="*/ 853 w 1677"/>
                <a:gd name="T1" fmla="*/ 0 h 1647"/>
                <a:gd name="T2" fmla="*/ 853 w 1677"/>
                <a:gd name="T3" fmla="*/ 0 h 1647"/>
                <a:gd name="T4" fmla="*/ 0 w 1677"/>
                <a:gd name="T5" fmla="*/ 823 h 1647"/>
                <a:gd name="T6" fmla="*/ 853 w 1677"/>
                <a:gd name="T7" fmla="*/ 1646 h 1647"/>
                <a:gd name="T8" fmla="*/ 1676 w 1677"/>
                <a:gd name="T9" fmla="*/ 823 h 1647"/>
                <a:gd name="T10" fmla="*/ 853 w 1677"/>
                <a:gd name="T11" fmla="*/ 0 h 1647"/>
              </a:gdLst>
              <a:ahLst/>
              <a:cxnLst>
                <a:cxn ang="0">
                  <a:pos x="T0" y="T1"/>
                </a:cxn>
                <a:cxn ang="0">
                  <a:pos x="T2" y="T3"/>
                </a:cxn>
                <a:cxn ang="0">
                  <a:pos x="T4" y="T5"/>
                </a:cxn>
                <a:cxn ang="0">
                  <a:pos x="T6" y="T7"/>
                </a:cxn>
                <a:cxn ang="0">
                  <a:pos x="T8" y="T9"/>
                </a:cxn>
                <a:cxn ang="0">
                  <a:pos x="T10" y="T11"/>
                </a:cxn>
              </a:cxnLst>
              <a:rect l="0" t="0" r="r" b="b"/>
              <a:pathLst>
                <a:path w="1677" h="1647">
                  <a:moveTo>
                    <a:pt x="853" y="0"/>
                  </a:moveTo>
                  <a:lnTo>
                    <a:pt x="853" y="0"/>
                  </a:lnTo>
                  <a:cubicBezTo>
                    <a:pt x="396" y="0"/>
                    <a:pt x="0" y="366"/>
                    <a:pt x="0" y="823"/>
                  </a:cubicBezTo>
                  <a:cubicBezTo>
                    <a:pt x="0" y="1280"/>
                    <a:pt x="396" y="1646"/>
                    <a:pt x="853" y="1646"/>
                  </a:cubicBezTo>
                  <a:cubicBezTo>
                    <a:pt x="1310" y="1646"/>
                    <a:pt x="1676" y="1280"/>
                    <a:pt x="1676" y="823"/>
                  </a:cubicBezTo>
                  <a:cubicBezTo>
                    <a:pt x="1676" y="366"/>
                    <a:pt x="1310" y="0"/>
                    <a:pt x="85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0" name="Freeform 2">
              <a:extLst>
                <a:ext uri="{FF2B5EF4-FFF2-40B4-BE49-F238E27FC236}">
                  <a16:creationId xmlns:a16="http://schemas.microsoft.com/office/drawing/2014/main" id="{A5615680-6F63-4946-BCBD-D568834A2794}"/>
                </a:ext>
              </a:extLst>
            </p:cNvPr>
            <p:cNvSpPr>
              <a:spLocks noChangeArrowheads="1"/>
            </p:cNvSpPr>
            <p:nvPr/>
          </p:nvSpPr>
          <p:spPr bwMode="auto">
            <a:xfrm>
              <a:off x="161925" y="2298700"/>
              <a:ext cx="2171700" cy="2127250"/>
            </a:xfrm>
            <a:custGeom>
              <a:avLst/>
              <a:gdLst>
                <a:gd name="T0" fmla="*/ 3016 w 6034"/>
                <a:gd name="T1" fmla="*/ 0 h 5910"/>
                <a:gd name="T2" fmla="*/ 3016 w 6034"/>
                <a:gd name="T3" fmla="*/ 0 h 5910"/>
                <a:gd name="T4" fmla="*/ 0 w 6034"/>
                <a:gd name="T5" fmla="*/ 2955 h 5910"/>
                <a:gd name="T6" fmla="*/ 2773 w 6034"/>
                <a:gd name="T7" fmla="*/ 5909 h 5910"/>
                <a:gd name="T8" fmla="*/ 4570 w 6034"/>
                <a:gd name="T9" fmla="*/ 5300 h 5910"/>
                <a:gd name="T10" fmla="*/ 4570 w 6034"/>
                <a:gd name="T11" fmla="*/ 5818 h 5910"/>
                <a:gd name="T12" fmla="*/ 6033 w 6034"/>
                <a:gd name="T13" fmla="*/ 5818 h 5910"/>
                <a:gd name="T14" fmla="*/ 6033 w 6034"/>
                <a:gd name="T15" fmla="*/ 2955 h 5910"/>
                <a:gd name="T16" fmla="*/ 3016 w 6034"/>
                <a:gd name="T17" fmla="*/ 0 h 5910"/>
                <a:gd name="T18" fmla="*/ 3016 w 6034"/>
                <a:gd name="T19" fmla="*/ 4599 h 5910"/>
                <a:gd name="T20" fmla="*/ 3016 w 6034"/>
                <a:gd name="T21" fmla="*/ 4599 h 5910"/>
                <a:gd name="T22" fmla="*/ 1493 w 6034"/>
                <a:gd name="T23" fmla="*/ 2955 h 5910"/>
                <a:gd name="T24" fmla="*/ 3016 w 6034"/>
                <a:gd name="T25" fmla="*/ 1310 h 5910"/>
                <a:gd name="T26" fmla="*/ 4570 w 6034"/>
                <a:gd name="T27" fmla="*/ 2955 h 5910"/>
                <a:gd name="T28" fmla="*/ 3016 w 6034"/>
                <a:gd name="T29" fmla="*/ 4599 h 5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34" h="5910">
                  <a:moveTo>
                    <a:pt x="3016" y="0"/>
                  </a:moveTo>
                  <a:lnTo>
                    <a:pt x="3016" y="0"/>
                  </a:lnTo>
                  <a:cubicBezTo>
                    <a:pt x="1249" y="0"/>
                    <a:pt x="0" y="1249"/>
                    <a:pt x="0" y="2955"/>
                  </a:cubicBezTo>
                  <a:cubicBezTo>
                    <a:pt x="0" y="4660"/>
                    <a:pt x="1158" y="5909"/>
                    <a:pt x="2773" y="5909"/>
                  </a:cubicBezTo>
                  <a:cubicBezTo>
                    <a:pt x="3442" y="5909"/>
                    <a:pt x="4083" y="5697"/>
                    <a:pt x="4570" y="5300"/>
                  </a:cubicBezTo>
                  <a:cubicBezTo>
                    <a:pt x="4570" y="5818"/>
                    <a:pt x="4570" y="5818"/>
                    <a:pt x="4570" y="5818"/>
                  </a:cubicBezTo>
                  <a:cubicBezTo>
                    <a:pt x="6033" y="5818"/>
                    <a:pt x="6033" y="5818"/>
                    <a:pt x="6033" y="5818"/>
                  </a:cubicBezTo>
                  <a:cubicBezTo>
                    <a:pt x="6033" y="2955"/>
                    <a:pt x="6033" y="2955"/>
                    <a:pt x="6033" y="2955"/>
                  </a:cubicBezTo>
                  <a:cubicBezTo>
                    <a:pt x="6033" y="1249"/>
                    <a:pt x="4753" y="0"/>
                    <a:pt x="3016" y="0"/>
                  </a:cubicBezTo>
                  <a:close/>
                  <a:moveTo>
                    <a:pt x="3016" y="4599"/>
                  </a:moveTo>
                  <a:lnTo>
                    <a:pt x="3016" y="4599"/>
                  </a:lnTo>
                  <a:cubicBezTo>
                    <a:pt x="2102" y="4599"/>
                    <a:pt x="1493" y="3929"/>
                    <a:pt x="1493" y="2955"/>
                  </a:cubicBezTo>
                  <a:cubicBezTo>
                    <a:pt x="1493" y="2010"/>
                    <a:pt x="2133" y="1310"/>
                    <a:pt x="3016" y="1310"/>
                  </a:cubicBezTo>
                  <a:cubicBezTo>
                    <a:pt x="3930" y="1310"/>
                    <a:pt x="4570" y="2010"/>
                    <a:pt x="4570" y="2955"/>
                  </a:cubicBezTo>
                  <a:cubicBezTo>
                    <a:pt x="4570" y="3929"/>
                    <a:pt x="3930" y="4599"/>
                    <a:pt x="3016" y="459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1" name="Freeform 3">
              <a:extLst>
                <a:ext uri="{FF2B5EF4-FFF2-40B4-BE49-F238E27FC236}">
                  <a16:creationId xmlns:a16="http://schemas.microsoft.com/office/drawing/2014/main" id="{A755175B-79F9-284E-BB58-37C96DA7B064}"/>
                </a:ext>
              </a:extLst>
            </p:cNvPr>
            <p:cNvSpPr>
              <a:spLocks noChangeArrowheads="1"/>
            </p:cNvSpPr>
            <p:nvPr/>
          </p:nvSpPr>
          <p:spPr bwMode="auto">
            <a:xfrm>
              <a:off x="3792538" y="2332038"/>
              <a:ext cx="515937" cy="2062162"/>
            </a:xfrm>
            <a:custGeom>
              <a:avLst/>
              <a:gdLst>
                <a:gd name="T0" fmla="*/ 0 w 1433"/>
                <a:gd name="T1" fmla="*/ 5726 h 5727"/>
                <a:gd name="T2" fmla="*/ 1432 w 1433"/>
                <a:gd name="T3" fmla="*/ 5726 h 5727"/>
                <a:gd name="T4" fmla="*/ 1432 w 1433"/>
                <a:gd name="T5" fmla="*/ 0 h 5727"/>
                <a:gd name="T6" fmla="*/ 0 w 1433"/>
                <a:gd name="T7" fmla="*/ 0 h 5727"/>
                <a:gd name="T8" fmla="*/ 0 w 1433"/>
                <a:gd name="T9" fmla="*/ 5726 h 5727"/>
              </a:gdLst>
              <a:ahLst/>
              <a:cxnLst>
                <a:cxn ang="0">
                  <a:pos x="T0" y="T1"/>
                </a:cxn>
                <a:cxn ang="0">
                  <a:pos x="T2" y="T3"/>
                </a:cxn>
                <a:cxn ang="0">
                  <a:pos x="T4" y="T5"/>
                </a:cxn>
                <a:cxn ang="0">
                  <a:pos x="T6" y="T7"/>
                </a:cxn>
                <a:cxn ang="0">
                  <a:pos x="T8" y="T9"/>
                </a:cxn>
              </a:cxnLst>
              <a:rect l="0" t="0" r="r" b="b"/>
              <a:pathLst>
                <a:path w="1433" h="5727">
                  <a:moveTo>
                    <a:pt x="0" y="5726"/>
                  </a:moveTo>
                  <a:lnTo>
                    <a:pt x="1432" y="5726"/>
                  </a:lnTo>
                  <a:lnTo>
                    <a:pt x="1432" y="0"/>
                  </a:lnTo>
                  <a:lnTo>
                    <a:pt x="0" y="0"/>
                  </a:lnTo>
                  <a:lnTo>
                    <a:pt x="0" y="572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2" name="Freeform 4">
              <a:extLst>
                <a:ext uri="{FF2B5EF4-FFF2-40B4-BE49-F238E27FC236}">
                  <a16:creationId xmlns:a16="http://schemas.microsoft.com/office/drawing/2014/main" id="{C165A3B0-651F-1047-937A-DD1FFB0F36F2}"/>
                </a:ext>
              </a:extLst>
            </p:cNvPr>
            <p:cNvSpPr>
              <a:spLocks noChangeArrowheads="1"/>
            </p:cNvSpPr>
            <p:nvPr/>
          </p:nvSpPr>
          <p:spPr bwMode="auto">
            <a:xfrm>
              <a:off x="4592638" y="2332038"/>
              <a:ext cx="2160587" cy="1009650"/>
            </a:xfrm>
            <a:custGeom>
              <a:avLst/>
              <a:gdLst>
                <a:gd name="T0" fmla="*/ 2986 w 6002"/>
                <a:gd name="T1" fmla="*/ 0 h 2804"/>
                <a:gd name="T2" fmla="*/ 2986 w 6002"/>
                <a:gd name="T3" fmla="*/ 0 h 2804"/>
                <a:gd name="T4" fmla="*/ 0 w 6002"/>
                <a:gd name="T5" fmla="*/ 2803 h 2804"/>
                <a:gd name="T6" fmla="*/ 1493 w 6002"/>
                <a:gd name="T7" fmla="*/ 2803 h 2804"/>
                <a:gd name="T8" fmla="*/ 3016 w 6002"/>
                <a:gd name="T9" fmla="*/ 1309 h 2804"/>
                <a:gd name="T10" fmla="*/ 4539 w 6002"/>
                <a:gd name="T11" fmla="*/ 2803 h 2804"/>
                <a:gd name="T12" fmla="*/ 6001 w 6002"/>
                <a:gd name="T13" fmla="*/ 2803 h 2804"/>
                <a:gd name="T14" fmla="*/ 2986 w 6002"/>
                <a:gd name="T15" fmla="*/ 0 h 28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2" h="2804">
                  <a:moveTo>
                    <a:pt x="2986" y="0"/>
                  </a:moveTo>
                  <a:lnTo>
                    <a:pt x="2986" y="0"/>
                  </a:lnTo>
                  <a:cubicBezTo>
                    <a:pt x="1311" y="0"/>
                    <a:pt x="62" y="1157"/>
                    <a:pt x="0" y="2803"/>
                  </a:cubicBezTo>
                  <a:cubicBezTo>
                    <a:pt x="1493" y="2803"/>
                    <a:pt x="1493" y="2803"/>
                    <a:pt x="1493" y="2803"/>
                  </a:cubicBezTo>
                  <a:cubicBezTo>
                    <a:pt x="1555" y="1918"/>
                    <a:pt x="2163" y="1309"/>
                    <a:pt x="3016" y="1309"/>
                  </a:cubicBezTo>
                  <a:cubicBezTo>
                    <a:pt x="3869" y="1309"/>
                    <a:pt x="4478" y="1918"/>
                    <a:pt x="4539" y="2803"/>
                  </a:cubicBezTo>
                  <a:cubicBezTo>
                    <a:pt x="6001" y="2803"/>
                    <a:pt x="6001" y="2803"/>
                    <a:pt x="6001" y="2803"/>
                  </a:cubicBezTo>
                  <a:cubicBezTo>
                    <a:pt x="5941" y="1157"/>
                    <a:pt x="4692" y="0"/>
                    <a:pt x="298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3" name="Freeform 5">
              <a:extLst>
                <a:ext uri="{FF2B5EF4-FFF2-40B4-BE49-F238E27FC236}">
                  <a16:creationId xmlns:a16="http://schemas.microsoft.com/office/drawing/2014/main" id="{4FFDD290-0EF0-7A43-8785-F74D86A0E679}"/>
                </a:ext>
              </a:extLst>
            </p:cNvPr>
            <p:cNvSpPr>
              <a:spLocks noChangeArrowheads="1"/>
            </p:cNvSpPr>
            <p:nvPr/>
          </p:nvSpPr>
          <p:spPr bwMode="auto">
            <a:xfrm>
              <a:off x="4592638" y="3592513"/>
              <a:ext cx="2160587" cy="1997075"/>
            </a:xfrm>
            <a:custGeom>
              <a:avLst/>
              <a:gdLst>
                <a:gd name="T0" fmla="*/ 4478 w 6002"/>
                <a:gd name="T1" fmla="*/ 0 h 5546"/>
                <a:gd name="T2" fmla="*/ 4478 w 6002"/>
                <a:gd name="T3" fmla="*/ 0 h 5546"/>
                <a:gd name="T4" fmla="*/ 4387 w 6002"/>
                <a:gd name="T5" fmla="*/ 213 h 5546"/>
                <a:gd name="T6" fmla="*/ 4387 w 6002"/>
                <a:gd name="T7" fmla="*/ 243 h 5546"/>
                <a:gd name="T8" fmla="*/ 4387 w 6002"/>
                <a:gd name="T9" fmla="*/ 275 h 5546"/>
                <a:gd name="T10" fmla="*/ 3016 w 6002"/>
                <a:gd name="T11" fmla="*/ 1096 h 5546"/>
                <a:gd name="T12" fmla="*/ 1555 w 6002"/>
                <a:gd name="T13" fmla="*/ 0 h 5546"/>
                <a:gd name="T14" fmla="*/ 1555 w 6002"/>
                <a:gd name="T15" fmla="*/ 0 h 5546"/>
                <a:gd name="T16" fmla="*/ 31 w 6002"/>
                <a:gd name="T17" fmla="*/ 0 h 5546"/>
                <a:gd name="T18" fmla="*/ 31 w 6002"/>
                <a:gd name="T19" fmla="*/ 0 h 5546"/>
                <a:gd name="T20" fmla="*/ 2742 w 6002"/>
                <a:gd name="T21" fmla="*/ 2407 h 5546"/>
                <a:gd name="T22" fmla="*/ 4539 w 6002"/>
                <a:gd name="T23" fmla="*/ 1797 h 5546"/>
                <a:gd name="T24" fmla="*/ 4539 w 6002"/>
                <a:gd name="T25" fmla="*/ 2224 h 5546"/>
                <a:gd name="T26" fmla="*/ 4539 w 6002"/>
                <a:gd name="T27" fmla="*/ 2315 h 5546"/>
                <a:gd name="T28" fmla="*/ 4539 w 6002"/>
                <a:gd name="T29" fmla="*/ 2437 h 5546"/>
                <a:gd name="T30" fmla="*/ 4509 w 6002"/>
                <a:gd name="T31" fmla="*/ 3046 h 5546"/>
                <a:gd name="T32" fmla="*/ 3016 w 6002"/>
                <a:gd name="T33" fmla="*/ 4235 h 5546"/>
                <a:gd name="T34" fmla="*/ 1524 w 6002"/>
                <a:gd name="T35" fmla="*/ 3046 h 5546"/>
                <a:gd name="T36" fmla="*/ 0 w 6002"/>
                <a:gd name="T37" fmla="*/ 3046 h 5546"/>
                <a:gd name="T38" fmla="*/ 2986 w 6002"/>
                <a:gd name="T39" fmla="*/ 5545 h 5546"/>
                <a:gd name="T40" fmla="*/ 5971 w 6002"/>
                <a:gd name="T41" fmla="*/ 3108 h 5546"/>
                <a:gd name="T42" fmla="*/ 5971 w 6002"/>
                <a:gd name="T43" fmla="*/ 3108 h 5546"/>
                <a:gd name="T44" fmla="*/ 5971 w 6002"/>
                <a:gd name="T45" fmla="*/ 3077 h 5546"/>
                <a:gd name="T46" fmla="*/ 5971 w 6002"/>
                <a:gd name="T47" fmla="*/ 3046 h 5546"/>
                <a:gd name="T48" fmla="*/ 5971 w 6002"/>
                <a:gd name="T49" fmla="*/ 3046 h 5546"/>
                <a:gd name="T50" fmla="*/ 6001 w 6002"/>
                <a:gd name="T51" fmla="*/ 2224 h 5546"/>
                <a:gd name="T52" fmla="*/ 6001 w 6002"/>
                <a:gd name="T53" fmla="*/ 2315 h 5546"/>
                <a:gd name="T54" fmla="*/ 6001 w 6002"/>
                <a:gd name="T55" fmla="*/ 2285 h 5546"/>
                <a:gd name="T56" fmla="*/ 6001 w 6002"/>
                <a:gd name="T57" fmla="*/ 0 h 5546"/>
                <a:gd name="T58" fmla="*/ 4478 w 6002"/>
                <a:gd name="T59" fmla="*/ 0 h 5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02" h="5546">
                  <a:moveTo>
                    <a:pt x="4478" y="0"/>
                  </a:moveTo>
                  <a:lnTo>
                    <a:pt x="4478" y="0"/>
                  </a:lnTo>
                  <a:cubicBezTo>
                    <a:pt x="4448" y="91"/>
                    <a:pt x="4417" y="153"/>
                    <a:pt x="4387" y="213"/>
                  </a:cubicBezTo>
                  <a:cubicBezTo>
                    <a:pt x="4387" y="243"/>
                    <a:pt x="4387" y="243"/>
                    <a:pt x="4387" y="243"/>
                  </a:cubicBezTo>
                  <a:cubicBezTo>
                    <a:pt x="4387" y="243"/>
                    <a:pt x="4387" y="243"/>
                    <a:pt x="4387" y="275"/>
                  </a:cubicBezTo>
                  <a:cubicBezTo>
                    <a:pt x="4113" y="762"/>
                    <a:pt x="3625" y="1096"/>
                    <a:pt x="3016" y="1096"/>
                  </a:cubicBezTo>
                  <a:cubicBezTo>
                    <a:pt x="2285" y="1096"/>
                    <a:pt x="1736" y="670"/>
                    <a:pt x="1555" y="0"/>
                  </a:cubicBezTo>
                  <a:lnTo>
                    <a:pt x="1555" y="0"/>
                  </a:lnTo>
                  <a:cubicBezTo>
                    <a:pt x="31" y="0"/>
                    <a:pt x="31" y="0"/>
                    <a:pt x="31" y="0"/>
                  </a:cubicBezTo>
                  <a:lnTo>
                    <a:pt x="31" y="0"/>
                  </a:lnTo>
                  <a:cubicBezTo>
                    <a:pt x="244" y="1432"/>
                    <a:pt x="1341" y="2407"/>
                    <a:pt x="2742" y="2407"/>
                  </a:cubicBezTo>
                  <a:cubicBezTo>
                    <a:pt x="3442" y="2407"/>
                    <a:pt x="4083" y="2193"/>
                    <a:pt x="4539" y="1797"/>
                  </a:cubicBezTo>
                  <a:cubicBezTo>
                    <a:pt x="4539" y="2224"/>
                    <a:pt x="4539" y="2224"/>
                    <a:pt x="4539" y="2224"/>
                  </a:cubicBezTo>
                  <a:cubicBezTo>
                    <a:pt x="4539" y="2315"/>
                    <a:pt x="4539" y="2315"/>
                    <a:pt x="4539" y="2315"/>
                  </a:cubicBezTo>
                  <a:cubicBezTo>
                    <a:pt x="4539" y="2437"/>
                    <a:pt x="4539" y="2437"/>
                    <a:pt x="4539" y="2437"/>
                  </a:cubicBezTo>
                  <a:cubicBezTo>
                    <a:pt x="4539" y="2437"/>
                    <a:pt x="4539" y="2834"/>
                    <a:pt x="4509" y="3046"/>
                  </a:cubicBezTo>
                  <a:cubicBezTo>
                    <a:pt x="4326" y="3747"/>
                    <a:pt x="3747" y="4235"/>
                    <a:pt x="3016" y="4235"/>
                  </a:cubicBezTo>
                  <a:cubicBezTo>
                    <a:pt x="2255" y="4235"/>
                    <a:pt x="1676" y="3747"/>
                    <a:pt x="1524" y="3046"/>
                  </a:cubicBezTo>
                  <a:cubicBezTo>
                    <a:pt x="0" y="3046"/>
                    <a:pt x="0" y="3046"/>
                    <a:pt x="0" y="3046"/>
                  </a:cubicBezTo>
                  <a:cubicBezTo>
                    <a:pt x="214" y="4509"/>
                    <a:pt x="1402" y="5545"/>
                    <a:pt x="2986" y="5545"/>
                  </a:cubicBezTo>
                  <a:cubicBezTo>
                    <a:pt x="4570" y="5545"/>
                    <a:pt x="5757" y="4570"/>
                    <a:pt x="5971" y="3108"/>
                  </a:cubicBezTo>
                  <a:lnTo>
                    <a:pt x="5971" y="3108"/>
                  </a:lnTo>
                  <a:cubicBezTo>
                    <a:pt x="5971" y="3108"/>
                    <a:pt x="5971" y="3108"/>
                    <a:pt x="5971" y="3077"/>
                  </a:cubicBezTo>
                  <a:lnTo>
                    <a:pt x="5971" y="3046"/>
                  </a:lnTo>
                  <a:lnTo>
                    <a:pt x="5971" y="3046"/>
                  </a:lnTo>
                  <a:cubicBezTo>
                    <a:pt x="6001" y="2924"/>
                    <a:pt x="6001" y="2681"/>
                    <a:pt x="6001" y="2224"/>
                  </a:cubicBezTo>
                  <a:cubicBezTo>
                    <a:pt x="6001" y="2315"/>
                    <a:pt x="6001" y="2315"/>
                    <a:pt x="6001" y="2315"/>
                  </a:cubicBezTo>
                  <a:cubicBezTo>
                    <a:pt x="6001" y="2285"/>
                    <a:pt x="6001" y="2285"/>
                    <a:pt x="6001" y="2285"/>
                  </a:cubicBezTo>
                  <a:cubicBezTo>
                    <a:pt x="6001" y="0"/>
                    <a:pt x="6001" y="0"/>
                    <a:pt x="6001" y="0"/>
                  </a:cubicBezTo>
                  <a:cubicBezTo>
                    <a:pt x="4478" y="0"/>
                    <a:pt x="4478" y="0"/>
                    <a:pt x="4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4" name="Freeform 6">
              <a:extLst>
                <a:ext uri="{FF2B5EF4-FFF2-40B4-BE49-F238E27FC236}">
                  <a16:creationId xmlns:a16="http://schemas.microsoft.com/office/drawing/2014/main" id="{F231C169-9A5E-544C-ADBB-5F9E4D690F0D}"/>
                </a:ext>
              </a:extLst>
            </p:cNvPr>
            <p:cNvSpPr>
              <a:spLocks noChangeArrowheads="1"/>
            </p:cNvSpPr>
            <p:nvPr/>
          </p:nvSpPr>
          <p:spPr bwMode="auto">
            <a:xfrm>
              <a:off x="9242425" y="1728788"/>
              <a:ext cx="998538" cy="2676525"/>
            </a:xfrm>
            <a:custGeom>
              <a:avLst/>
              <a:gdLst>
                <a:gd name="T0" fmla="*/ 2499 w 2774"/>
                <a:gd name="T1" fmla="*/ 6031 h 7434"/>
                <a:gd name="T2" fmla="*/ 2499 w 2774"/>
                <a:gd name="T3" fmla="*/ 6031 h 7434"/>
                <a:gd name="T4" fmla="*/ 1706 w 2774"/>
                <a:gd name="T5" fmla="*/ 5818 h 7434"/>
                <a:gd name="T6" fmla="*/ 1463 w 2774"/>
                <a:gd name="T7" fmla="*/ 5088 h 7434"/>
                <a:gd name="T8" fmla="*/ 1463 w 2774"/>
                <a:gd name="T9" fmla="*/ 2619 h 7434"/>
                <a:gd name="T10" fmla="*/ 2438 w 2774"/>
                <a:gd name="T11" fmla="*/ 2619 h 7434"/>
                <a:gd name="T12" fmla="*/ 2438 w 2774"/>
                <a:gd name="T13" fmla="*/ 1310 h 7434"/>
                <a:gd name="T14" fmla="*/ 1463 w 2774"/>
                <a:gd name="T15" fmla="*/ 1310 h 7434"/>
                <a:gd name="T16" fmla="*/ 1463 w 2774"/>
                <a:gd name="T17" fmla="*/ 0 h 7434"/>
                <a:gd name="T18" fmla="*/ 0 w 2774"/>
                <a:gd name="T19" fmla="*/ 0 h 7434"/>
                <a:gd name="T20" fmla="*/ 0 w 2774"/>
                <a:gd name="T21" fmla="*/ 5088 h 7434"/>
                <a:gd name="T22" fmla="*/ 732 w 2774"/>
                <a:gd name="T23" fmla="*/ 6915 h 7434"/>
                <a:gd name="T24" fmla="*/ 2164 w 2774"/>
                <a:gd name="T25" fmla="*/ 7433 h 7434"/>
                <a:gd name="T26" fmla="*/ 2529 w 2774"/>
                <a:gd name="T27" fmla="*/ 7402 h 7434"/>
                <a:gd name="T28" fmla="*/ 2773 w 2774"/>
                <a:gd name="T29" fmla="*/ 7402 h 7434"/>
                <a:gd name="T30" fmla="*/ 2773 w 2774"/>
                <a:gd name="T31" fmla="*/ 6001 h 7434"/>
                <a:gd name="T32" fmla="*/ 2499 w 2774"/>
                <a:gd name="T33" fmla="*/ 6031 h 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4" h="7434">
                  <a:moveTo>
                    <a:pt x="2499" y="6031"/>
                  </a:moveTo>
                  <a:lnTo>
                    <a:pt x="2499" y="6031"/>
                  </a:lnTo>
                  <a:cubicBezTo>
                    <a:pt x="2133" y="6062"/>
                    <a:pt x="1859" y="6001"/>
                    <a:pt x="1706" y="5818"/>
                  </a:cubicBezTo>
                  <a:cubicBezTo>
                    <a:pt x="1524" y="5696"/>
                    <a:pt x="1463" y="5421"/>
                    <a:pt x="1463" y="5088"/>
                  </a:cubicBezTo>
                  <a:cubicBezTo>
                    <a:pt x="1463" y="2619"/>
                    <a:pt x="1463" y="2619"/>
                    <a:pt x="1463" y="2619"/>
                  </a:cubicBezTo>
                  <a:cubicBezTo>
                    <a:pt x="2438" y="2619"/>
                    <a:pt x="2438" y="2619"/>
                    <a:pt x="2438" y="2619"/>
                  </a:cubicBezTo>
                  <a:cubicBezTo>
                    <a:pt x="2438" y="1310"/>
                    <a:pt x="2438" y="1310"/>
                    <a:pt x="2438" y="1310"/>
                  </a:cubicBezTo>
                  <a:cubicBezTo>
                    <a:pt x="1463" y="1310"/>
                    <a:pt x="1463" y="1310"/>
                    <a:pt x="1463" y="1310"/>
                  </a:cubicBezTo>
                  <a:cubicBezTo>
                    <a:pt x="1463" y="0"/>
                    <a:pt x="1463" y="0"/>
                    <a:pt x="1463" y="0"/>
                  </a:cubicBezTo>
                  <a:cubicBezTo>
                    <a:pt x="0" y="0"/>
                    <a:pt x="0" y="0"/>
                    <a:pt x="0" y="0"/>
                  </a:cubicBezTo>
                  <a:cubicBezTo>
                    <a:pt x="0" y="5088"/>
                    <a:pt x="0" y="5088"/>
                    <a:pt x="0" y="5088"/>
                  </a:cubicBezTo>
                  <a:cubicBezTo>
                    <a:pt x="0" y="5879"/>
                    <a:pt x="244" y="6488"/>
                    <a:pt x="732" y="6915"/>
                  </a:cubicBezTo>
                  <a:cubicBezTo>
                    <a:pt x="1097" y="7249"/>
                    <a:pt x="1615" y="7433"/>
                    <a:pt x="2164" y="7433"/>
                  </a:cubicBezTo>
                  <a:cubicBezTo>
                    <a:pt x="2286" y="7433"/>
                    <a:pt x="2407" y="7433"/>
                    <a:pt x="2529" y="7402"/>
                  </a:cubicBezTo>
                  <a:cubicBezTo>
                    <a:pt x="2773" y="7402"/>
                    <a:pt x="2773" y="7402"/>
                    <a:pt x="2773" y="7402"/>
                  </a:cubicBezTo>
                  <a:cubicBezTo>
                    <a:pt x="2773" y="6001"/>
                    <a:pt x="2773" y="6001"/>
                    <a:pt x="2773" y="6001"/>
                  </a:cubicBezTo>
                  <a:lnTo>
                    <a:pt x="2499" y="60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5" name="Freeform 7">
              <a:extLst>
                <a:ext uri="{FF2B5EF4-FFF2-40B4-BE49-F238E27FC236}">
                  <a16:creationId xmlns:a16="http://schemas.microsoft.com/office/drawing/2014/main" id="{94FE6C54-0F5A-B545-B311-00748133E8CB}"/>
                </a:ext>
              </a:extLst>
            </p:cNvPr>
            <p:cNvSpPr>
              <a:spLocks noChangeArrowheads="1"/>
            </p:cNvSpPr>
            <p:nvPr/>
          </p:nvSpPr>
          <p:spPr bwMode="auto">
            <a:xfrm>
              <a:off x="2574925" y="1552575"/>
              <a:ext cx="954088" cy="2873375"/>
            </a:xfrm>
            <a:custGeom>
              <a:avLst/>
              <a:gdLst>
                <a:gd name="T0" fmla="*/ 1676 w 2651"/>
                <a:gd name="T1" fmla="*/ 6367 h 7982"/>
                <a:gd name="T2" fmla="*/ 1676 w 2651"/>
                <a:gd name="T3" fmla="*/ 6367 h 7982"/>
                <a:gd name="T4" fmla="*/ 1492 w 2651"/>
                <a:gd name="T5" fmla="*/ 5788 h 7982"/>
                <a:gd name="T6" fmla="*/ 1492 w 2651"/>
                <a:gd name="T7" fmla="*/ 0 h 7982"/>
                <a:gd name="T8" fmla="*/ 0 w 2651"/>
                <a:gd name="T9" fmla="*/ 0 h 7982"/>
                <a:gd name="T10" fmla="*/ 0 w 2651"/>
                <a:gd name="T11" fmla="*/ 5819 h 7982"/>
                <a:gd name="T12" fmla="*/ 670 w 2651"/>
                <a:gd name="T13" fmla="*/ 7494 h 7982"/>
                <a:gd name="T14" fmla="*/ 2011 w 2651"/>
                <a:gd name="T15" fmla="*/ 7981 h 7982"/>
                <a:gd name="T16" fmla="*/ 2345 w 2651"/>
                <a:gd name="T17" fmla="*/ 7951 h 7982"/>
                <a:gd name="T18" fmla="*/ 2650 w 2651"/>
                <a:gd name="T19" fmla="*/ 7921 h 7982"/>
                <a:gd name="T20" fmla="*/ 2650 w 2651"/>
                <a:gd name="T21" fmla="*/ 6489 h 7982"/>
                <a:gd name="T22" fmla="*/ 2285 w 2651"/>
                <a:gd name="T23" fmla="*/ 6519 h 7982"/>
                <a:gd name="T24" fmla="*/ 1676 w 2651"/>
                <a:gd name="T25" fmla="*/ 6367 h 7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7982">
                  <a:moveTo>
                    <a:pt x="1676" y="6367"/>
                  </a:moveTo>
                  <a:lnTo>
                    <a:pt x="1676" y="6367"/>
                  </a:lnTo>
                  <a:cubicBezTo>
                    <a:pt x="1554" y="6245"/>
                    <a:pt x="1492" y="6062"/>
                    <a:pt x="1492" y="5788"/>
                  </a:cubicBezTo>
                  <a:cubicBezTo>
                    <a:pt x="1492" y="0"/>
                    <a:pt x="1492" y="0"/>
                    <a:pt x="1492" y="0"/>
                  </a:cubicBezTo>
                  <a:cubicBezTo>
                    <a:pt x="0" y="0"/>
                    <a:pt x="0" y="0"/>
                    <a:pt x="0" y="0"/>
                  </a:cubicBezTo>
                  <a:cubicBezTo>
                    <a:pt x="0" y="5819"/>
                    <a:pt x="0" y="5819"/>
                    <a:pt x="0" y="5819"/>
                  </a:cubicBezTo>
                  <a:cubicBezTo>
                    <a:pt x="0" y="6519"/>
                    <a:pt x="243" y="7098"/>
                    <a:pt x="670" y="7494"/>
                  </a:cubicBezTo>
                  <a:cubicBezTo>
                    <a:pt x="1005" y="7799"/>
                    <a:pt x="1492" y="7981"/>
                    <a:pt x="2011" y="7981"/>
                  </a:cubicBezTo>
                  <a:cubicBezTo>
                    <a:pt x="2132" y="7981"/>
                    <a:pt x="2223" y="7981"/>
                    <a:pt x="2345" y="7951"/>
                  </a:cubicBezTo>
                  <a:cubicBezTo>
                    <a:pt x="2650" y="7921"/>
                    <a:pt x="2650" y="7921"/>
                    <a:pt x="2650" y="7921"/>
                  </a:cubicBezTo>
                  <a:cubicBezTo>
                    <a:pt x="2650" y="6489"/>
                    <a:pt x="2650" y="6489"/>
                    <a:pt x="2650" y="6489"/>
                  </a:cubicBezTo>
                  <a:cubicBezTo>
                    <a:pt x="2285" y="6519"/>
                    <a:pt x="2285" y="6519"/>
                    <a:pt x="2285" y="6519"/>
                  </a:cubicBezTo>
                  <a:cubicBezTo>
                    <a:pt x="2011" y="6519"/>
                    <a:pt x="1797" y="6489"/>
                    <a:pt x="1676" y="63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26" name="Freeform 8">
              <a:extLst>
                <a:ext uri="{FF2B5EF4-FFF2-40B4-BE49-F238E27FC236}">
                  <a16:creationId xmlns:a16="http://schemas.microsoft.com/office/drawing/2014/main" id="{6F3AEC48-AA9B-5647-9FA5-951550AE4656}"/>
                </a:ext>
              </a:extLst>
            </p:cNvPr>
            <p:cNvSpPr>
              <a:spLocks noChangeArrowheads="1"/>
            </p:cNvSpPr>
            <p:nvPr/>
          </p:nvSpPr>
          <p:spPr bwMode="auto">
            <a:xfrm>
              <a:off x="7059613" y="1563688"/>
              <a:ext cx="1919287" cy="2828925"/>
            </a:xfrm>
            <a:custGeom>
              <a:avLst/>
              <a:gdLst>
                <a:gd name="T0" fmla="*/ 2895 w 5333"/>
                <a:gd name="T1" fmla="*/ 1949 h 7860"/>
                <a:gd name="T2" fmla="*/ 2895 w 5333"/>
                <a:gd name="T3" fmla="*/ 1949 h 7860"/>
                <a:gd name="T4" fmla="*/ 1494 w 5333"/>
                <a:gd name="T5" fmla="*/ 2407 h 7860"/>
                <a:gd name="T6" fmla="*/ 1494 w 5333"/>
                <a:gd name="T7" fmla="*/ 0 h 7860"/>
                <a:gd name="T8" fmla="*/ 1463 w 5333"/>
                <a:gd name="T9" fmla="*/ 0 h 7860"/>
                <a:gd name="T10" fmla="*/ 0 w 5333"/>
                <a:gd name="T11" fmla="*/ 0 h 7860"/>
                <a:gd name="T12" fmla="*/ 0 w 5333"/>
                <a:gd name="T13" fmla="*/ 30 h 7860"/>
                <a:gd name="T14" fmla="*/ 0 w 5333"/>
                <a:gd name="T15" fmla="*/ 7859 h 7860"/>
                <a:gd name="T16" fmla="*/ 1494 w 5333"/>
                <a:gd name="T17" fmla="*/ 7859 h 7860"/>
                <a:gd name="T18" fmla="*/ 1494 w 5333"/>
                <a:gd name="T19" fmla="*/ 4448 h 7860"/>
                <a:gd name="T20" fmla="*/ 2651 w 5333"/>
                <a:gd name="T21" fmla="*/ 3290 h 7860"/>
                <a:gd name="T22" fmla="*/ 3809 w 5333"/>
                <a:gd name="T23" fmla="*/ 4448 h 7860"/>
                <a:gd name="T24" fmla="*/ 3840 w 5333"/>
                <a:gd name="T25" fmla="*/ 7859 h 7860"/>
                <a:gd name="T26" fmla="*/ 5272 w 5333"/>
                <a:gd name="T27" fmla="*/ 7859 h 7860"/>
                <a:gd name="T28" fmla="*/ 5332 w 5333"/>
                <a:gd name="T29" fmla="*/ 7859 h 7860"/>
                <a:gd name="T30" fmla="*/ 5332 w 5333"/>
                <a:gd name="T31" fmla="*/ 4387 h 7860"/>
                <a:gd name="T32" fmla="*/ 5302 w 5333"/>
                <a:gd name="T33" fmla="*/ 4083 h 7860"/>
                <a:gd name="T34" fmla="*/ 2895 w 5333"/>
                <a:gd name="T35" fmla="*/ 1949 h 7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33" h="7860">
                  <a:moveTo>
                    <a:pt x="2895" y="1949"/>
                  </a:moveTo>
                  <a:lnTo>
                    <a:pt x="2895" y="1949"/>
                  </a:lnTo>
                  <a:cubicBezTo>
                    <a:pt x="2377" y="1949"/>
                    <a:pt x="1890" y="2133"/>
                    <a:pt x="1494" y="2407"/>
                  </a:cubicBezTo>
                  <a:cubicBezTo>
                    <a:pt x="1494" y="0"/>
                    <a:pt x="1494" y="0"/>
                    <a:pt x="1494" y="0"/>
                  </a:cubicBezTo>
                  <a:cubicBezTo>
                    <a:pt x="1463" y="0"/>
                    <a:pt x="1463" y="0"/>
                    <a:pt x="1463" y="0"/>
                  </a:cubicBezTo>
                  <a:cubicBezTo>
                    <a:pt x="0" y="0"/>
                    <a:pt x="0" y="0"/>
                    <a:pt x="0" y="0"/>
                  </a:cubicBezTo>
                  <a:cubicBezTo>
                    <a:pt x="0" y="30"/>
                    <a:pt x="0" y="30"/>
                    <a:pt x="0" y="30"/>
                  </a:cubicBezTo>
                  <a:cubicBezTo>
                    <a:pt x="0" y="7859"/>
                    <a:pt x="0" y="7859"/>
                    <a:pt x="0" y="7859"/>
                  </a:cubicBezTo>
                  <a:cubicBezTo>
                    <a:pt x="1494" y="7859"/>
                    <a:pt x="1494" y="7859"/>
                    <a:pt x="1494" y="7859"/>
                  </a:cubicBezTo>
                  <a:cubicBezTo>
                    <a:pt x="1494" y="4448"/>
                    <a:pt x="1494" y="4448"/>
                    <a:pt x="1494" y="4448"/>
                  </a:cubicBezTo>
                  <a:cubicBezTo>
                    <a:pt x="1494" y="3808"/>
                    <a:pt x="1890" y="3290"/>
                    <a:pt x="2651" y="3290"/>
                  </a:cubicBezTo>
                  <a:cubicBezTo>
                    <a:pt x="3291" y="3290"/>
                    <a:pt x="3809" y="3808"/>
                    <a:pt x="3809" y="4448"/>
                  </a:cubicBezTo>
                  <a:cubicBezTo>
                    <a:pt x="3840" y="7859"/>
                    <a:pt x="3840" y="7859"/>
                    <a:pt x="3840" y="7859"/>
                  </a:cubicBezTo>
                  <a:cubicBezTo>
                    <a:pt x="5272" y="7859"/>
                    <a:pt x="5272" y="7859"/>
                    <a:pt x="5272" y="7859"/>
                  </a:cubicBezTo>
                  <a:cubicBezTo>
                    <a:pt x="5332" y="7859"/>
                    <a:pt x="5332" y="7859"/>
                    <a:pt x="5332" y="7859"/>
                  </a:cubicBezTo>
                  <a:cubicBezTo>
                    <a:pt x="5332" y="4387"/>
                    <a:pt x="5332" y="4387"/>
                    <a:pt x="5332" y="4387"/>
                  </a:cubicBezTo>
                  <a:cubicBezTo>
                    <a:pt x="5332" y="4295"/>
                    <a:pt x="5302" y="4173"/>
                    <a:pt x="5302" y="4083"/>
                  </a:cubicBezTo>
                  <a:cubicBezTo>
                    <a:pt x="5150" y="2894"/>
                    <a:pt x="4144" y="1949"/>
                    <a:pt x="2895" y="1949"/>
                  </a:cubicBezTo>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grpSp>
    </p:spTree>
    <p:extLst>
      <p:ext uri="{BB962C8B-B14F-4D97-AF65-F5344CB8AC3E}">
        <p14:creationId xmlns:p14="http://schemas.microsoft.com/office/powerpoint/2010/main" val="41901543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Divider Slide 4">
    <p:spTree>
      <p:nvGrpSpPr>
        <p:cNvPr id="1" name=""/>
        <p:cNvGrpSpPr/>
        <p:nvPr/>
      </p:nvGrpSpPr>
      <p:grpSpPr>
        <a:xfrm>
          <a:off x="0" y="0"/>
          <a:ext cx="0" cy="0"/>
          <a:chOff x="0" y="0"/>
          <a:chExt cx="0" cy="0"/>
        </a:xfrm>
      </p:grpSpPr>
      <p:sp>
        <p:nvSpPr>
          <p:cNvPr id="3" name="object 4"/>
          <p:cNvSpPr>
            <a:spLocks/>
          </p:cNvSpPr>
          <p:nvPr/>
        </p:nvSpPr>
        <p:spPr bwMode="auto">
          <a:xfrm>
            <a:off x="8682569" y="0"/>
            <a:ext cx="3509433" cy="6858000"/>
          </a:xfrm>
          <a:custGeom>
            <a:avLst/>
            <a:gdLst>
              <a:gd name="T0" fmla="*/ 28765 w 3510279"/>
              <a:gd name="T1" fmla="*/ 39200 h 6858000"/>
              <a:gd name="T2" fmla="*/ 113201 w 3510279"/>
              <a:gd name="T3" fmla="*/ 158230 h 6858000"/>
              <a:gd name="T4" fmla="*/ 194810 w 3510279"/>
              <a:gd name="T5" fmla="*/ 279363 h 6858000"/>
              <a:gd name="T6" fmla="*/ 273545 w 3510279"/>
              <a:gd name="T7" fmla="*/ 402551 h 6858000"/>
              <a:gd name="T8" fmla="*/ 349357 w 3510279"/>
              <a:gd name="T9" fmla="*/ 527747 h 6858000"/>
              <a:gd name="T10" fmla="*/ 422199 w 3510279"/>
              <a:gd name="T11" fmla="*/ 654901 h 6858000"/>
              <a:gd name="T12" fmla="*/ 492021 w 3510279"/>
              <a:gd name="T13" fmla="*/ 783967 h 6858000"/>
              <a:gd name="T14" fmla="*/ 558776 w 3510279"/>
              <a:gd name="T15" fmla="*/ 914896 h 6858000"/>
              <a:gd name="T16" fmla="*/ 622416 w 3510279"/>
              <a:gd name="T17" fmla="*/ 1047641 h 6858000"/>
              <a:gd name="T18" fmla="*/ 682892 w 3510279"/>
              <a:gd name="T19" fmla="*/ 1182152 h 6858000"/>
              <a:gd name="T20" fmla="*/ 740156 w 3510279"/>
              <a:gd name="T21" fmla="*/ 1318382 h 6858000"/>
              <a:gd name="T22" fmla="*/ 794161 w 3510279"/>
              <a:gd name="T23" fmla="*/ 1456283 h 6858000"/>
              <a:gd name="T24" fmla="*/ 844858 w 3510279"/>
              <a:gd name="T25" fmla="*/ 1595808 h 6858000"/>
              <a:gd name="T26" fmla="*/ 892199 w 3510279"/>
              <a:gd name="T27" fmla="*/ 1736907 h 6858000"/>
              <a:gd name="T28" fmla="*/ 936135 w 3510279"/>
              <a:gd name="T29" fmla="*/ 1879533 h 6858000"/>
              <a:gd name="T30" fmla="*/ 976620 w 3510279"/>
              <a:gd name="T31" fmla="*/ 2023638 h 6858000"/>
              <a:gd name="T32" fmla="*/ 1013604 w 3510279"/>
              <a:gd name="T33" fmla="*/ 2169173 h 6858000"/>
              <a:gd name="T34" fmla="*/ 1047039 w 3510279"/>
              <a:gd name="T35" fmla="*/ 2316091 h 6858000"/>
              <a:gd name="T36" fmla="*/ 1076877 w 3510279"/>
              <a:gd name="T37" fmla="*/ 2464345 h 6858000"/>
              <a:gd name="T38" fmla="*/ 1103071 w 3510279"/>
              <a:gd name="T39" fmla="*/ 2613884 h 6858000"/>
              <a:gd name="T40" fmla="*/ 1125571 w 3510279"/>
              <a:gd name="T41" fmla="*/ 2764663 h 6858000"/>
              <a:gd name="T42" fmla="*/ 1144330 w 3510279"/>
              <a:gd name="T43" fmla="*/ 2916632 h 6858000"/>
              <a:gd name="T44" fmla="*/ 1159300 w 3510279"/>
              <a:gd name="T45" fmla="*/ 3069743 h 6858000"/>
              <a:gd name="T46" fmla="*/ 1170432 w 3510279"/>
              <a:gd name="T47" fmla="*/ 3223949 h 6858000"/>
              <a:gd name="T48" fmla="*/ 1177679 w 3510279"/>
              <a:gd name="T49" fmla="*/ 3379201 h 6858000"/>
              <a:gd name="T50" fmla="*/ 1180992 w 3510279"/>
              <a:gd name="T51" fmla="*/ 3535452 h 6858000"/>
              <a:gd name="T52" fmla="*/ 1180326 w 3510279"/>
              <a:gd name="T53" fmla="*/ 3692337 h 6858000"/>
              <a:gd name="T54" fmla="*/ 1175688 w 3510279"/>
              <a:gd name="T55" fmla="*/ 3848408 h 6858000"/>
              <a:gd name="T56" fmla="*/ 1167124 w 3510279"/>
              <a:gd name="T57" fmla="*/ 4003461 h 6858000"/>
              <a:gd name="T58" fmla="*/ 1154683 w 3510279"/>
              <a:gd name="T59" fmla="*/ 4157451 h 6858000"/>
              <a:gd name="T60" fmla="*/ 1138414 w 3510279"/>
              <a:gd name="T61" fmla="*/ 4310327 h 6858000"/>
              <a:gd name="T62" fmla="*/ 1118364 w 3510279"/>
              <a:gd name="T63" fmla="*/ 4462043 h 6858000"/>
              <a:gd name="T64" fmla="*/ 1094583 w 3510279"/>
              <a:gd name="T65" fmla="*/ 4612549 h 6858000"/>
              <a:gd name="T66" fmla="*/ 1067117 w 3510279"/>
              <a:gd name="T67" fmla="*/ 4761799 h 6858000"/>
              <a:gd name="T68" fmla="*/ 1036017 w 3510279"/>
              <a:gd name="T69" fmla="*/ 4909742 h 6858000"/>
              <a:gd name="T70" fmla="*/ 1001329 w 3510279"/>
              <a:gd name="T71" fmla="*/ 5056333 h 6858000"/>
              <a:gd name="T72" fmla="*/ 963103 w 3510279"/>
              <a:gd name="T73" fmla="*/ 5201521 h 6858000"/>
              <a:gd name="T74" fmla="*/ 921386 w 3510279"/>
              <a:gd name="T75" fmla="*/ 5345260 h 6858000"/>
              <a:gd name="T76" fmla="*/ 876227 w 3510279"/>
              <a:gd name="T77" fmla="*/ 5487500 h 6858000"/>
              <a:gd name="T78" fmla="*/ 827674 w 3510279"/>
              <a:gd name="T79" fmla="*/ 5628194 h 6858000"/>
              <a:gd name="T80" fmla="*/ 775776 w 3510279"/>
              <a:gd name="T81" fmla="*/ 5767294 h 6858000"/>
              <a:gd name="T82" fmla="*/ 720580 w 3510279"/>
              <a:gd name="T83" fmla="*/ 5904751 h 6858000"/>
              <a:gd name="T84" fmla="*/ 662136 w 3510279"/>
              <a:gd name="T85" fmla="*/ 6040517 h 6858000"/>
              <a:gd name="T86" fmla="*/ 600491 w 3510279"/>
              <a:gd name="T87" fmla="*/ 6174544 h 6858000"/>
              <a:gd name="T88" fmla="*/ 535694 w 3510279"/>
              <a:gd name="T89" fmla="*/ 6306785 h 6858000"/>
              <a:gd name="T90" fmla="*/ 467793 w 3510279"/>
              <a:gd name="T91" fmla="*/ 6437190 h 6858000"/>
              <a:gd name="T92" fmla="*/ 396836 w 3510279"/>
              <a:gd name="T93" fmla="*/ 6565711 h 6858000"/>
              <a:gd name="T94" fmla="*/ 322872 w 3510279"/>
              <a:gd name="T95" fmla="*/ 6692301 h 6858000"/>
              <a:gd name="T96" fmla="*/ 245949 w 3510279"/>
              <a:gd name="T97" fmla="*/ 6816911 h 6858000"/>
              <a:gd name="T98" fmla="*/ 3510175 w 3510279"/>
              <a:gd name="T99" fmla="*/ 0 h 685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10279" h="6858000">
                <a:moveTo>
                  <a:pt x="3510175" y="0"/>
                </a:moveTo>
                <a:lnTo>
                  <a:pt x="0" y="0"/>
                </a:lnTo>
                <a:lnTo>
                  <a:pt x="28765" y="39200"/>
                </a:lnTo>
                <a:lnTo>
                  <a:pt x="57221" y="78640"/>
                </a:lnTo>
                <a:lnTo>
                  <a:pt x="85367" y="118317"/>
                </a:lnTo>
                <a:lnTo>
                  <a:pt x="113201" y="158230"/>
                </a:lnTo>
                <a:lnTo>
                  <a:pt x="140720" y="198376"/>
                </a:lnTo>
                <a:lnTo>
                  <a:pt x="167924" y="238754"/>
                </a:lnTo>
                <a:lnTo>
                  <a:pt x="194810" y="279363"/>
                </a:lnTo>
                <a:lnTo>
                  <a:pt x="221377" y="320200"/>
                </a:lnTo>
                <a:lnTo>
                  <a:pt x="247623" y="361263"/>
                </a:lnTo>
                <a:lnTo>
                  <a:pt x="273545" y="402551"/>
                </a:lnTo>
                <a:lnTo>
                  <a:pt x="299143" y="444062"/>
                </a:lnTo>
                <a:lnTo>
                  <a:pt x="324414" y="485795"/>
                </a:lnTo>
                <a:lnTo>
                  <a:pt x="349357" y="527747"/>
                </a:lnTo>
                <a:lnTo>
                  <a:pt x="373970" y="569916"/>
                </a:lnTo>
                <a:lnTo>
                  <a:pt x="398251" y="612302"/>
                </a:lnTo>
                <a:lnTo>
                  <a:pt x="422199" y="654901"/>
                </a:lnTo>
                <a:lnTo>
                  <a:pt x="445811" y="697713"/>
                </a:lnTo>
                <a:lnTo>
                  <a:pt x="469085" y="740736"/>
                </a:lnTo>
                <a:lnTo>
                  <a:pt x="492021" y="783967"/>
                </a:lnTo>
                <a:lnTo>
                  <a:pt x="514616" y="827406"/>
                </a:lnTo>
                <a:lnTo>
                  <a:pt x="536868" y="871049"/>
                </a:lnTo>
                <a:lnTo>
                  <a:pt x="558776" y="914896"/>
                </a:lnTo>
                <a:lnTo>
                  <a:pt x="580338" y="958945"/>
                </a:lnTo>
                <a:lnTo>
                  <a:pt x="601551" y="1003194"/>
                </a:lnTo>
                <a:lnTo>
                  <a:pt x="622416" y="1047641"/>
                </a:lnTo>
                <a:lnTo>
                  <a:pt x="642928" y="1092284"/>
                </a:lnTo>
                <a:lnTo>
                  <a:pt x="663087" y="1137121"/>
                </a:lnTo>
                <a:lnTo>
                  <a:pt x="682892" y="1182152"/>
                </a:lnTo>
                <a:lnTo>
                  <a:pt x="702339" y="1227373"/>
                </a:lnTo>
                <a:lnTo>
                  <a:pt x="721428" y="1272784"/>
                </a:lnTo>
                <a:lnTo>
                  <a:pt x="740156" y="1318382"/>
                </a:lnTo>
                <a:lnTo>
                  <a:pt x="758523" y="1364166"/>
                </a:lnTo>
                <a:lnTo>
                  <a:pt x="776525" y="1410134"/>
                </a:lnTo>
                <a:lnTo>
                  <a:pt x="794161" y="1456283"/>
                </a:lnTo>
                <a:lnTo>
                  <a:pt x="811430" y="1502614"/>
                </a:lnTo>
                <a:lnTo>
                  <a:pt x="828330" y="1549122"/>
                </a:lnTo>
                <a:lnTo>
                  <a:pt x="844858" y="1595808"/>
                </a:lnTo>
                <a:lnTo>
                  <a:pt x="861014" y="1642668"/>
                </a:lnTo>
                <a:lnTo>
                  <a:pt x="876794" y="1689702"/>
                </a:lnTo>
                <a:lnTo>
                  <a:pt x="892199" y="1736907"/>
                </a:lnTo>
                <a:lnTo>
                  <a:pt x="907225" y="1784281"/>
                </a:lnTo>
                <a:lnTo>
                  <a:pt x="921871" y="1831824"/>
                </a:lnTo>
                <a:lnTo>
                  <a:pt x="936135" y="1879533"/>
                </a:lnTo>
                <a:lnTo>
                  <a:pt x="950016" y="1927406"/>
                </a:lnTo>
                <a:lnTo>
                  <a:pt x="963512" y="1975441"/>
                </a:lnTo>
                <a:lnTo>
                  <a:pt x="976620" y="2023638"/>
                </a:lnTo>
                <a:lnTo>
                  <a:pt x="989339" y="2071993"/>
                </a:lnTo>
                <a:lnTo>
                  <a:pt x="1001668" y="2120505"/>
                </a:lnTo>
                <a:lnTo>
                  <a:pt x="1013604" y="2169173"/>
                </a:lnTo>
                <a:lnTo>
                  <a:pt x="1025145" y="2217995"/>
                </a:lnTo>
                <a:lnTo>
                  <a:pt x="1036291" y="2266968"/>
                </a:lnTo>
                <a:lnTo>
                  <a:pt x="1047039" y="2316091"/>
                </a:lnTo>
                <a:lnTo>
                  <a:pt x="1057387" y="2365363"/>
                </a:lnTo>
                <a:lnTo>
                  <a:pt x="1067334" y="2414782"/>
                </a:lnTo>
                <a:lnTo>
                  <a:pt x="1076877" y="2464345"/>
                </a:lnTo>
                <a:lnTo>
                  <a:pt x="1086016" y="2514051"/>
                </a:lnTo>
                <a:lnTo>
                  <a:pt x="1094747" y="2563898"/>
                </a:lnTo>
                <a:lnTo>
                  <a:pt x="1103071" y="2613884"/>
                </a:lnTo>
                <a:lnTo>
                  <a:pt x="1110983" y="2664008"/>
                </a:lnTo>
                <a:lnTo>
                  <a:pt x="1118484" y="2714268"/>
                </a:lnTo>
                <a:lnTo>
                  <a:pt x="1125571" y="2764663"/>
                </a:lnTo>
                <a:lnTo>
                  <a:pt x="1132242" y="2815189"/>
                </a:lnTo>
                <a:lnTo>
                  <a:pt x="1138496" y="2865846"/>
                </a:lnTo>
                <a:lnTo>
                  <a:pt x="1144330" y="2916632"/>
                </a:lnTo>
                <a:lnTo>
                  <a:pt x="1149744" y="2967544"/>
                </a:lnTo>
                <a:lnTo>
                  <a:pt x="1154734" y="3018582"/>
                </a:lnTo>
                <a:lnTo>
                  <a:pt x="1159300" y="3069743"/>
                </a:lnTo>
                <a:lnTo>
                  <a:pt x="1163440" y="3121026"/>
                </a:lnTo>
                <a:lnTo>
                  <a:pt x="1167151" y="3172428"/>
                </a:lnTo>
                <a:lnTo>
                  <a:pt x="1170432" y="3223949"/>
                </a:lnTo>
                <a:lnTo>
                  <a:pt x="1173282" y="3275586"/>
                </a:lnTo>
                <a:lnTo>
                  <a:pt x="1175698" y="3327337"/>
                </a:lnTo>
                <a:lnTo>
                  <a:pt x="1177679" y="3379201"/>
                </a:lnTo>
                <a:lnTo>
                  <a:pt x="1179223" y="3431176"/>
                </a:lnTo>
                <a:lnTo>
                  <a:pt x="1180328" y="3483261"/>
                </a:lnTo>
                <a:lnTo>
                  <a:pt x="1180992" y="3535452"/>
                </a:lnTo>
                <a:lnTo>
                  <a:pt x="1181214" y="3587750"/>
                </a:lnTo>
                <a:lnTo>
                  <a:pt x="1180992" y="3640096"/>
                </a:lnTo>
                <a:lnTo>
                  <a:pt x="1180326" y="3692337"/>
                </a:lnTo>
                <a:lnTo>
                  <a:pt x="1179219" y="3744471"/>
                </a:lnTo>
                <a:lnTo>
                  <a:pt x="1177672" y="3796495"/>
                </a:lnTo>
                <a:lnTo>
                  <a:pt x="1175688" y="3848408"/>
                </a:lnTo>
                <a:lnTo>
                  <a:pt x="1173267" y="3900208"/>
                </a:lnTo>
                <a:lnTo>
                  <a:pt x="1170412" y="3951893"/>
                </a:lnTo>
                <a:lnTo>
                  <a:pt x="1167124" y="4003461"/>
                </a:lnTo>
                <a:lnTo>
                  <a:pt x="1163405" y="4054912"/>
                </a:lnTo>
                <a:lnTo>
                  <a:pt x="1159258" y="4106242"/>
                </a:lnTo>
                <a:lnTo>
                  <a:pt x="1154683" y="4157451"/>
                </a:lnTo>
                <a:lnTo>
                  <a:pt x="1149683" y="4208536"/>
                </a:lnTo>
                <a:lnTo>
                  <a:pt x="1144259" y="4259495"/>
                </a:lnTo>
                <a:lnTo>
                  <a:pt x="1138414" y="4310327"/>
                </a:lnTo>
                <a:lnTo>
                  <a:pt x="1132148" y="4361031"/>
                </a:lnTo>
                <a:lnTo>
                  <a:pt x="1125465" y="4411603"/>
                </a:lnTo>
                <a:lnTo>
                  <a:pt x="1118364" y="4462043"/>
                </a:lnTo>
                <a:lnTo>
                  <a:pt x="1110849" y="4512348"/>
                </a:lnTo>
                <a:lnTo>
                  <a:pt x="1102922" y="4562518"/>
                </a:lnTo>
                <a:lnTo>
                  <a:pt x="1094583" y="4612549"/>
                </a:lnTo>
                <a:lnTo>
                  <a:pt x="1085835" y="4662441"/>
                </a:lnTo>
                <a:lnTo>
                  <a:pt x="1076679" y="4712192"/>
                </a:lnTo>
                <a:lnTo>
                  <a:pt x="1067117" y="4761799"/>
                </a:lnTo>
                <a:lnTo>
                  <a:pt x="1057152" y="4811261"/>
                </a:lnTo>
                <a:lnTo>
                  <a:pt x="1046785" y="4860576"/>
                </a:lnTo>
                <a:lnTo>
                  <a:pt x="1036017" y="4909742"/>
                </a:lnTo>
                <a:lnTo>
                  <a:pt x="1024850" y="4958759"/>
                </a:lnTo>
                <a:lnTo>
                  <a:pt x="1013287" y="5007623"/>
                </a:lnTo>
                <a:lnTo>
                  <a:pt x="1001329" y="5056333"/>
                </a:lnTo>
                <a:lnTo>
                  <a:pt x="988978" y="5104887"/>
                </a:lnTo>
                <a:lnTo>
                  <a:pt x="976235" y="5153284"/>
                </a:lnTo>
                <a:lnTo>
                  <a:pt x="963103" y="5201521"/>
                </a:lnTo>
                <a:lnTo>
                  <a:pt x="949583" y="5249597"/>
                </a:lnTo>
                <a:lnTo>
                  <a:pt x="935676" y="5297511"/>
                </a:lnTo>
                <a:lnTo>
                  <a:pt x="921386" y="5345260"/>
                </a:lnTo>
                <a:lnTo>
                  <a:pt x="906713" y="5392842"/>
                </a:lnTo>
                <a:lnTo>
                  <a:pt x="891659" y="5440256"/>
                </a:lnTo>
                <a:lnTo>
                  <a:pt x="876227" y="5487500"/>
                </a:lnTo>
                <a:lnTo>
                  <a:pt x="860417" y="5534572"/>
                </a:lnTo>
                <a:lnTo>
                  <a:pt x="844233" y="5581471"/>
                </a:lnTo>
                <a:lnTo>
                  <a:pt x="827674" y="5628194"/>
                </a:lnTo>
                <a:lnTo>
                  <a:pt x="810744" y="5674740"/>
                </a:lnTo>
                <a:lnTo>
                  <a:pt x="793444" y="5721107"/>
                </a:lnTo>
                <a:lnTo>
                  <a:pt x="775776" y="5767294"/>
                </a:lnTo>
                <a:lnTo>
                  <a:pt x="757741" y="5813298"/>
                </a:lnTo>
                <a:lnTo>
                  <a:pt x="739342" y="5859117"/>
                </a:lnTo>
                <a:lnTo>
                  <a:pt x="720580" y="5904751"/>
                </a:lnTo>
                <a:lnTo>
                  <a:pt x="701458" y="5950196"/>
                </a:lnTo>
                <a:lnTo>
                  <a:pt x="681975" y="5995452"/>
                </a:lnTo>
                <a:lnTo>
                  <a:pt x="662136" y="6040517"/>
                </a:lnTo>
                <a:lnTo>
                  <a:pt x="641941" y="6085388"/>
                </a:lnTo>
                <a:lnTo>
                  <a:pt x="621392" y="6130065"/>
                </a:lnTo>
                <a:lnTo>
                  <a:pt x="600491" y="6174544"/>
                </a:lnTo>
                <a:lnTo>
                  <a:pt x="579240" y="6218825"/>
                </a:lnTo>
                <a:lnTo>
                  <a:pt x="557640" y="6262906"/>
                </a:lnTo>
                <a:lnTo>
                  <a:pt x="535694" y="6306785"/>
                </a:lnTo>
                <a:lnTo>
                  <a:pt x="513403" y="6350459"/>
                </a:lnTo>
                <a:lnTo>
                  <a:pt x="490768" y="6393928"/>
                </a:lnTo>
                <a:lnTo>
                  <a:pt x="467793" y="6437190"/>
                </a:lnTo>
                <a:lnTo>
                  <a:pt x="444478" y="6480242"/>
                </a:lnTo>
                <a:lnTo>
                  <a:pt x="420825" y="6523083"/>
                </a:lnTo>
                <a:lnTo>
                  <a:pt x="396836" y="6565711"/>
                </a:lnTo>
                <a:lnTo>
                  <a:pt x="372513" y="6608125"/>
                </a:lnTo>
                <a:lnTo>
                  <a:pt x="347858" y="6650322"/>
                </a:lnTo>
                <a:lnTo>
                  <a:pt x="322872" y="6692301"/>
                </a:lnTo>
                <a:lnTo>
                  <a:pt x="297557" y="6734060"/>
                </a:lnTo>
                <a:lnTo>
                  <a:pt x="271916" y="6775597"/>
                </a:lnTo>
                <a:lnTo>
                  <a:pt x="245949" y="6816911"/>
                </a:lnTo>
                <a:lnTo>
                  <a:pt x="219659" y="6858000"/>
                </a:lnTo>
                <a:lnTo>
                  <a:pt x="3510175" y="6858000"/>
                </a:lnTo>
                <a:lnTo>
                  <a:pt x="351017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1800"/>
          </a:p>
        </p:txBody>
      </p:sp>
      <p:sp>
        <p:nvSpPr>
          <p:cNvPr id="15" name="Title 1">
            <a:extLst>
              <a:ext uri="{FF2B5EF4-FFF2-40B4-BE49-F238E27FC236}">
                <a16:creationId xmlns:a16="http://schemas.microsoft.com/office/drawing/2014/main" id="{4B61605A-E173-4346-969F-CD39A478037D}"/>
              </a:ext>
            </a:extLst>
          </p:cNvPr>
          <p:cNvSpPr>
            <a:spLocks noGrp="1"/>
          </p:cNvSpPr>
          <p:nvPr>
            <p:ph type="ctrTitle"/>
          </p:nvPr>
        </p:nvSpPr>
        <p:spPr>
          <a:xfrm>
            <a:off x="609600" y="457202"/>
            <a:ext cx="4887827" cy="2184399"/>
          </a:xfrm>
          <a:ln>
            <a:noFill/>
          </a:ln>
        </p:spPr>
        <p:txBody>
          <a:bodyPr/>
          <a:lstStyle>
            <a:lvl1pPr>
              <a:lnSpc>
                <a:spcPts val="3200"/>
              </a:lnSpc>
              <a:defRPr sz="3000" baseline="0"/>
            </a:lvl1pPr>
          </a:lstStyle>
          <a:p>
            <a:r>
              <a:rPr lang="en-US"/>
              <a:t>Click to edit Master title style</a:t>
            </a:r>
          </a:p>
        </p:txBody>
      </p:sp>
      <p:grpSp>
        <p:nvGrpSpPr>
          <p:cNvPr id="13" name="Group 12">
            <a:extLst>
              <a:ext uri="{FF2B5EF4-FFF2-40B4-BE49-F238E27FC236}">
                <a16:creationId xmlns:a16="http://schemas.microsoft.com/office/drawing/2014/main" id="{B92DF283-4907-4779-AA4B-F4A21739DE1F}"/>
              </a:ext>
            </a:extLst>
          </p:cNvPr>
          <p:cNvGrpSpPr/>
          <p:nvPr userDrawn="1"/>
        </p:nvGrpSpPr>
        <p:grpSpPr>
          <a:xfrm>
            <a:off x="10464801" y="6266524"/>
            <a:ext cx="1104831" cy="333720"/>
            <a:chOff x="161925" y="1530350"/>
            <a:chExt cx="10079038" cy="4059238"/>
          </a:xfrm>
          <a:solidFill>
            <a:schemeClr val="bg2"/>
          </a:solidFill>
        </p:grpSpPr>
        <p:sp>
          <p:nvSpPr>
            <p:cNvPr id="14" name="Freeform 1">
              <a:extLst>
                <a:ext uri="{FF2B5EF4-FFF2-40B4-BE49-F238E27FC236}">
                  <a16:creationId xmlns:a16="http://schemas.microsoft.com/office/drawing/2014/main" id="{F67239D6-D107-4907-A068-CFB88FBE2D48}"/>
                </a:ext>
              </a:extLst>
            </p:cNvPr>
            <p:cNvSpPr>
              <a:spLocks noChangeArrowheads="1"/>
            </p:cNvSpPr>
            <p:nvPr/>
          </p:nvSpPr>
          <p:spPr bwMode="auto">
            <a:xfrm>
              <a:off x="3748088" y="1530350"/>
              <a:ext cx="603250" cy="592138"/>
            </a:xfrm>
            <a:custGeom>
              <a:avLst/>
              <a:gdLst>
                <a:gd name="T0" fmla="*/ 853 w 1677"/>
                <a:gd name="T1" fmla="*/ 0 h 1647"/>
                <a:gd name="T2" fmla="*/ 853 w 1677"/>
                <a:gd name="T3" fmla="*/ 0 h 1647"/>
                <a:gd name="T4" fmla="*/ 0 w 1677"/>
                <a:gd name="T5" fmla="*/ 823 h 1647"/>
                <a:gd name="T6" fmla="*/ 853 w 1677"/>
                <a:gd name="T7" fmla="*/ 1646 h 1647"/>
                <a:gd name="T8" fmla="*/ 1676 w 1677"/>
                <a:gd name="T9" fmla="*/ 823 h 1647"/>
                <a:gd name="T10" fmla="*/ 853 w 1677"/>
                <a:gd name="T11" fmla="*/ 0 h 1647"/>
              </a:gdLst>
              <a:ahLst/>
              <a:cxnLst>
                <a:cxn ang="0">
                  <a:pos x="T0" y="T1"/>
                </a:cxn>
                <a:cxn ang="0">
                  <a:pos x="T2" y="T3"/>
                </a:cxn>
                <a:cxn ang="0">
                  <a:pos x="T4" y="T5"/>
                </a:cxn>
                <a:cxn ang="0">
                  <a:pos x="T6" y="T7"/>
                </a:cxn>
                <a:cxn ang="0">
                  <a:pos x="T8" y="T9"/>
                </a:cxn>
                <a:cxn ang="0">
                  <a:pos x="T10" y="T11"/>
                </a:cxn>
              </a:cxnLst>
              <a:rect l="0" t="0" r="r" b="b"/>
              <a:pathLst>
                <a:path w="1677" h="1647">
                  <a:moveTo>
                    <a:pt x="853" y="0"/>
                  </a:moveTo>
                  <a:lnTo>
                    <a:pt x="853" y="0"/>
                  </a:lnTo>
                  <a:cubicBezTo>
                    <a:pt x="396" y="0"/>
                    <a:pt x="0" y="366"/>
                    <a:pt x="0" y="823"/>
                  </a:cubicBezTo>
                  <a:cubicBezTo>
                    <a:pt x="0" y="1280"/>
                    <a:pt x="396" y="1646"/>
                    <a:pt x="853" y="1646"/>
                  </a:cubicBezTo>
                  <a:cubicBezTo>
                    <a:pt x="1310" y="1646"/>
                    <a:pt x="1676" y="1280"/>
                    <a:pt x="1676" y="823"/>
                  </a:cubicBezTo>
                  <a:cubicBezTo>
                    <a:pt x="1676" y="366"/>
                    <a:pt x="1310" y="0"/>
                    <a:pt x="85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bg1"/>
                </a:solidFill>
              </a:endParaRPr>
            </a:p>
          </p:txBody>
        </p:sp>
        <p:sp>
          <p:nvSpPr>
            <p:cNvPr id="25" name="Freeform 2">
              <a:extLst>
                <a:ext uri="{FF2B5EF4-FFF2-40B4-BE49-F238E27FC236}">
                  <a16:creationId xmlns:a16="http://schemas.microsoft.com/office/drawing/2014/main" id="{CB7019CB-FFE0-466E-B0AB-20061AEEC85B}"/>
                </a:ext>
              </a:extLst>
            </p:cNvPr>
            <p:cNvSpPr>
              <a:spLocks noChangeArrowheads="1"/>
            </p:cNvSpPr>
            <p:nvPr/>
          </p:nvSpPr>
          <p:spPr bwMode="auto">
            <a:xfrm>
              <a:off x="161925" y="2298700"/>
              <a:ext cx="2171700" cy="2127250"/>
            </a:xfrm>
            <a:custGeom>
              <a:avLst/>
              <a:gdLst>
                <a:gd name="T0" fmla="*/ 3016 w 6034"/>
                <a:gd name="T1" fmla="*/ 0 h 5910"/>
                <a:gd name="T2" fmla="*/ 3016 w 6034"/>
                <a:gd name="T3" fmla="*/ 0 h 5910"/>
                <a:gd name="T4" fmla="*/ 0 w 6034"/>
                <a:gd name="T5" fmla="*/ 2955 h 5910"/>
                <a:gd name="T6" fmla="*/ 2773 w 6034"/>
                <a:gd name="T7" fmla="*/ 5909 h 5910"/>
                <a:gd name="T8" fmla="*/ 4570 w 6034"/>
                <a:gd name="T9" fmla="*/ 5300 h 5910"/>
                <a:gd name="T10" fmla="*/ 4570 w 6034"/>
                <a:gd name="T11" fmla="*/ 5818 h 5910"/>
                <a:gd name="T12" fmla="*/ 6033 w 6034"/>
                <a:gd name="T13" fmla="*/ 5818 h 5910"/>
                <a:gd name="T14" fmla="*/ 6033 w 6034"/>
                <a:gd name="T15" fmla="*/ 2955 h 5910"/>
                <a:gd name="T16" fmla="*/ 3016 w 6034"/>
                <a:gd name="T17" fmla="*/ 0 h 5910"/>
                <a:gd name="T18" fmla="*/ 3016 w 6034"/>
                <a:gd name="T19" fmla="*/ 4599 h 5910"/>
                <a:gd name="T20" fmla="*/ 3016 w 6034"/>
                <a:gd name="T21" fmla="*/ 4599 h 5910"/>
                <a:gd name="T22" fmla="*/ 1493 w 6034"/>
                <a:gd name="T23" fmla="*/ 2955 h 5910"/>
                <a:gd name="T24" fmla="*/ 3016 w 6034"/>
                <a:gd name="T25" fmla="*/ 1310 h 5910"/>
                <a:gd name="T26" fmla="*/ 4570 w 6034"/>
                <a:gd name="T27" fmla="*/ 2955 h 5910"/>
                <a:gd name="T28" fmla="*/ 3016 w 6034"/>
                <a:gd name="T29" fmla="*/ 4599 h 5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34" h="5910">
                  <a:moveTo>
                    <a:pt x="3016" y="0"/>
                  </a:moveTo>
                  <a:lnTo>
                    <a:pt x="3016" y="0"/>
                  </a:lnTo>
                  <a:cubicBezTo>
                    <a:pt x="1249" y="0"/>
                    <a:pt x="0" y="1249"/>
                    <a:pt x="0" y="2955"/>
                  </a:cubicBezTo>
                  <a:cubicBezTo>
                    <a:pt x="0" y="4660"/>
                    <a:pt x="1158" y="5909"/>
                    <a:pt x="2773" y="5909"/>
                  </a:cubicBezTo>
                  <a:cubicBezTo>
                    <a:pt x="3442" y="5909"/>
                    <a:pt x="4083" y="5697"/>
                    <a:pt x="4570" y="5300"/>
                  </a:cubicBezTo>
                  <a:cubicBezTo>
                    <a:pt x="4570" y="5818"/>
                    <a:pt x="4570" y="5818"/>
                    <a:pt x="4570" y="5818"/>
                  </a:cubicBezTo>
                  <a:cubicBezTo>
                    <a:pt x="6033" y="5818"/>
                    <a:pt x="6033" y="5818"/>
                    <a:pt x="6033" y="5818"/>
                  </a:cubicBezTo>
                  <a:cubicBezTo>
                    <a:pt x="6033" y="2955"/>
                    <a:pt x="6033" y="2955"/>
                    <a:pt x="6033" y="2955"/>
                  </a:cubicBezTo>
                  <a:cubicBezTo>
                    <a:pt x="6033" y="1249"/>
                    <a:pt x="4753" y="0"/>
                    <a:pt x="3016" y="0"/>
                  </a:cubicBezTo>
                  <a:close/>
                  <a:moveTo>
                    <a:pt x="3016" y="4599"/>
                  </a:moveTo>
                  <a:lnTo>
                    <a:pt x="3016" y="4599"/>
                  </a:lnTo>
                  <a:cubicBezTo>
                    <a:pt x="2102" y="4599"/>
                    <a:pt x="1493" y="3929"/>
                    <a:pt x="1493" y="2955"/>
                  </a:cubicBezTo>
                  <a:cubicBezTo>
                    <a:pt x="1493" y="2010"/>
                    <a:pt x="2133" y="1310"/>
                    <a:pt x="3016" y="1310"/>
                  </a:cubicBezTo>
                  <a:cubicBezTo>
                    <a:pt x="3930" y="1310"/>
                    <a:pt x="4570" y="2010"/>
                    <a:pt x="4570" y="2955"/>
                  </a:cubicBezTo>
                  <a:cubicBezTo>
                    <a:pt x="4570" y="3929"/>
                    <a:pt x="3930" y="4599"/>
                    <a:pt x="3016" y="459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bg1"/>
                </a:solidFill>
              </a:endParaRPr>
            </a:p>
          </p:txBody>
        </p:sp>
        <p:sp>
          <p:nvSpPr>
            <p:cNvPr id="26" name="Freeform 3">
              <a:extLst>
                <a:ext uri="{FF2B5EF4-FFF2-40B4-BE49-F238E27FC236}">
                  <a16:creationId xmlns:a16="http://schemas.microsoft.com/office/drawing/2014/main" id="{7048C853-F24B-4763-8C89-79CEFF3C92F9}"/>
                </a:ext>
              </a:extLst>
            </p:cNvPr>
            <p:cNvSpPr>
              <a:spLocks noChangeArrowheads="1"/>
            </p:cNvSpPr>
            <p:nvPr/>
          </p:nvSpPr>
          <p:spPr bwMode="auto">
            <a:xfrm>
              <a:off x="3792538" y="2332038"/>
              <a:ext cx="515937" cy="2062162"/>
            </a:xfrm>
            <a:custGeom>
              <a:avLst/>
              <a:gdLst>
                <a:gd name="T0" fmla="*/ 0 w 1433"/>
                <a:gd name="T1" fmla="*/ 5726 h 5727"/>
                <a:gd name="T2" fmla="*/ 1432 w 1433"/>
                <a:gd name="T3" fmla="*/ 5726 h 5727"/>
                <a:gd name="T4" fmla="*/ 1432 w 1433"/>
                <a:gd name="T5" fmla="*/ 0 h 5727"/>
                <a:gd name="T6" fmla="*/ 0 w 1433"/>
                <a:gd name="T7" fmla="*/ 0 h 5727"/>
                <a:gd name="T8" fmla="*/ 0 w 1433"/>
                <a:gd name="T9" fmla="*/ 5726 h 5727"/>
              </a:gdLst>
              <a:ahLst/>
              <a:cxnLst>
                <a:cxn ang="0">
                  <a:pos x="T0" y="T1"/>
                </a:cxn>
                <a:cxn ang="0">
                  <a:pos x="T2" y="T3"/>
                </a:cxn>
                <a:cxn ang="0">
                  <a:pos x="T4" y="T5"/>
                </a:cxn>
                <a:cxn ang="0">
                  <a:pos x="T6" y="T7"/>
                </a:cxn>
                <a:cxn ang="0">
                  <a:pos x="T8" y="T9"/>
                </a:cxn>
              </a:cxnLst>
              <a:rect l="0" t="0" r="r" b="b"/>
              <a:pathLst>
                <a:path w="1433" h="5727">
                  <a:moveTo>
                    <a:pt x="0" y="5726"/>
                  </a:moveTo>
                  <a:lnTo>
                    <a:pt x="1432" y="5726"/>
                  </a:lnTo>
                  <a:lnTo>
                    <a:pt x="1432" y="0"/>
                  </a:lnTo>
                  <a:lnTo>
                    <a:pt x="0" y="0"/>
                  </a:lnTo>
                  <a:lnTo>
                    <a:pt x="0" y="572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bg1"/>
                </a:solidFill>
              </a:endParaRPr>
            </a:p>
          </p:txBody>
        </p:sp>
        <p:sp>
          <p:nvSpPr>
            <p:cNvPr id="27" name="Freeform 4">
              <a:extLst>
                <a:ext uri="{FF2B5EF4-FFF2-40B4-BE49-F238E27FC236}">
                  <a16:creationId xmlns:a16="http://schemas.microsoft.com/office/drawing/2014/main" id="{4AD630F7-73B9-417E-81F3-59DE70D4EDFE}"/>
                </a:ext>
              </a:extLst>
            </p:cNvPr>
            <p:cNvSpPr>
              <a:spLocks noChangeArrowheads="1"/>
            </p:cNvSpPr>
            <p:nvPr/>
          </p:nvSpPr>
          <p:spPr bwMode="auto">
            <a:xfrm>
              <a:off x="4592638" y="2332038"/>
              <a:ext cx="2160587" cy="1009650"/>
            </a:xfrm>
            <a:custGeom>
              <a:avLst/>
              <a:gdLst>
                <a:gd name="T0" fmla="*/ 2986 w 6002"/>
                <a:gd name="T1" fmla="*/ 0 h 2804"/>
                <a:gd name="T2" fmla="*/ 2986 w 6002"/>
                <a:gd name="T3" fmla="*/ 0 h 2804"/>
                <a:gd name="T4" fmla="*/ 0 w 6002"/>
                <a:gd name="T5" fmla="*/ 2803 h 2804"/>
                <a:gd name="T6" fmla="*/ 1493 w 6002"/>
                <a:gd name="T7" fmla="*/ 2803 h 2804"/>
                <a:gd name="T8" fmla="*/ 3016 w 6002"/>
                <a:gd name="T9" fmla="*/ 1309 h 2804"/>
                <a:gd name="T10" fmla="*/ 4539 w 6002"/>
                <a:gd name="T11" fmla="*/ 2803 h 2804"/>
                <a:gd name="T12" fmla="*/ 6001 w 6002"/>
                <a:gd name="T13" fmla="*/ 2803 h 2804"/>
                <a:gd name="T14" fmla="*/ 2986 w 6002"/>
                <a:gd name="T15" fmla="*/ 0 h 28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2" h="2804">
                  <a:moveTo>
                    <a:pt x="2986" y="0"/>
                  </a:moveTo>
                  <a:lnTo>
                    <a:pt x="2986" y="0"/>
                  </a:lnTo>
                  <a:cubicBezTo>
                    <a:pt x="1311" y="0"/>
                    <a:pt x="62" y="1157"/>
                    <a:pt x="0" y="2803"/>
                  </a:cubicBezTo>
                  <a:cubicBezTo>
                    <a:pt x="1493" y="2803"/>
                    <a:pt x="1493" y="2803"/>
                    <a:pt x="1493" y="2803"/>
                  </a:cubicBezTo>
                  <a:cubicBezTo>
                    <a:pt x="1555" y="1918"/>
                    <a:pt x="2163" y="1309"/>
                    <a:pt x="3016" y="1309"/>
                  </a:cubicBezTo>
                  <a:cubicBezTo>
                    <a:pt x="3869" y="1309"/>
                    <a:pt x="4478" y="1918"/>
                    <a:pt x="4539" y="2803"/>
                  </a:cubicBezTo>
                  <a:cubicBezTo>
                    <a:pt x="6001" y="2803"/>
                    <a:pt x="6001" y="2803"/>
                    <a:pt x="6001" y="2803"/>
                  </a:cubicBezTo>
                  <a:cubicBezTo>
                    <a:pt x="5941" y="1157"/>
                    <a:pt x="4692" y="0"/>
                    <a:pt x="298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bg1"/>
                </a:solidFill>
              </a:endParaRPr>
            </a:p>
          </p:txBody>
        </p:sp>
        <p:sp>
          <p:nvSpPr>
            <p:cNvPr id="28" name="Freeform 5">
              <a:extLst>
                <a:ext uri="{FF2B5EF4-FFF2-40B4-BE49-F238E27FC236}">
                  <a16:creationId xmlns:a16="http://schemas.microsoft.com/office/drawing/2014/main" id="{00AAD66C-7A26-4762-9540-2C4588713085}"/>
                </a:ext>
              </a:extLst>
            </p:cNvPr>
            <p:cNvSpPr>
              <a:spLocks noChangeArrowheads="1"/>
            </p:cNvSpPr>
            <p:nvPr/>
          </p:nvSpPr>
          <p:spPr bwMode="auto">
            <a:xfrm>
              <a:off x="4592638" y="3592513"/>
              <a:ext cx="2160587" cy="1997075"/>
            </a:xfrm>
            <a:custGeom>
              <a:avLst/>
              <a:gdLst>
                <a:gd name="T0" fmla="*/ 4478 w 6002"/>
                <a:gd name="T1" fmla="*/ 0 h 5546"/>
                <a:gd name="T2" fmla="*/ 4478 w 6002"/>
                <a:gd name="T3" fmla="*/ 0 h 5546"/>
                <a:gd name="T4" fmla="*/ 4387 w 6002"/>
                <a:gd name="T5" fmla="*/ 213 h 5546"/>
                <a:gd name="T6" fmla="*/ 4387 w 6002"/>
                <a:gd name="T7" fmla="*/ 243 h 5546"/>
                <a:gd name="T8" fmla="*/ 4387 w 6002"/>
                <a:gd name="T9" fmla="*/ 275 h 5546"/>
                <a:gd name="T10" fmla="*/ 3016 w 6002"/>
                <a:gd name="T11" fmla="*/ 1096 h 5546"/>
                <a:gd name="T12" fmla="*/ 1555 w 6002"/>
                <a:gd name="T13" fmla="*/ 0 h 5546"/>
                <a:gd name="T14" fmla="*/ 1555 w 6002"/>
                <a:gd name="T15" fmla="*/ 0 h 5546"/>
                <a:gd name="T16" fmla="*/ 31 w 6002"/>
                <a:gd name="T17" fmla="*/ 0 h 5546"/>
                <a:gd name="T18" fmla="*/ 31 w 6002"/>
                <a:gd name="T19" fmla="*/ 0 h 5546"/>
                <a:gd name="T20" fmla="*/ 2742 w 6002"/>
                <a:gd name="T21" fmla="*/ 2407 h 5546"/>
                <a:gd name="T22" fmla="*/ 4539 w 6002"/>
                <a:gd name="T23" fmla="*/ 1797 h 5546"/>
                <a:gd name="T24" fmla="*/ 4539 w 6002"/>
                <a:gd name="T25" fmla="*/ 2224 h 5546"/>
                <a:gd name="T26" fmla="*/ 4539 w 6002"/>
                <a:gd name="T27" fmla="*/ 2315 h 5546"/>
                <a:gd name="T28" fmla="*/ 4539 w 6002"/>
                <a:gd name="T29" fmla="*/ 2437 h 5546"/>
                <a:gd name="T30" fmla="*/ 4509 w 6002"/>
                <a:gd name="T31" fmla="*/ 3046 h 5546"/>
                <a:gd name="T32" fmla="*/ 3016 w 6002"/>
                <a:gd name="T33" fmla="*/ 4235 h 5546"/>
                <a:gd name="T34" fmla="*/ 1524 w 6002"/>
                <a:gd name="T35" fmla="*/ 3046 h 5546"/>
                <a:gd name="T36" fmla="*/ 0 w 6002"/>
                <a:gd name="T37" fmla="*/ 3046 h 5546"/>
                <a:gd name="T38" fmla="*/ 2986 w 6002"/>
                <a:gd name="T39" fmla="*/ 5545 h 5546"/>
                <a:gd name="T40" fmla="*/ 5971 w 6002"/>
                <a:gd name="T41" fmla="*/ 3108 h 5546"/>
                <a:gd name="T42" fmla="*/ 5971 w 6002"/>
                <a:gd name="T43" fmla="*/ 3108 h 5546"/>
                <a:gd name="T44" fmla="*/ 5971 w 6002"/>
                <a:gd name="T45" fmla="*/ 3077 h 5546"/>
                <a:gd name="T46" fmla="*/ 5971 w 6002"/>
                <a:gd name="T47" fmla="*/ 3046 h 5546"/>
                <a:gd name="T48" fmla="*/ 5971 w 6002"/>
                <a:gd name="T49" fmla="*/ 3046 h 5546"/>
                <a:gd name="T50" fmla="*/ 6001 w 6002"/>
                <a:gd name="T51" fmla="*/ 2224 h 5546"/>
                <a:gd name="T52" fmla="*/ 6001 w 6002"/>
                <a:gd name="T53" fmla="*/ 2315 h 5546"/>
                <a:gd name="T54" fmla="*/ 6001 w 6002"/>
                <a:gd name="T55" fmla="*/ 2285 h 5546"/>
                <a:gd name="T56" fmla="*/ 6001 w 6002"/>
                <a:gd name="T57" fmla="*/ 0 h 5546"/>
                <a:gd name="T58" fmla="*/ 4478 w 6002"/>
                <a:gd name="T59" fmla="*/ 0 h 5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02" h="5546">
                  <a:moveTo>
                    <a:pt x="4478" y="0"/>
                  </a:moveTo>
                  <a:lnTo>
                    <a:pt x="4478" y="0"/>
                  </a:lnTo>
                  <a:cubicBezTo>
                    <a:pt x="4448" y="91"/>
                    <a:pt x="4417" y="153"/>
                    <a:pt x="4387" y="213"/>
                  </a:cubicBezTo>
                  <a:cubicBezTo>
                    <a:pt x="4387" y="243"/>
                    <a:pt x="4387" y="243"/>
                    <a:pt x="4387" y="243"/>
                  </a:cubicBezTo>
                  <a:cubicBezTo>
                    <a:pt x="4387" y="243"/>
                    <a:pt x="4387" y="243"/>
                    <a:pt x="4387" y="275"/>
                  </a:cubicBezTo>
                  <a:cubicBezTo>
                    <a:pt x="4113" y="762"/>
                    <a:pt x="3625" y="1096"/>
                    <a:pt x="3016" y="1096"/>
                  </a:cubicBezTo>
                  <a:cubicBezTo>
                    <a:pt x="2285" y="1096"/>
                    <a:pt x="1736" y="670"/>
                    <a:pt x="1555" y="0"/>
                  </a:cubicBezTo>
                  <a:lnTo>
                    <a:pt x="1555" y="0"/>
                  </a:lnTo>
                  <a:cubicBezTo>
                    <a:pt x="31" y="0"/>
                    <a:pt x="31" y="0"/>
                    <a:pt x="31" y="0"/>
                  </a:cubicBezTo>
                  <a:lnTo>
                    <a:pt x="31" y="0"/>
                  </a:lnTo>
                  <a:cubicBezTo>
                    <a:pt x="244" y="1432"/>
                    <a:pt x="1341" y="2407"/>
                    <a:pt x="2742" y="2407"/>
                  </a:cubicBezTo>
                  <a:cubicBezTo>
                    <a:pt x="3442" y="2407"/>
                    <a:pt x="4083" y="2193"/>
                    <a:pt x="4539" y="1797"/>
                  </a:cubicBezTo>
                  <a:cubicBezTo>
                    <a:pt x="4539" y="2224"/>
                    <a:pt x="4539" y="2224"/>
                    <a:pt x="4539" y="2224"/>
                  </a:cubicBezTo>
                  <a:cubicBezTo>
                    <a:pt x="4539" y="2315"/>
                    <a:pt x="4539" y="2315"/>
                    <a:pt x="4539" y="2315"/>
                  </a:cubicBezTo>
                  <a:cubicBezTo>
                    <a:pt x="4539" y="2437"/>
                    <a:pt x="4539" y="2437"/>
                    <a:pt x="4539" y="2437"/>
                  </a:cubicBezTo>
                  <a:cubicBezTo>
                    <a:pt x="4539" y="2437"/>
                    <a:pt x="4539" y="2834"/>
                    <a:pt x="4509" y="3046"/>
                  </a:cubicBezTo>
                  <a:cubicBezTo>
                    <a:pt x="4326" y="3747"/>
                    <a:pt x="3747" y="4235"/>
                    <a:pt x="3016" y="4235"/>
                  </a:cubicBezTo>
                  <a:cubicBezTo>
                    <a:pt x="2255" y="4235"/>
                    <a:pt x="1676" y="3747"/>
                    <a:pt x="1524" y="3046"/>
                  </a:cubicBezTo>
                  <a:cubicBezTo>
                    <a:pt x="0" y="3046"/>
                    <a:pt x="0" y="3046"/>
                    <a:pt x="0" y="3046"/>
                  </a:cubicBezTo>
                  <a:cubicBezTo>
                    <a:pt x="214" y="4509"/>
                    <a:pt x="1402" y="5545"/>
                    <a:pt x="2986" y="5545"/>
                  </a:cubicBezTo>
                  <a:cubicBezTo>
                    <a:pt x="4570" y="5545"/>
                    <a:pt x="5757" y="4570"/>
                    <a:pt x="5971" y="3108"/>
                  </a:cubicBezTo>
                  <a:lnTo>
                    <a:pt x="5971" y="3108"/>
                  </a:lnTo>
                  <a:cubicBezTo>
                    <a:pt x="5971" y="3108"/>
                    <a:pt x="5971" y="3108"/>
                    <a:pt x="5971" y="3077"/>
                  </a:cubicBezTo>
                  <a:lnTo>
                    <a:pt x="5971" y="3046"/>
                  </a:lnTo>
                  <a:lnTo>
                    <a:pt x="5971" y="3046"/>
                  </a:lnTo>
                  <a:cubicBezTo>
                    <a:pt x="6001" y="2924"/>
                    <a:pt x="6001" y="2681"/>
                    <a:pt x="6001" y="2224"/>
                  </a:cubicBezTo>
                  <a:cubicBezTo>
                    <a:pt x="6001" y="2315"/>
                    <a:pt x="6001" y="2315"/>
                    <a:pt x="6001" y="2315"/>
                  </a:cubicBezTo>
                  <a:cubicBezTo>
                    <a:pt x="6001" y="2285"/>
                    <a:pt x="6001" y="2285"/>
                    <a:pt x="6001" y="2285"/>
                  </a:cubicBezTo>
                  <a:cubicBezTo>
                    <a:pt x="6001" y="0"/>
                    <a:pt x="6001" y="0"/>
                    <a:pt x="6001" y="0"/>
                  </a:cubicBezTo>
                  <a:cubicBezTo>
                    <a:pt x="4478" y="0"/>
                    <a:pt x="4478" y="0"/>
                    <a:pt x="4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bg1"/>
                </a:solidFill>
              </a:endParaRPr>
            </a:p>
          </p:txBody>
        </p:sp>
        <p:sp>
          <p:nvSpPr>
            <p:cNvPr id="29" name="Freeform 6">
              <a:extLst>
                <a:ext uri="{FF2B5EF4-FFF2-40B4-BE49-F238E27FC236}">
                  <a16:creationId xmlns:a16="http://schemas.microsoft.com/office/drawing/2014/main" id="{6F1F7C28-9870-4750-9277-541A6CB9A936}"/>
                </a:ext>
              </a:extLst>
            </p:cNvPr>
            <p:cNvSpPr>
              <a:spLocks noChangeArrowheads="1"/>
            </p:cNvSpPr>
            <p:nvPr/>
          </p:nvSpPr>
          <p:spPr bwMode="auto">
            <a:xfrm>
              <a:off x="9242425" y="1728788"/>
              <a:ext cx="998538" cy="2676525"/>
            </a:xfrm>
            <a:custGeom>
              <a:avLst/>
              <a:gdLst>
                <a:gd name="T0" fmla="*/ 2499 w 2774"/>
                <a:gd name="T1" fmla="*/ 6031 h 7434"/>
                <a:gd name="T2" fmla="*/ 2499 w 2774"/>
                <a:gd name="T3" fmla="*/ 6031 h 7434"/>
                <a:gd name="T4" fmla="*/ 1706 w 2774"/>
                <a:gd name="T5" fmla="*/ 5818 h 7434"/>
                <a:gd name="T6" fmla="*/ 1463 w 2774"/>
                <a:gd name="T7" fmla="*/ 5088 h 7434"/>
                <a:gd name="T8" fmla="*/ 1463 w 2774"/>
                <a:gd name="T9" fmla="*/ 2619 h 7434"/>
                <a:gd name="T10" fmla="*/ 2438 w 2774"/>
                <a:gd name="T11" fmla="*/ 2619 h 7434"/>
                <a:gd name="T12" fmla="*/ 2438 w 2774"/>
                <a:gd name="T13" fmla="*/ 1310 h 7434"/>
                <a:gd name="T14" fmla="*/ 1463 w 2774"/>
                <a:gd name="T15" fmla="*/ 1310 h 7434"/>
                <a:gd name="T16" fmla="*/ 1463 w 2774"/>
                <a:gd name="T17" fmla="*/ 0 h 7434"/>
                <a:gd name="T18" fmla="*/ 0 w 2774"/>
                <a:gd name="T19" fmla="*/ 0 h 7434"/>
                <a:gd name="T20" fmla="*/ 0 w 2774"/>
                <a:gd name="T21" fmla="*/ 5088 h 7434"/>
                <a:gd name="T22" fmla="*/ 732 w 2774"/>
                <a:gd name="T23" fmla="*/ 6915 h 7434"/>
                <a:gd name="T24" fmla="*/ 2164 w 2774"/>
                <a:gd name="T25" fmla="*/ 7433 h 7434"/>
                <a:gd name="T26" fmla="*/ 2529 w 2774"/>
                <a:gd name="T27" fmla="*/ 7402 h 7434"/>
                <a:gd name="T28" fmla="*/ 2773 w 2774"/>
                <a:gd name="T29" fmla="*/ 7402 h 7434"/>
                <a:gd name="T30" fmla="*/ 2773 w 2774"/>
                <a:gd name="T31" fmla="*/ 6001 h 7434"/>
                <a:gd name="T32" fmla="*/ 2499 w 2774"/>
                <a:gd name="T33" fmla="*/ 6031 h 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4" h="7434">
                  <a:moveTo>
                    <a:pt x="2499" y="6031"/>
                  </a:moveTo>
                  <a:lnTo>
                    <a:pt x="2499" y="6031"/>
                  </a:lnTo>
                  <a:cubicBezTo>
                    <a:pt x="2133" y="6062"/>
                    <a:pt x="1859" y="6001"/>
                    <a:pt x="1706" y="5818"/>
                  </a:cubicBezTo>
                  <a:cubicBezTo>
                    <a:pt x="1524" y="5696"/>
                    <a:pt x="1463" y="5421"/>
                    <a:pt x="1463" y="5088"/>
                  </a:cubicBezTo>
                  <a:cubicBezTo>
                    <a:pt x="1463" y="2619"/>
                    <a:pt x="1463" y="2619"/>
                    <a:pt x="1463" y="2619"/>
                  </a:cubicBezTo>
                  <a:cubicBezTo>
                    <a:pt x="2438" y="2619"/>
                    <a:pt x="2438" y="2619"/>
                    <a:pt x="2438" y="2619"/>
                  </a:cubicBezTo>
                  <a:cubicBezTo>
                    <a:pt x="2438" y="1310"/>
                    <a:pt x="2438" y="1310"/>
                    <a:pt x="2438" y="1310"/>
                  </a:cubicBezTo>
                  <a:cubicBezTo>
                    <a:pt x="1463" y="1310"/>
                    <a:pt x="1463" y="1310"/>
                    <a:pt x="1463" y="1310"/>
                  </a:cubicBezTo>
                  <a:cubicBezTo>
                    <a:pt x="1463" y="0"/>
                    <a:pt x="1463" y="0"/>
                    <a:pt x="1463" y="0"/>
                  </a:cubicBezTo>
                  <a:cubicBezTo>
                    <a:pt x="0" y="0"/>
                    <a:pt x="0" y="0"/>
                    <a:pt x="0" y="0"/>
                  </a:cubicBezTo>
                  <a:cubicBezTo>
                    <a:pt x="0" y="5088"/>
                    <a:pt x="0" y="5088"/>
                    <a:pt x="0" y="5088"/>
                  </a:cubicBezTo>
                  <a:cubicBezTo>
                    <a:pt x="0" y="5879"/>
                    <a:pt x="244" y="6488"/>
                    <a:pt x="732" y="6915"/>
                  </a:cubicBezTo>
                  <a:cubicBezTo>
                    <a:pt x="1097" y="7249"/>
                    <a:pt x="1615" y="7433"/>
                    <a:pt x="2164" y="7433"/>
                  </a:cubicBezTo>
                  <a:cubicBezTo>
                    <a:pt x="2286" y="7433"/>
                    <a:pt x="2407" y="7433"/>
                    <a:pt x="2529" y="7402"/>
                  </a:cubicBezTo>
                  <a:cubicBezTo>
                    <a:pt x="2773" y="7402"/>
                    <a:pt x="2773" y="7402"/>
                    <a:pt x="2773" y="7402"/>
                  </a:cubicBezTo>
                  <a:cubicBezTo>
                    <a:pt x="2773" y="6001"/>
                    <a:pt x="2773" y="6001"/>
                    <a:pt x="2773" y="6001"/>
                  </a:cubicBezTo>
                  <a:lnTo>
                    <a:pt x="2499" y="60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bg1"/>
                </a:solidFill>
              </a:endParaRPr>
            </a:p>
          </p:txBody>
        </p:sp>
        <p:sp>
          <p:nvSpPr>
            <p:cNvPr id="30" name="Freeform 7">
              <a:extLst>
                <a:ext uri="{FF2B5EF4-FFF2-40B4-BE49-F238E27FC236}">
                  <a16:creationId xmlns:a16="http://schemas.microsoft.com/office/drawing/2014/main" id="{E99E7D91-2AD6-4CAF-AC74-939C89B746FC}"/>
                </a:ext>
              </a:extLst>
            </p:cNvPr>
            <p:cNvSpPr>
              <a:spLocks noChangeArrowheads="1"/>
            </p:cNvSpPr>
            <p:nvPr/>
          </p:nvSpPr>
          <p:spPr bwMode="auto">
            <a:xfrm>
              <a:off x="2574925" y="1552575"/>
              <a:ext cx="954088" cy="2873375"/>
            </a:xfrm>
            <a:custGeom>
              <a:avLst/>
              <a:gdLst>
                <a:gd name="T0" fmla="*/ 1676 w 2651"/>
                <a:gd name="T1" fmla="*/ 6367 h 7982"/>
                <a:gd name="T2" fmla="*/ 1676 w 2651"/>
                <a:gd name="T3" fmla="*/ 6367 h 7982"/>
                <a:gd name="T4" fmla="*/ 1492 w 2651"/>
                <a:gd name="T5" fmla="*/ 5788 h 7982"/>
                <a:gd name="T6" fmla="*/ 1492 w 2651"/>
                <a:gd name="T7" fmla="*/ 0 h 7982"/>
                <a:gd name="T8" fmla="*/ 0 w 2651"/>
                <a:gd name="T9" fmla="*/ 0 h 7982"/>
                <a:gd name="T10" fmla="*/ 0 w 2651"/>
                <a:gd name="T11" fmla="*/ 5819 h 7982"/>
                <a:gd name="T12" fmla="*/ 670 w 2651"/>
                <a:gd name="T13" fmla="*/ 7494 h 7982"/>
                <a:gd name="T14" fmla="*/ 2011 w 2651"/>
                <a:gd name="T15" fmla="*/ 7981 h 7982"/>
                <a:gd name="T16" fmla="*/ 2345 w 2651"/>
                <a:gd name="T17" fmla="*/ 7951 h 7982"/>
                <a:gd name="T18" fmla="*/ 2650 w 2651"/>
                <a:gd name="T19" fmla="*/ 7921 h 7982"/>
                <a:gd name="T20" fmla="*/ 2650 w 2651"/>
                <a:gd name="T21" fmla="*/ 6489 h 7982"/>
                <a:gd name="T22" fmla="*/ 2285 w 2651"/>
                <a:gd name="T23" fmla="*/ 6519 h 7982"/>
                <a:gd name="T24" fmla="*/ 1676 w 2651"/>
                <a:gd name="T25" fmla="*/ 6367 h 7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7982">
                  <a:moveTo>
                    <a:pt x="1676" y="6367"/>
                  </a:moveTo>
                  <a:lnTo>
                    <a:pt x="1676" y="6367"/>
                  </a:lnTo>
                  <a:cubicBezTo>
                    <a:pt x="1554" y="6245"/>
                    <a:pt x="1492" y="6062"/>
                    <a:pt x="1492" y="5788"/>
                  </a:cubicBezTo>
                  <a:cubicBezTo>
                    <a:pt x="1492" y="0"/>
                    <a:pt x="1492" y="0"/>
                    <a:pt x="1492" y="0"/>
                  </a:cubicBezTo>
                  <a:cubicBezTo>
                    <a:pt x="0" y="0"/>
                    <a:pt x="0" y="0"/>
                    <a:pt x="0" y="0"/>
                  </a:cubicBezTo>
                  <a:cubicBezTo>
                    <a:pt x="0" y="5819"/>
                    <a:pt x="0" y="5819"/>
                    <a:pt x="0" y="5819"/>
                  </a:cubicBezTo>
                  <a:cubicBezTo>
                    <a:pt x="0" y="6519"/>
                    <a:pt x="243" y="7098"/>
                    <a:pt x="670" y="7494"/>
                  </a:cubicBezTo>
                  <a:cubicBezTo>
                    <a:pt x="1005" y="7799"/>
                    <a:pt x="1492" y="7981"/>
                    <a:pt x="2011" y="7981"/>
                  </a:cubicBezTo>
                  <a:cubicBezTo>
                    <a:pt x="2132" y="7981"/>
                    <a:pt x="2223" y="7981"/>
                    <a:pt x="2345" y="7951"/>
                  </a:cubicBezTo>
                  <a:cubicBezTo>
                    <a:pt x="2650" y="7921"/>
                    <a:pt x="2650" y="7921"/>
                    <a:pt x="2650" y="7921"/>
                  </a:cubicBezTo>
                  <a:cubicBezTo>
                    <a:pt x="2650" y="6489"/>
                    <a:pt x="2650" y="6489"/>
                    <a:pt x="2650" y="6489"/>
                  </a:cubicBezTo>
                  <a:cubicBezTo>
                    <a:pt x="2285" y="6519"/>
                    <a:pt x="2285" y="6519"/>
                    <a:pt x="2285" y="6519"/>
                  </a:cubicBezTo>
                  <a:cubicBezTo>
                    <a:pt x="2011" y="6519"/>
                    <a:pt x="1797" y="6489"/>
                    <a:pt x="1676" y="63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bg1"/>
                </a:solidFill>
              </a:endParaRPr>
            </a:p>
          </p:txBody>
        </p:sp>
        <p:sp>
          <p:nvSpPr>
            <p:cNvPr id="31" name="Freeform 8">
              <a:extLst>
                <a:ext uri="{FF2B5EF4-FFF2-40B4-BE49-F238E27FC236}">
                  <a16:creationId xmlns:a16="http://schemas.microsoft.com/office/drawing/2014/main" id="{A3954E8F-EED3-40AE-AA28-5AB7285F8832}"/>
                </a:ext>
              </a:extLst>
            </p:cNvPr>
            <p:cNvSpPr>
              <a:spLocks noChangeArrowheads="1"/>
            </p:cNvSpPr>
            <p:nvPr/>
          </p:nvSpPr>
          <p:spPr bwMode="auto">
            <a:xfrm>
              <a:off x="7059613" y="1563688"/>
              <a:ext cx="1919287" cy="2828925"/>
            </a:xfrm>
            <a:custGeom>
              <a:avLst/>
              <a:gdLst>
                <a:gd name="T0" fmla="*/ 2895 w 5333"/>
                <a:gd name="T1" fmla="*/ 1949 h 7860"/>
                <a:gd name="T2" fmla="*/ 2895 w 5333"/>
                <a:gd name="T3" fmla="*/ 1949 h 7860"/>
                <a:gd name="T4" fmla="*/ 1494 w 5333"/>
                <a:gd name="T5" fmla="*/ 2407 h 7860"/>
                <a:gd name="T6" fmla="*/ 1494 w 5333"/>
                <a:gd name="T7" fmla="*/ 0 h 7860"/>
                <a:gd name="T8" fmla="*/ 1463 w 5333"/>
                <a:gd name="T9" fmla="*/ 0 h 7860"/>
                <a:gd name="T10" fmla="*/ 0 w 5333"/>
                <a:gd name="T11" fmla="*/ 0 h 7860"/>
                <a:gd name="T12" fmla="*/ 0 w 5333"/>
                <a:gd name="T13" fmla="*/ 30 h 7860"/>
                <a:gd name="T14" fmla="*/ 0 w 5333"/>
                <a:gd name="T15" fmla="*/ 7859 h 7860"/>
                <a:gd name="T16" fmla="*/ 1494 w 5333"/>
                <a:gd name="T17" fmla="*/ 7859 h 7860"/>
                <a:gd name="T18" fmla="*/ 1494 w 5333"/>
                <a:gd name="T19" fmla="*/ 4448 h 7860"/>
                <a:gd name="T20" fmla="*/ 2651 w 5333"/>
                <a:gd name="T21" fmla="*/ 3290 h 7860"/>
                <a:gd name="T22" fmla="*/ 3809 w 5333"/>
                <a:gd name="T23" fmla="*/ 4448 h 7860"/>
                <a:gd name="T24" fmla="*/ 3840 w 5333"/>
                <a:gd name="T25" fmla="*/ 7859 h 7860"/>
                <a:gd name="T26" fmla="*/ 5272 w 5333"/>
                <a:gd name="T27" fmla="*/ 7859 h 7860"/>
                <a:gd name="T28" fmla="*/ 5332 w 5333"/>
                <a:gd name="T29" fmla="*/ 7859 h 7860"/>
                <a:gd name="T30" fmla="*/ 5332 w 5333"/>
                <a:gd name="T31" fmla="*/ 4387 h 7860"/>
                <a:gd name="T32" fmla="*/ 5302 w 5333"/>
                <a:gd name="T33" fmla="*/ 4083 h 7860"/>
                <a:gd name="T34" fmla="*/ 2895 w 5333"/>
                <a:gd name="T35" fmla="*/ 1949 h 7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33" h="7860">
                  <a:moveTo>
                    <a:pt x="2895" y="1949"/>
                  </a:moveTo>
                  <a:lnTo>
                    <a:pt x="2895" y="1949"/>
                  </a:lnTo>
                  <a:cubicBezTo>
                    <a:pt x="2377" y="1949"/>
                    <a:pt x="1890" y="2133"/>
                    <a:pt x="1494" y="2407"/>
                  </a:cubicBezTo>
                  <a:cubicBezTo>
                    <a:pt x="1494" y="0"/>
                    <a:pt x="1494" y="0"/>
                    <a:pt x="1494" y="0"/>
                  </a:cubicBezTo>
                  <a:cubicBezTo>
                    <a:pt x="1463" y="0"/>
                    <a:pt x="1463" y="0"/>
                    <a:pt x="1463" y="0"/>
                  </a:cubicBezTo>
                  <a:cubicBezTo>
                    <a:pt x="0" y="0"/>
                    <a:pt x="0" y="0"/>
                    <a:pt x="0" y="0"/>
                  </a:cubicBezTo>
                  <a:cubicBezTo>
                    <a:pt x="0" y="30"/>
                    <a:pt x="0" y="30"/>
                    <a:pt x="0" y="30"/>
                  </a:cubicBezTo>
                  <a:cubicBezTo>
                    <a:pt x="0" y="7859"/>
                    <a:pt x="0" y="7859"/>
                    <a:pt x="0" y="7859"/>
                  </a:cubicBezTo>
                  <a:cubicBezTo>
                    <a:pt x="1494" y="7859"/>
                    <a:pt x="1494" y="7859"/>
                    <a:pt x="1494" y="7859"/>
                  </a:cubicBezTo>
                  <a:cubicBezTo>
                    <a:pt x="1494" y="4448"/>
                    <a:pt x="1494" y="4448"/>
                    <a:pt x="1494" y="4448"/>
                  </a:cubicBezTo>
                  <a:cubicBezTo>
                    <a:pt x="1494" y="3808"/>
                    <a:pt x="1890" y="3290"/>
                    <a:pt x="2651" y="3290"/>
                  </a:cubicBezTo>
                  <a:cubicBezTo>
                    <a:pt x="3291" y="3290"/>
                    <a:pt x="3809" y="3808"/>
                    <a:pt x="3809" y="4448"/>
                  </a:cubicBezTo>
                  <a:cubicBezTo>
                    <a:pt x="3840" y="7859"/>
                    <a:pt x="3840" y="7859"/>
                    <a:pt x="3840" y="7859"/>
                  </a:cubicBezTo>
                  <a:cubicBezTo>
                    <a:pt x="5272" y="7859"/>
                    <a:pt x="5272" y="7859"/>
                    <a:pt x="5272" y="7859"/>
                  </a:cubicBezTo>
                  <a:cubicBezTo>
                    <a:pt x="5332" y="7859"/>
                    <a:pt x="5332" y="7859"/>
                    <a:pt x="5332" y="7859"/>
                  </a:cubicBezTo>
                  <a:cubicBezTo>
                    <a:pt x="5332" y="4387"/>
                    <a:pt x="5332" y="4387"/>
                    <a:pt x="5332" y="4387"/>
                  </a:cubicBezTo>
                  <a:cubicBezTo>
                    <a:pt x="5332" y="4295"/>
                    <a:pt x="5302" y="4173"/>
                    <a:pt x="5302" y="4083"/>
                  </a:cubicBezTo>
                  <a:cubicBezTo>
                    <a:pt x="5150" y="2894"/>
                    <a:pt x="4144" y="1949"/>
                    <a:pt x="2895" y="1949"/>
                  </a:cubicBezTo>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solidFill>
                  <a:schemeClr val="bg1"/>
                </a:solidFill>
              </a:endParaRPr>
            </a:p>
          </p:txBody>
        </p:sp>
      </p:grpSp>
    </p:spTree>
    <p:extLst>
      <p:ext uri="{BB962C8B-B14F-4D97-AF65-F5344CB8AC3E}">
        <p14:creationId xmlns:p14="http://schemas.microsoft.com/office/powerpoint/2010/main" val="6037216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Divider Slide 4">
    <p:spTree>
      <p:nvGrpSpPr>
        <p:cNvPr id="1" name=""/>
        <p:cNvGrpSpPr/>
        <p:nvPr/>
      </p:nvGrpSpPr>
      <p:grpSpPr>
        <a:xfrm>
          <a:off x="0" y="0"/>
          <a:ext cx="0" cy="0"/>
          <a:chOff x="0" y="0"/>
          <a:chExt cx="0" cy="0"/>
        </a:xfrm>
      </p:grpSpPr>
      <p:sp>
        <p:nvSpPr>
          <p:cNvPr id="3" name="object 4"/>
          <p:cNvSpPr>
            <a:spLocks/>
          </p:cNvSpPr>
          <p:nvPr/>
        </p:nvSpPr>
        <p:spPr bwMode="auto">
          <a:xfrm rot="10800000">
            <a:off x="-4" y="0"/>
            <a:ext cx="4080591" cy="6858000"/>
          </a:xfrm>
          <a:custGeom>
            <a:avLst/>
            <a:gdLst>
              <a:gd name="T0" fmla="*/ 28765 w 3510279"/>
              <a:gd name="T1" fmla="*/ 39200 h 6858000"/>
              <a:gd name="T2" fmla="*/ 113201 w 3510279"/>
              <a:gd name="T3" fmla="*/ 158230 h 6858000"/>
              <a:gd name="T4" fmla="*/ 194810 w 3510279"/>
              <a:gd name="T5" fmla="*/ 279363 h 6858000"/>
              <a:gd name="T6" fmla="*/ 273545 w 3510279"/>
              <a:gd name="T7" fmla="*/ 402551 h 6858000"/>
              <a:gd name="T8" fmla="*/ 349357 w 3510279"/>
              <a:gd name="T9" fmla="*/ 527747 h 6858000"/>
              <a:gd name="T10" fmla="*/ 422199 w 3510279"/>
              <a:gd name="T11" fmla="*/ 654901 h 6858000"/>
              <a:gd name="T12" fmla="*/ 492021 w 3510279"/>
              <a:gd name="T13" fmla="*/ 783967 h 6858000"/>
              <a:gd name="T14" fmla="*/ 558776 w 3510279"/>
              <a:gd name="T15" fmla="*/ 914896 h 6858000"/>
              <a:gd name="T16" fmla="*/ 622416 w 3510279"/>
              <a:gd name="T17" fmla="*/ 1047641 h 6858000"/>
              <a:gd name="T18" fmla="*/ 682892 w 3510279"/>
              <a:gd name="T19" fmla="*/ 1182152 h 6858000"/>
              <a:gd name="T20" fmla="*/ 740156 w 3510279"/>
              <a:gd name="T21" fmla="*/ 1318382 h 6858000"/>
              <a:gd name="T22" fmla="*/ 794161 w 3510279"/>
              <a:gd name="T23" fmla="*/ 1456283 h 6858000"/>
              <a:gd name="T24" fmla="*/ 844858 w 3510279"/>
              <a:gd name="T25" fmla="*/ 1595808 h 6858000"/>
              <a:gd name="T26" fmla="*/ 892199 w 3510279"/>
              <a:gd name="T27" fmla="*/ 1736907 h 6858000"/>
              <a:gd name="T28" fmla="*/ 936135 w 3510279"/>
              <a:gd name="T29" fmla="*/ 1879533 h 6858000"/>
              <a:gd name="T30" fmla="*/ 976620 w 3510279"/>
              <a:gd name="T31" fmla="*/ 2023638 h 6858000"/>
              <a:gd name="T32" fmla="*/ 1013604 w 3510279"/>
              <a:gd name="T33" fmla="*/ 2169173 h 6858000"/>
              <a:gd name="T34" fmla="*/ 1047039 w 3510279"/>
              <a:gd name="T35" fmla="*/ 2316091 h 6858000"/>
              <a:gd name="T36" fmla="*/ 1076877 w 3510279"/>
              <a:gd name="T37" fmla="*/ 2464345 h 6858000"/>
              <a:gd name="T38" fmla="*/ 1103071 w 3510279"/>
              <a:gd name="T39" fmla="*/ 2613884 h 6858000"/>
              <a:gd name="T40" fmla="*/ 1125571 w 3510279"/>
              <a:gd name="T41" fmla="*/ 2764663 h 6858000"/>
              <a:gd name="T42" fmla="*/ 1144330 w 3510279"/>
              <a:gd name="T43" fmla="*/ 2916632 h 6858000"/>
              <a:gd name="T44" fmla="*/ 1159300 w 3510279"/>
              <a:gd name="T45" fmla="*/ 3069743 h 6858000"/>
              <a:gd name="T46" fmla="*/ 1170432 w 3510279"/>
              <a:gd name="T47" fmla="*/ 3223949 h 6858000"/>
              <a:gd name="T48" fmla="*/ 1177679 w 3510279"/>
              <a:gd name="T49" fmla="*/ 3379201 h 6858000"/>
              <a:gd name="T50" fmla="*/ 1180992 w 3510279"/>
              <a:gd name="T51" fmla="*/ 3535452 h 6858000"/>
              <a:gd name="T52" fmla="*/ 1180326 w 3510279"/>
              <a:gd name="T53" fmla="*/ 3692337 h 6858000"/>
              <a:gd name="T54" fmla="*/ 1175688 w 3510279"/>
              <a:gd name="T55" fmla="*/ 3848408 h 6858000"/>
              <a:gd name="T56" fmla="*/ 1167124 w 3510279"/>
              <a:gd name="T57" fmla="*/ 4003461 h 6858000"/>
              <a:gd name="T58" fmla="*/ 1154683 w 3510279"/>
              <a:gd name="T59" fmla="*/ 4157451 h 6858000"/>
              <a:gd name="T60" fmla="*/ 1138414 w 3510279"/>
              <a:gd name="T61" fmla="*/ 4310327 h 6858000"/>
              <a:gd name="T62" fmla="*/ 1118364 w 3510279"/>
              <a:gd name="T63" fmla="*/ 4462043 h 6858000"/>
              <a:gd name="T64" fmla="*/ 1094583 w 3510279"/>
              <a:gd name="T65" fmla="*/ 4612549 h 6858000"/>
              <a:gd name="T66" fmla="*/ 1067117 w 3510279"/>
              <a:gd name="T67" fmla="*/ 4761799 h 6858000"/>
              <a:gd name="T68" fmla="*/ 1036017 w 3510279"/>
              <a:gd name="T69" fmla="*/ 4909742 h 6858000"/>
              <a:gd name="T70" fmla="*/ 1001329 w 3510279"/>
              <a:gd name="T71" fmla="*/ 5056333 h 6858000"/>
              <a:gd name="T72" fmla="*/ 963103 w 3510279"/>
              <a:gd name="T73" fmla="*/ 5201521 h 6858000"/>
              <a:gd name="T74" fmla="*/ 921386 w 3510279"/>
              <a:gd name="T75" fmla="*/ 5345260 h 6858000"/>
              <a:gd name="T76" fmla="*/ 876227 w 3510279"/>
              <a:gd name="T77" fmla="*/ 5487500 h 6858000"/>
              <a:gd name="T78" fmla="*/ 827674 w 3510279"/>
              <a:gd name="T79" fmla="*/ 5628194 h 6858000"/>
              <a:gd name="T80" fmla="*/ 775776 w 3510279"/>
              <a:gd name="T81" fmla="*/ 5767294 h 6858000"/>
              <a:gd name="T82" fmla="*/ 720580 w 3510279"/>
              <a:gd name="T83" fmla="*/ 5904751 h 6858000"/>
              <a:gd name="T84" fmla="*/ 662136 w 3510279"/>
              <a:gd name="T85" fmla="*/ 6040517 h 6858000"/>
              <a:gd name="T86" fmla="*/ 600491 w 3510279"/>
              <a:gd name="T87" fmla="*/ 6174544 h 6858000"/>
              <a:gd name="T88" fmla="*/ 535694 w 3510279"/>
              <a:gd name="T89" fmla="*/ 6306785 h 6858000"/>
              <a:gd name="T90" fmla="*/ 467793 w 3510279"/>
              <a:gd name="T91" fmla="*/ 6437190 h 6858000"/>
              <a:gd name="T92" fmla="*/ 396836 w 3510279"/>
              <a:gd name="T93" fmla="*/ 6565711 h 6858000"/>
              <a:gd name="T94" fmla="*/ 322872 w 3510279"/>
              <a:gd name="T95" fmla="*/ 6692301 h 6858000"/>
              <a:gd name="T96" fmla="*/ 245949 w 3510279"/>
              <a:gd name="T97" fmla="*/ 6816911 h 6858000"/>
              <a:gd name="T98" fmla="*/ 3510175 w 3510279"/>
              <a:gd name="T99" fmla="*/ 0 h 685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10279" h="6858000">
                <a:moveTo>
                  <a:pt x="3510175" y="0"/>
                </a:moveTo>
                <a:lnTo>
                  <a:pt x="0" y="0"/>
                </a:lnTo>
                <a:lnTo>
                  <a:pt x="28765" y="39200"/>
                </a:lnTo>
                <a:lnTo>
                  <a:pt x="57221" y="78640"/>
                </a:lnTo>
                <a:lnTo>
                  <a:pt x="85367" y="118317"/>
                </a:lnTo>
                <a:lnTo>
                  <a:pt x="113201" y="158230"/>
                </a:lnTo>
                <a:lnTo>
                  <a:pt x="140720" y="198376"/>
                </a:lnTo>
                <a:lnTo>
                  <a:pt x="167924" y="238754"/>
                </a:lnTo>
                <a:lnTo>
                  <a:pt x="194810" y="279363"/>
                </a:lnTo>
                <a:lnTo>
                  <a:pt x="221377" y="320200"/>
                </a:lnTo>
                <a:lnTo>
                  <a:pt x="247623" y="361263"/>
                </a:lnTo>
                <a:lnTo>
                  <a:pt x="273545" y="402551"/>
                </a:lnTo>
                <a:lnTo>
                  <a:pt x="299143" y="444062"/>
                </a:lnTo>
                <a:lnTo>
                  <a:pt x="324414" y="485795"/>
                </a:lnTo>
                <a:lnTo>
                  <a:pt x="349357" y="527747"/>
                </a:lnTo>
                <a:lnTo>
                  <a:pt x="373970" y="569916"/>
                </a:lnTo>
                <a:lnTo>
                  <a:pt x="398251" y="612302"/>
                </a:lnTo>
                <a:lnTo>
                  <a:pt x="422199" y="654901"/>
                </a:lnTo>
                <a:lnTo>
                  <a:pt x="445811" y="697713"/>
                </a:lnTo>
                <a:lnTo>
                  <a:pt x="469085" y="740736"/>
                </a:lnTo>
                <a:lnTo>
                  <a:pt x="492021" y="783967"/>
                </a:lnTo>
                <a:lnTo>
                  <a:pt x="514616" y="827406"/>
                </a:lnTo>
                <a:lnTo>
                  <a:pt x="536868" y="871049"/>
                </a:lnTo>
                <a:lnTo>
                  <a:pt x="558776" y="914896"/>
                </a:lnTo>
                <a:lnTo>
                  <a:pt x="580338" y="958945"/>
                </a:lnTo>
                <a:lnTo>
                  <a:pt x="601551" y="1003194"/>
                </a:lnTo>
                <a:lnTo>
                  <a:pt x="622416" y="1047641"/>
                </a:lnTo>
                <a:lnTo>
                  <a:pt x="642928" y="1092284"/>
                </a:lnTo>
                <a:lnTo>
                  <a:pt x="663087" y="1137121"/>
                </a:lnTo>
                <a:lnTo>
                  <a:pt x="682892" y="1182152"/>
                </a:lnTo>
                <a:lnTo>
                  <a:pt x="702339" y="1227373"/>
                </a:lnTo>
                <a:lnTo>
                  <a:pt x="721428" y="1272784"/>
                </a:lnTo>
                <a:lnTo>
                  <a:pt x="740156" y="1318382"/>
                </a:lnTo>
                <a:lnTo>
                  <a:pt x="758523" y="1364166"/>
                </a:lnTo>
                <a:lnTo>
                  <a:pt x="776525" y="1410134"/>
                </a:lnTo>
                <a:lnTo>
                  <a:pt x="794161" y="1456283"/>
                </a:lnTo>
                <a:lnTo>
                  <a:pt x="811430" y="1502614"/>
                </a:lnTo>
                <a:lnTo>
                  <a:pt x="828330" y="1549122"/>
                </a:lnTo>
                <a:lnTo>
                  <a:pt x="844858" y="1595808"/>
                </a:lnTo>
                <a:lnTo>
                  <a:pt x="861014" y="1642668"/>
                </a:lnTo>
                <a:lnTo>
                  <a:pt x="876794" y="1689702"/>
                </a:lnTo>
                <a:lnTo>
                  <a:pt x="892199" y="1736907"/>
                </a:lnTo>
                <a:lnTo>
                  <a:pt x="907225" y="1784281"/>
                </a:lnTo>
                <a:lnTo>
                  <a:pt x="921871" y="1831824"/>
                </a:lnTo>
                <a:lnTo>
                  <a:pt x="936135" y="1879533"/>
                </a:lnTo>
                <a:lnTo>
                  <a:pt x="950016" y="1927406"/>
                </a:lnTo>
                <a:lnTo>
                  <a:pt x="963512" y="1975441"/>
                </a:lnTo>
                <a:lnTo>
                  <a:pt x="976620" y="2023638"/>
                </a:lnTo>
                <a:lnTo>
                  <a:pt x="989339" y="2071993"/>
                </a:lnTo>
                <a:lnTo>
                  <a:pt x="1001668" y="2120505"/>
                </a:lnTo>
                <a:lnTo>
                  <a:pt x="1013604" y="2169173"/>
                </a:lnTo>
                <a:lnTo>
                  <a:pt x="1025145" y="2217995"/>
                </a:lnTo>
                <a:lnTo>
                  <a:pt x="1036291" y="2266968"/>
                </a:lnTo>
                <a:lnTo>
                  <a:pt x="1047039" y="2316091"/>
                </a:lnTo>
                <a:lnTo>
                  <a:pt x="1057387" y="2365363"/>
                </a:lnTo>
                <a:lnTo>
                  <a:pt x="1067334" y="2414782"/>
                </a:lnTo>
                <a:lnTo>
                  <a:pt x="1076877" y="2464345"/>
                </a:lnTo>
                <a:lnTo>
                  <a:pt x="1086016" y="2514051"/>
                </a:lnTo>
                <a:lnTo>
                  <a:pt x="1094747" y="2563898"/>
                </a:lnTo>
                <a:lnTo>
                  <a:pt x="1103071" y="2613884"/>
                </a:lnTo>
                <a:lnTo>
                  <a:pt x="1110983" y="2664008"/>
                </a:lnTo>
                <a:lnTo>
                  <a:pt x="1118484" y="2714268"/>
                </a:lnTo>
                <a:lnTo>
                  <a:pt x="1125571" y="2764663"/>
                </a:lnTo>
                <a:lnTo>
                  <a:pt x="1132242" y="2815189"/>
                </a:lnTo>
                <a:lnTo>
                  <a:pt x="1138496" y="2865846"/>
                </a:lnTo>
                <a:lnTo>
                  <a:pt x="1144330" y="2916632"/>
                </a:lnTo>
                <a:lnTo>
                  <a:pt x="1149744" y="2967544"/>
                </a:lnTo>
                <a:lnTo>
                  <a:pt x="1154734" y="3018582"/>
                </a:lnTo>
                <a:lnTo>
                  <a:pt x="1159300" y="3069743"/>
                </a:lnTo>
                <a:lnTo>
                  <a:pt x="1163440" y="3121026"/>
                </a:lnTo>
                <a:lnTo>
                  <a:pt x="1167151" y="3172428"/>
                </a:lnTo>
                <a:lnTo>
                  <a:pt x="1170432" y="3223949"/>
                </a:lnTo>
                <a:lnTo>
                  <a:pt x="1173282" y="3275586"/>
                </a:lnTo>
                <a:lnTo>
                  <a:pt x="1175698" y="3327337"/>
                </a:lnTo>
                <a:lnTo>
                  <a:pt x="1177679" y="3379201"/>
                </a:lnTo>
                <a:lnTo>
                  <a:pt x="1179223" y="3431176"/>
                </a:lnTo>
                <a:lnTo>
                  <a:pt x="1180328" y="3483261"/>
                </a:lnTo>
                <a:lnTo>
                  <a:pt x="1180992" y="3535452"/>
                </a:lnTo>
                <a:lnTo>
                  <a:pt x="1181214" y="3587750"/>
                </a:lnTo>
                <a:lnTo>
                  <a:pt x="1180992" y="3640096"/>
                </a:lnTo>
                <a:lnTo>
                  <a:pt x="1180326" y="3692337"/>
                </a:lnTo>
                <a:lnTo>
                  <a:pt x="1179219" y="3744471"/>
                </a:lnTo>
                <a:lnTo>
                  <a:pt x="1177672" y="3796495"/>
                </a:lnTo>
                <a:lnTo>
                  <a:pt x="1175688" y="3848408"/>
                </a:lnTo>
                <a:lnTo>
                  <a:pt x="1173267" y="3900208"/>
                </a:lnTo>
                <a:lnTo>
                  <a:pt x="1170412" y="3951893"/>
                </a:lnTo>
                <a:lnTo>
                  <a:pt x="1167124" y="4003461"/>
                </a:lnTo>
                <a:lnTo>
                  <a:pt x="1163405" y="4054912"/>
                </a:lnTo>
                <a:lnTo>
                  <a:pt x="1159258" y="4106242"/>
                </a:lnTo>
                <a:lnTo>
                  <a:pt x="1154683" y="4157451"/>
                </a:lnTo>
                <a:lnTo>
                  <a:pt x="1149683" y="4208536"/>
                </a:lnTo>
                <a:lnTo>
                  <a:pt x="1144259" y="4259495"/>
                </a:lnTo>
                <a:lnTo>
                  <a:pt x="1138414" y="4310327"/>
                </a:lnTo>
                <a:lnTo>
                  <a:pt x="1132148" y="4361031"/>
                </a:lnTo>
                <a:lnTo>
                  <a:pt x="1125465" y="4411603"/>
                </a:lnTo>
                <a:lnTo>
                  <a:pt x="1118364" y="4462043"/>
                </a:lnTo>
                <a:lnTo>
                  <a:pt x="1110849" y="4512348"/>
                </a:lnTo>
                <a:lnTo>
                  <a:pt x="1102922" y="4562518"/>
                </a:lnTo>
                <a:lnTo>
                  <a:pt x="1094583" y="4612549"/>
                </a:lnTo>
                <a:lnTo>
                  <a:pt x="1085835" y="4662441"/>
                </a:lnTo>
                <a:lnTo>
                  <a:pt x="1076679" y="4712192"/>
                </a:lnTo>
                <a:lnTo>
                  <a:pt x="1067117" y="4761799"/>
                </a:lnTo>
                <a:lnTo>
                  <a:pt x="1057152" y="4811261"/>
                </a:lnTo>
                <a:lnTo>
                  <a:pt x="1046785" y="4860576"/>
                </a:lnTo>
                <a:lnTo>
                  <a:pt x="1036017" y="4909742"/>
                </a:lnTo>
                <a:lnTo>
                  <a:pt x="1024850" y="4958759"/>
                </a:lnTo>
                <a:lnTo>
                  <a:pt x="1013287" y="5007623"/>
                </a:lnTo>
                <a:lnTo>
                  <a:pt x="1001329" y="5056333"/>
                </a:lnTo>
                <a:lnTo>
                  <a:pt x="988978" y="5104887"/>
                </a:lnTo>
                <a:lnTo>
                  <a:pt x="976235" y="5153284"/>
                </a:lnTo>
                <a:lnTo>
                  <a:pt x="963103" y="5201521"/>
                </a:lnTo>
                <a:lnTo>
                  <a:pt x="949583" y="5249597"/>
                </a:lnTo>
                <a:lnTo>
                  <a:pt x="935676" y="5297511"/>
                </a:lnTo>
                <a:lnTo>
                  <a:pt x="921386" y="5345260"/>
                </a:lnTo>
                <a:lnTo>
                  <a:pt x="906713" y="5392842"/>
                </a:lnTo>
                <a:lnTo>
                  <a:pt x="891659" y="5440256"/>
                </a:lnTo>
                <a:lnTo>
                  <a:pt x="876227" y="5487500"/>
                </a:lnTo>
                <a:lnTo>
                  <a:pt x="860417" y="5534572"/>
                </a:lnTo>
                <a:lnTo>
                  <a:pt x="844233" y="5581471"/>
                </a:lnTo>
                <a:lnTo>
                  <a:pt x="827674" y="5628194"/>
                </a:lnTo>
                <a:lnTo>
                  <a:pt x="810744" y="5674740"/>
                </a:lnTo>
                <a:lnTo>
                  <a:pt x="793444" y="5721107"/>
                </a:lnTo>
                <a:lnTo>
                  <a:pt x="775776" y="5767294"/>
                </a:lnTo>
                <a:lnTo>
                  <a:pt x="757741" y="5813298"/>
                </a:lnTo>
                <a:lnTo>
                  <a:pt x="739342" y="5859117"/>
                </a:lnTo>
                <a:lnTo>
                  <a:pt x="720580" y="5904751"/>
                </a:lnTo>
                <a:lnTo>
                  <a:pt x="701458" y="5950196"/>
                </a:lnTo>
                <a:lnTo>
                  <a:pt x="681975" y="5995452"/>
                </a:lnTo>
                <a:lnTo>
                  <a:pt x="662136" y="6040517"/>
                </a:lnTo>
                <a:lnTo>
                  <a:pt x="641941" y="6085388"/>
                </a:lnTo>
                <a:lnTo>
                  <a:pt x="621392" y="6130065"/>
                </a:lnTo>
                <a:lnTo>
                  <a:pt x="600491" y="6174544"/>
                </a:lnTo>
                <a:lnTo>
                  <a:pt x="579240" y="6218825"/>
                </a:lnTo>
                <a:lnTo>
                  <a:pt x="557640" y="6262906"/>
                </a:lnTo>
                <a:lnTo>
                  <a:pt x="535694" y="6306785"/>
                </a:lnTo>
                <a:lnTo>
                  <a:pt x="513403" y="6350459"/>
                </a:lnTo>
                <a:lnTo>
                  <a:pt x="490768" y="6393928"/>
                </a:lnTo>
                <a:lnTo>
                  <a:pt x="467793" y="6437190"/>
                </a:lnTo>
                <a:lnTo>
                  <a:pt x="444478" y="6480242"/>
                </a:lnTo>
                <a:lnTo>
                  <a:pt x="420825" y="6523083"/>
                </a:lnTo>
                <a:lnTo>
                  <a:pt x="396836" y="6565711"/>
                </a:lnTo>
                <a:lnTo>
                  <a:pt x="372513" y="6608125"/>
                </a:lnTo>
                <a:lnTo>
                  <a:pt x="347858" y="6650322"/>
                </a:lnTo>
                <a:lnTo>
                  <a:pt x="322872" y="6692301"/>
                </a:lnTo>
                <a:lnTo>
                  <a:pt x="297557" y="6734060"/>
                </a:lnTo>
                <a:lnTo>
                  <a:pt x="271916" y="6775597"/>
                </a:lnTo>
                <a:lnTo>
                  <a:pt x="245949" y="6816911"/>
                </a:lnTo>
                <a:lnTo>
                  <a:pt x="219659" y="6858000"/>
                </a:lnTo>
                <a:lnTo>
                  <a:pt x="3510175" y="6858000"/>
                </a:lnTo>
                <a:lnTo>
                  <a:pt x="351017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z="2400"/>
          </a:p>
        </p:txBody>
      </p:sp>
      <p:sp>
        <p:nvSpPr>
          <p:cNvPr id="4" name="Picture Placeholder 3">
            <a:extLst>
              <a:ext uri="{FF2B5EF4-FFF2-40B4-BE49-F238E27FC236}">
                <a16:creationId xmlns:a16="http://schemas.microsoft.com/office/drawing/2014/main" id="{261DF17D-1FA3-CF41-9105-7EDA70C5CD89}"/>
              </a:ext>
            </a:extLst>
          </p:cNvPr>
          <p:cNvSpPr>
            <a:spLocks noGrp="1"/>
          </p:cNvSpPr>
          <p:nvPr>
            <p:ph type="pic" sz="quarter" idx="10"/>
          </p:nvPr>
        </p:nvSpPr>
        <p:spPr>
          <a:xfrm>
            <a:off x="753359" y="2694517"/>
            <a:ext cx="1286933" cy="259675"/>
          </a:xfrm>
          <a:prstGeom prst="ellipse">
            <a:avLst/>
          </a:prstGeom>
          <a:ln w="57150">
            <a:solidFill>
              <a:schemeClr val="bg1"/>
            </a:solidFill>
          </a:ln>
        </p:spPr>
        <p:txBody>
          <a:bodyPr/>
          <a:lstStyle/>
          <a:p>
            <a:endParaRPr lang="en-US"/>
          </a:p>
        </p:txBody>
      </p:sp>
      <p:sp>
        <p:nvSpPr>
          <p:cNvPr id="6" name="Text Placeholder 5">
            <a:extLst>
              <a:ext uri="{FF2B5EF4-FFF2-40B4-BE49-F238E27FC236}">
                <a16:creationId xmlns:a16="http://schemas.microsoft.com/office/drawing/2014/main" id="{0F040FDD-8091-854C-8002-F9D68D6CE82E}"/>
              </a:ext>
            </a:extLst>
          </p:cNvPr>
          <p:cNvSpPr>
            <a:spLocks noGrp="1"/>
          </p:cNvSpPr>
          <p:nvPr>
            <p:ph type="body" sz="quarter" idx="11" hasCustomPrompt="1"/>
          </p:nvPr>
        </p:nvSpPr>
        <p:spPr>
          <a:xfrm>
            <a:off x="421951" y="4163487"/>
            <a:ext cx="1949749" cy="276999"/>
          </a:xfrm>
        </p:spPr>
        <p:txBody>
          <a:bodyPr/>
          <a:lstStyle>
            <a:lvl1pPr marL="0" indent="0" algn="ctr">
              <a:buNone/>
              <a:defRPr sz="1800">
                <a:solidFill>
                  <a:schemeClr val="bg2"/>
                </a:solidFill>
                <a:latin typeface="+mj-lt"/>
              </a:defRPr>
            </a:lvl1pPr>
            <a:lvl2pPr marL="457189" indent="0">
              <a:buNone/>
              <a:defRPr/>
            </a:lvl2pPr>
          </a:lstStyle>
          <a:p>
            <a:pPr lvl="0"/>
            <a:r>
              <a:rPr lang="en-US"/>
              <a:t>Name</a:t>
            </a:r>
          </a:p>
        </p:txBody>
      </p:sp>
      <p:pic>
        <p:nvPicPr>
          <p:cNvPr id="12" name="Picture 11">
            <a:extLst>
              <a:ext uri="{FF2B5EF4-FFF2-40B4-BE49-F238E27FC236}">
                <a16:creationId xmlns:a16="http://schemas.microsoft.com/office/drawing/2014/main" id="{5FD8716E-3B75-B44C-B3FA-14F7007BE42A}"/>
              </a:ext>
            </a:extLst>
          </p:cNvPr>
          <p:cNvPicPr>
            <a:picLocks noChangeAspect="1"/>
          </p:cNvPicPr>
          <p:nvPr userDrawn="1"/>
        </p:nvPicPr>
        <p:blipFill rotWithShape="1">
          <a:blip r:embed="rId2"/>
          <a:srcRect t="9184" r="34320" b="9384"/>
          <a:stretch/>
        </p:blipFill>
        <p:spPr>
          <a:xfrm>
            <a:off x="6669984" y="1"/>
            <a:ext cx="5520265" cy="6858000"/>
          </a:xfrm>
          <a:prstGeom prst="rect">
            <a:avLst/>
          </a:prstGeom>
        </p:spPr>
      </p:pic>
      <p:sp>
        <p:nvSpPr>
          <p:cNvPr id="14" name="Text Placeholder 13">
            <a:extLst>
              <a:ext uri="{FF2B5EF4-FFF2-40B4-BE49-F238E27FC236}">
                <a16:creationId xmlns:a16="http://schemas.microsoft.com/office/drawing/2014/main" id="{FB7F76FE-B538-D04D-AC92-4339CEFFF902}"/>
              </a:ext>
            </a:extLst>
          </p:cNvPr>
          <p:cNvSpPr>
            <a:spLocks noGrp="1"/>
          </p:cNvSpPr>
          <p:nvPr>
            <p:ph type="body" sz="quarter" idx="14" hasCustomPrompt="1"/>
          </p:nvPr>
        </p:nvSpPr>
        <p:spPr>
          <a:xfrm>
            <a:off x="3600450" y="1613607"/>
            <a:ext cx="2721327" cy="215444"/>
          </a:xfrm>
        </p:spPr>
        <p:txBody>
          <a:bodyPr/>
          <a:lstStyle>
            <a:lvl1pPr marL="0" indent="0">
              <a:buNone/>
              <a:defRPr sz="1400">
                <a:latin typeface="+mj-lt"/>
              </a:defRPr>
            </a:lvl1pPr>
            <a:lvl2pPr marL="457189" indent="0">
              <a:buNone/>
              <a:defRPr sz="900"/>
            </a:lvl2pPr>
            <a:lvl3pPr marL="914377" indent="0">
              <a:buNone/>
              <a:defRPr sz="900"/>
            </a:lvl3pPr>
            <a:lvl4pPr marL="1371566" indent="0">
              <a:buNone/>
              <a:defRPr sz="900"/>
            </a:lvl4pPr>
            <a:lvl5pPr marL="1828754" indent="0">
              <a:buNone/>
              <a:defRPr sz="900"/>
            </a:lvl5pPr>
          </a:lstStyle>
          <a:p>
            <a:pPr lvl="0"/>
            <a:r>
              <a:rPr lang="en-US"/>
              <a:t>Insert header</a:t>
            </a:r>
          </a:p>
        </p:txBody>
      </p:sp>
      <p:sp>
        <p:nvSpPr>
          <p:cNvPr id="27" name="Text Placeholder 26">
            <a:extLst>
              <a:ext uri="{FF2B5EF4-FFF2-40B4-BE49-F238E27FC236}">
                <a16:creationId xmlns:a16="http://schemas.microsoft.com/office/drawing/2014/main" id="{284DEFEF-877C-454B-A3DA-D9735E21A1F8}"/>
              </a:ext>
            </a:extLst>
          </p:cNvPr>
          <p:cNvSpPr>
            <a:spLocks noGrp="1"/>
          </p:cNvSpPr>
          <p:nvPr>
            <p:ph type="body" sz="quarter" idx="15" hasCustomPrompt="1"/>
          </p:nvPr>
        </p:nvSpPr>
        <p:spPr>
          <a:xfrm>
            <a:off x="3600450" y="2113015"/>
            <a:ext cx="2721327" cy="146280"/>
          </a:xfrm>
        </p:spPr>
        <p:txBody>
          <a:bodyPr/>
          <a:lstStyle>
            <a:lvl1pPr marL="137157" indent="-137157">
              <a:spcAft>
                <a:spcPts val="600"/>
              </a:spcAft>
              <a:buFont typeface="Arial" panose="020B0604020202020204" pitchFamily="34" charset="0"/>
              <a:buChar char="•"/>
              <a:defRPr sz="951"/>
            </a:lvl1pPr>
          </a:lstStyle>
          <a:p>
            <a:pPr lvl="0"/>
            <a:r>
              <a:rPr lang="en-US"/>
              <a:t>Insert text</a:t>
            </a:r>
          </a:p>
        </p:txBody>
      </p:sp>
      <p:sp>
        <p:nvSpPr>
          <p:cNvPr id="28" name="Text Placeholder 13">
            <a:extLst>
              <a:ext uri="{FF2B5EF4-FFF2-40B4-BE49-F238E27FC236}">
                <a16:creationId xmlns:a16="http://schemas.microsoft.com/office/drawing/2014/main" id="{4E2F1C77-0AE1-E54A-8F06-ADD405B51C95}"/>
              </a:ext>
            </a:extLst>
          </p:cNvPr>
          <p:cNvSpPr>
            <a:spLocks noGrp="1"/>
          </p:cNvSpPr>
          <p:nvPr>
            <p:ph type="body" sz="quarter" idx="16" hasCustomPrompt="1"/>
          </p:nvPr>
        </p:nvSpPr>
        <p:spPr>
          <a:xfrm>
            <a:off x="7778046" y="1613607"/>
            <a:ext cx="3917247" cy="215444"/>
          </a:xfrm>
        </p:spPr>
        <p:txBody>
          <a:bodyPr/>
          <a:lstStyle>
            <a:lvl1pPr marL="0" indent="0">
              <a:buNone/>
              <a:defRPr sz="1400">
                <a:latin typeface="+mj-lt"/>
              </a:defRPr>
            </a:lvl1pPr>
            <a:lvl2pPr marL="457189" indent="0">
              <a:buNone/>
              <a:defRPr sz="900"/>
            </a:lvl2pPr>
            <a:lvl3pPr marL="914377" indent="0">
              <a:buNone/>
              <a:defRPr sz="900"/>
            </a:lvl3pPr>
            <a:lvl4pPr marL="1371566" indent="0">
              <a:buNone/>
              <a:defRPr sz="900"/>
            </a:lvl4pPr>
            <a:lvl5pPr marL="1828754" indent="0">
              <a:buNone/>
              <a:defRPr sz="900"/>
            </a:lvl5pPr>
          </a:lstStyle>
          <a:p>
            <a:pPr lvl="0"/>
            <a:r>
              <a:rPr lang="en-US"/>
              <a:t>Insert header</a:t>
            </a:r>
          </a:p>
        </p:txBody>
      </p:sp>
      <p:sp>
        <p:nvSpPr>
          <p:cNvPr id="29" name="Text Placeholder 26">
            <a:extLst>
              <a:ext uri="{FF2B5EF4-FFF2-40B4-BE49-F238E27FC236}">
                <a16:creationId xmlns:a16="http://schemas.microsoft.com/office/drawing/2014/main" id="{039D4274-211A-7F4B-A6B4-D52D0D6C6B31}"/>
              </a:ext>
            </a:extLst>
          </p:cNvPr>
          <p:cNvSpPr>
            <a:spLocks noGrp="1"/>
          </p:cNvSpPr>
          <p:nvPr>
            <p:ph type="body" sz="quarter" idx="17" hasCustomPrompt="1"/>
          </p:nvPr>
        </p:nvSpPr>
        <p:spPr>
          <a:xfrm>
            <a:off x="7778045" y="2113017"/>
            <a:ext cx="3917247" cy="146280"/>
          </a:xfrm>
        </p:spPr>
        <p:txBody>
          <a:bodyPr/>
          <a:lstStyle>
            <a:lvl1pPr marL="0" indent="0">
              <a:spcAft>
                <a:spcPts val="600"/>
              </a:spcAft>
              <a:buNone/>
              <a:defRPr sz="951"/>
            </a:lvl1pPr>
          </a:lstStyle>
          <a:p>
            <a:pPr lvl="0"/>
            <a:r>
              <a:rPr lang="en-US"/>
              <a:t>Insert text</a:t>
            </a:r>
          </a:p>
        </p:txBody>
      </p:sp>
      <p:grpSp>
        <p:nvGrpSpPr>
          <p:cNvPr id="30" name="Group 1">
            <a:extLst>
              <a:ext uri="{FF2B5EF4-FFF2-40B4-BE49-F238E27FC236}">
                <a16:creationId xmlns:a16="http://schemas.microsoft.com/office/drawing/2014/main" id="{08D9A157-284D-544B-BF49-9F59323D644F}"/>
              </a:ext>
            </a:extLst>
          </p:cNvPr>
          <p:cNvGrpSpPr>
            <a:grpSpLocks/>
          </p:cNvGrpSpPr>
          <p:nvPr userDrawn="1"/>
        </p:nvGrpSpPr>
        <p:grpSpPr bwMode="auto">
          <a:xfrm>
            <a:off x="10632640" y="6265534"/>
            <a:ext cx="969664" cy="390523"/>
            <a:chOff x="161925" y="1530350"/>
            <a:chExt cx="10079038" cy="4059238"/>
          </a:xfrm>
          <a:solidFill>
            <a:schemeClr val="tx1"/>
          </a:solidFill>
        </p:grpSpPr>
        <p:sp>
          <p:nvSpPr>
            <p:cNvPr id="31" name="Freeform 30">
              <a:extLst>
                <a:ext uri="{FF2B5EF4-FFF2-40B4-BE49-F238E27FC236}">
                  <a16:creationId xmlns:a16="http://schemas.microsoft.com/office/drawing/2014/main" id="{D2205034-C0DC-CB41-8119-3076FE92A729}"/>
                </a:ext>
              </a:extLst>
            </p:cNvPr>
            <p:cNvSpPr>
              <a:spLocks noChangeArrowheads="1"/>
            </p:cNvSpPr>
            <p:nvPr/>
          </p:nvSpPr>
          <p:spPr bwMode="auto">
            <a:xfrm>
              <a:off x="3748088" y="1530350"/>
              <a:ext cx="603250" cy="592138"/>
            </a:xfrm>
            <a:custGeom>
              <a:avLst/>
              <a:gdLst>
                <a:gd name="T0" fmla="*/ 853 w 1677"/>
                <a:gd name="T1" fmla="*/ 0 h 1647"/>
                <a:gd name="T2" fmla="*/ 853 w 1677"/>
                <a:gd name="T3" fmla="*/ 0 h 1647"/>
                <a:gd name="T4" fmla="*/ 0 w 1677"/>
                <a:gd name="T5" fmla="*/ 823 h 1647"/>
                <a:gd name="T6" fmla="*/ 853 w 1677"/>
                <a:gd name="T7" fmla="*/ 1646 h 1647"/>
                <a:gd name="T8" fmla="*/ 1676 w 1677"/>
                <a:gd name="T9" fmla="*/ 823 h 1647"/>
                <a:gd name="T10" fmla="*/ 853 w 1677"/>
                <a:gd name="T11" fmla="*/ 0 h 1647"/>
              </a:gdLst>
              <a:ahLst/>
              <a:cxnLst>
                <a:cxn ang="0">
                  <a:pos x="T0" y="T1"/>
                </a:cxn>
                <a:cxn ang="0">
                  <a:pos x="T2" y="T3"/>
                </a:cxn>
                <a:cxn ang="0">
                  <a:pos x="T4" y="T5"/>
                </a:cxn>
                <a:cxn ang="0">
                  <a:pos x="T6" y="T7"/>
                </a:cxn>
                <a:cxn ang="0">
                  <a:pos x="T8" y="T9"/>
                </a:cxn>
                <a:cxn ang="0">
                  <a:pos x="T10" y="T11"/>
                </a:cxn>
              </a:cxnLst>
              <a:rect l="0" t="0" r="r" b="b"/>
              <a:pathLst>
                <a:path w="1677" h="1647">
                  <a:moveTo>
                    <a:pt x="853" y="0"/>
                  </a:moveTo>
                  <a:lnTo>
                    <a:pt x="853" y="0"/>
                  </a:lnTo>
                  <a:cubicBezTo>
                    <a:pt x="396" y="0"/>
                    <a:pt x="0" y="366"/>
                    <a:pt x="0" y="823"/>
                  </a:cubicBezTo>
                  <a:cubicBezTo>
                    <a:pt x="0" y="1280"/>
                    <a:pt x="396" y="1646"/>
                    <a:pt x="853" y="1646"/>
                  </a:cubicBezTo>
                  <a:cubicBezTo>
                    <a:pt x="1310" y="1646"/>
                    <a:pt x="1676" y="1280"/>
                    <a:pt x="1676" y="823"/>
                  </a:cubicBezTo>
                  <a:cubicBezTo>
                    <a:pt x="1676" y="366"/>
                    <a:pt x="1310" y="0"/>
                    <a:pt x="85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2" name="Freeform 2">
              <a:extLst>
                <a:ext uri="{FF2B5EF4-FFF2-40B4-BE49-F238E27FC236}">
                  <a16:creationId xmlns:a16="http://schemas.microsoft.com/office/drawing/2014/main" id="{9F66659B-C929-B04C-B911-7134513A4A8B}"/>
                </a:ext>
              </a:extLst>
            </p:cNvPr>
            <p:cNvSpPr>
              <a:spLocks noChangeArrowheads="1"/>
            </p:cNvSpPr>
            <p:nvPr/>
          </p:nvSpPr>
          <p:spPr bwMode="auto">
            <a:xfrm>
              <a:off x="161925" y="2298700"/>
              <a:ext cx="2171700" cy="2127250"/>
            </a:xfrm>
            <a:custGeom>
              <a:avLst/>
              <a:gdLst>
                <a:gd name="T0" fmla="*/ 3016 w 6034"/>
                <a:gd name="T1" fmla="*/ 0 h 5910"/>
                <a:gd name="T2" fmla="*/ 3016 w 6034"/>
                <a:gd name="T3" fmla="*/ 0 h 5910"/>
                <a:gd name="T4" fmla="*/ 0 w 6034"/>
                <a:gd name="T5" fmla="*/ 2955 h 5910"/>
                <a:gd name="T6" fmla="*/ 2773 w 6034"/>
                <a:gd name="T7" fmla="*/ 5909 h 5910"/>
                <a:gd name="T8" fmla="*/ 4570 w 6034"/>
                <a:gd name="T9" fmla="*/ 5300 h 5910"/>
                <a:gd name="T10" fmla="*/ 4570 w 6034"/>
                <a:gd name="T11" fmla="*/ 5818 h 5910"/>
                <a:gd name="T12" fmla="*/ 6033 w 6034"/>
                <a:gd name="T13" fmla="*/ 5818 h 5910"/>
                <a:gd name="T14" fmla="*/ 6033 w 6034"/>
                <a:gd name="T15" fmla="*/ 2955 h 5910"/>
                <a:gd name="T16" fmla="*/ 3016 w 6034"/>
                <a:gd name="T17" fmla="*/ 0 h 5910"/>
                <a:gd name="T18" fmla="*/ 3016 w 6034"/>
                <a:gd name="T19" fmla="*/ 4599 h 5910"/>
                <a:gd name="T20" fmla="*/ 3016 w 6034"/>
                <a:gd name="T21" fmla="*/ 4599 h 5910"/>
                <a:gd name="T22" fmla="*/ 1493 w 6034"/>
                <a:gd name="T23" fmla="*/ 2955 h 5910"/>
                <a:gd name="T24" fmla="*/ 3016 w 6034"/>
                <a:gd name="T25" fmla="*/ 1310 h 5910"/>
                <a:gd name="T26" fmla="*/ 4570 w 6034"/>
                <a:gd name="T27" fmla="*/ 2955 h 5910"/>
                <a:gd name="T28" fmla="*/ 3016 w 6034"/>
                <a:gd name="T29" fmla="*/ 4599 h 5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34" h="5910">
                  <a:moveTo>
                    <a:pt x="3016" y="0"/>
                  </a:moveTo>
                  <a:lnTo>
                    <a:pt x="3016" y="0"/>
                  </a:lnTo>
                  <a:cubicBezTo>
                    <a:pt x="1249" y="0"/>
                    <a:pt x="0" y="1249"/>
                    <a:pt x="0" y="2955"/>
                  </a:cubicBezTo>
                  <a:cubicBezTo>
                    <a:pt x="0" y="4660"/>
                    <a:pt x="1158" y="5909"/>
                    <a:pt x="2773" y="5909"/>
                  </a:cubicBezTo>
                  <a:cubicBezTo>
                    <a:pt x="3442" y="5909"/>
                    <a:pt x="4083" y="5697"/>
                    <a:pt x="4570" y="5300"/>
                  </a:cubicBezTo>
                  <a:cubicBezTo>
                    <a:pt x="4570" y="5818"/>
                    <a:pt x="4570" y="5818"/>
                    <a:pt x="4570" y="5818"/>
                  </a:cubicBezTo>
                  <a:cubicBezTo>
                    <a:pt x="6033" y="5818"/>
                    <a:pt x="6033" y="5818"/>
                    <a:pt x="6033" y="5818"/>
                  </a:cubicBezTo>
                  <a:cubicBezTo>
                    <a:pt x="6033" y="2955"/>
                    <a:pt x="6033" y="2955"/>
                    <a:pt x="6033" y="2955"/>
                  </a:cubicBezTo>
                  <a:cubicBezTo>
                    <a:pt x="6033" y="1249"/>
                    <a:pt x="4753" y="0"/>
                    <a:pt x="3016" y="0"/>
                  </a:cubicBezTo>
                  <a:close/>
                  <a:moveTo>
                    <a:pt x="3016" y="4599"/>
                  </a:moveTo>
                  <a:lnTo>
                    <a:pt x="3016" y="4599"/>
                  </a:lnTo>
                  <a:cubicBezTo>
                    <a:pt x="2102" y="4599"/>
                    <a:pt x="1493" y="3929"/>
                    <a:pt x="1493" y="2955"/>
                  </a:cubicBezTo>
                  <a:cubicBezTo>
                    <a:pt x="1493" y="2010"/>
                    <a:pt x="2133" y="1310"/>
                    <a:pt x="3016" y="1310"/>
                  </a:cubicBezTo>
                  <a:cubicBezTo>
                    <a:pt x="3930" y="1310"/>
                    <a:pt x="4570" y="2010"/>
                    <a:pt x="4570" y="2955"/>
                  </a:cubicBezTo>
                  <a:cubicBezTo>
                    <a:pt x="4570" y="3929"/>
                    <a:pt x="3930" y="4599"/>
                    <a:pt x="3016" y="459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3" name="Freeform 3">
              <a:extLst>
                <a:ext uri="{FF2B5EF4-FFF2-40B4-BE49-F238E27FC236}">
                  <a16:creationId xmlns:a16="http://schemas.microsoft.com/office/drawing/2014/main" id="{C1931508-5EFB-804C-9D9F-28F13D7E9DA9}"/>
                </a:ext>
              </a:extLst>
            </p:cNvPr>
            <p:cNvSpPr>
              <a:spLocks noChangeArrowheads="1"/>
            </p:cNvSpPr>
            <p:nvPr/>
          </p:nvSpPr>
          <p:spPr bwMode="auto">
            <a:xfrm>
              <a:off x="3792538" y="2332038"/>
              <a:ext cx="515937" cy="2062162"/>
            </a:xfrm>
            <a:custGeom>
              <a:avLst/>
              <a:gdLst>
                <a:gd name="T0" fmla="*/ 0 w 1433"/>
                <a:gd name="T1" fmla="*/ 5726 h 5727"/>
                <a:gd name="T2" fmla="*/ 1432 w 1433"/>
                <a:gd name="T3" fmla="*/ 5726 h 5727"/>
                <a:gd name="T4" fmla="*/ 1432 w 1433"/>
                <a:gd name="T5" fmla="*/ 0 h 5727"/>
                <a:gd name="T6" fmla="*/ 0 w 1433"/>
                <a:gd name="T7" fmla="*/ 0 h 5727"/>
                <a:gd name="T8" fmla="*/ 0 w 1433"/>
                <a:gd name="T9" fmla="*/ 5726 h 5727"/>
              </a:gdLst>
              <a:ahLst/>
              <a:cxnLst>
                <a:cxn ang="0">
                  <a:pos x="T0" y="T1"/>
                </a:cxn>
                <a:cxn ang="0">
                  <a:pos x="T2" y="T3"/>
                </a:cxn>
                <a:cxn ang="0">
                  <a:pos x="T4" y="T5"/>
                </a:cxn>
                <a:cxn ang="0">
                  <a:pos x="T6" y="T7"/>
                </a:cxn>
                <a:cxn ang="0">
                  <a:pos x="T8" y="T9"/>
                </a:cxn>
              </a:cxnLst>
              <a:rect l="0" t="0" r="r" b="b"/>
              <a:pathLst>
                <a:path w="1433" h="5727">
                  <a:moveTo>
                    <a:pt x="0" y="5726"/>
                  </a:moveTo>
                  <a:lnTo>
                    <a:pt x="1432" y="5726"/>
                  </a:lnTo>
                  <a:lnTo>
                    <a:pt x="1432" y="0"/>
                  </a:lnTo>
                  <a:lnTo>
                    <a:pt x="0" y="0"/>
                  </a:lnTo>
                  <a:lnTo>
                    <a:pt x="0" y="572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4" name="Freeform 4">
              <a:extLst>
                <a:ext uri="{FF2B5EF4-FFF2-40B4-BE49-F238E27FC236}">
                  <a16:creationId xmlns:a16="http://schemas.microsoft.com/office/drawing/2014/main" id="{0ED8560E-E0C2-BE40-B9FB-EB032C5EE43D}"/>
                </a:ext>
              </a:extLst>
            </p:cNvPr>
            <p:cNvSpPr>
              <a:spLocks noChangeArrowheads="1"/>
            </p:cNvSpPr>
            <p:nvPr/>
          </p:nvSpPr>
          <p:spPr bwMode="auto">
            <a:xfrm>
              <a:off x="4592638" y="2332038"/>
              <a:ext cx="2160587" cy="1009650"/>
            </a:xfrm>
            <a:custGeom>
              <a:avLst/>
              <a:gdLst>
                <a:gd name="T0" fmla="*/ 2986 w 6002"/>
                <a:gd name="T1" fmla="*/ 0 h 2804"/>
                <a:gd name="T2" fmla="*/ 2986 w 6002"/>
                <a:gd name="T3" fmla="*/ 0 h 2804"/>
                <a:gd name="T4" fmla="*/ 0 w 6002"/>
                <a:gd name="T5" fmla="*/ 2803 h 2804"/>
                <a:gd name="T6" fmla="*/ 1493 w 6002"/>
                <a:gd name="T7" fmla="*/ 2803 h 2804"/>
                <a:gd name="T8" fmla="*/ 3016 w 6002"/>
                <a:gd name="T9" fmla="*/ 1309 h 2804"/>
                <a:gd name="T10" fmla="*/ 4539 w 6002"/>
                <a:gd name="T11" fmla="*/ 2803 h 2804"/>
                <a:gd name="T12" fmla="*/ 6001 w 6002"/>
                <a:gd name="T13" fmla="*/ 2803 h 2804"/>
                <a:gd name="T14" fmla="*/ 2986 w 6002"/>
                <a:gd name="T15" fmla="*/ 0 h 28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2" h="2804">
                  <a:moveTo>
                    <a:pt x="2986" y="0"/>
                  </a:moveTo>
                  <a:lnTo>
                    <a:pt x="2986" y="0"/>
                  </a:lnTo>
                  <a:cubicBezTo>
                    <a:pt x="1311" y="0"/>
                    <a:pt x="62" y="1157"/>
                    <a:pt x="0" y="2803"/>
                  </a:cubicBezTo>
                  <a:cubicBezTo>
                    <a:pt x="1493" y="2803"/>
                    <a:pt x="1493" y="2803"/>
                    <a:pt x="1493" y="2803"/>
                  </a:cubicBezTo>
                  <a:cubicBezTo>
                    <a:pt x="1555" y="1918"/>
                    <a:pt x="2163" y="1309"/>
                    <a:pt x="3016" y="1309"/>
                  </a:cubicBezTo>
                  <a:cubicBezTo>
                    <a:pt x="3869" y="1309"/>
                    <a:pt x="4478" y="1918"/>
                    <a:pt x="4539" y="2803"/>
                  </a:cubicBezTo>
                  <a:cubicBezTo>
                    <a:pt x="6001" y="2803"/>
                    <a:pt x="6001" y="2803"/>
                    <a:pt x="6001" y="2803"/>
                  </a:cubicBezTo>
                  <a:cubicBezTo>
                    <a:pt x="5941" y="1157"/>
                    <a:pt x="4692" y="0"/>
                    <a:pt x="298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5" name="Freeform 5">
              <a:extLst>
                <a:ext uri="{FF2B5EF4-FFF2-40B4-BE49-F238E27FC236}">
                  <a16:creationId xmlns:a16="http://schemas.microsoft.com/office/drawing/2014/main" id="{8CF76D7B-FCF3-B640-93B0-5A49F8E89DDF}"/>
                </a:ext>
              </a:extLst>
            </p:cNvPr>
            <p:cNvSpPr>
              <a:spLocks noChangeArrowheads="1"/>
            </p:cNvSpPr>
            <p:nvPr/>
          </p:nvSpPr>
          <p:spPr bwMode="auto">
            <a:xfrm>
              <a:off x="4592638" y="3592513"/>
              <a:ext cx="2160587" cy="1997075"/>
            </a:xfrm>
            <a:custGeom>
              <a:avLst/>
              <a:gdLst>
                <a:gd name="T0" fmla="*/ 4478 w 6002"/>
                <a:gd name="T1" fmla="*/ 0 h 5546"/>
                <a:gd name="T2" fmla="*/ 4478 w 6002"/>
                <a:gd name="T3" fmla="*/ 0 h 5546"/>
                <a:gd name="T4" fmla="*/ 4387 w 6002"/>
                <a:gd name="T5" fmla="*/ 213 h 5546"/>
                <a:gd name="T6" fmla="*/ 4387 w 6002"/>
                <a:gd name="T7" fmla="*/ 243 h 5546"/>
                <a:gd name="T8" fmla="*/ 4387 w 6002"/>
                <a:gd name="T9" fmla="*/ 275 h 5546"/>
                <a:gd name="T10" fmla="*/ 3016 w 6002"/>
                <a:gd name="T11" fmla="*/ 1096 h 5546"/>
                <a:gd name="T12" fmla="*/ 1555 w 6002"/>
                <a:gd name="T13" fmla="*/ 0 h 5546"/>
                <a:gd name="T14" fmla="*/ 1555 w 6002"/>
                <a:gd name="T15" fmla="*/ 0 h 5546"/>
                <a:gd name="T16" fmla="*/ 31 w 6002"/>
                <a:gd name="T17" fmla="*/ 0 h 5546"/>
                <a:gd name="T18" fmla="*/ 31 w 6002"/>
                <a:gd name="T19" fmla="*/ 0 h 5546"/>
                <a:gd name="T20" fmla="*/ 2742 w 6002"/>
                <a:gd name="T21" fmla="*/ 2407 h 5546"/>
                <a:gd name="T22" fmla="*/ 4539 w 6002"/>
                <a:gd name="T23" fmla="*/ 1797 h 5546"/>
                <a:gd name="T24" fmla="*/ 4539 w 6002"/>
                <a:gd name="T25" fmla="*/ 2224 h 5546"/>
                <a:gd name="T26" fmla="*/ 4539 w 6002"/>
                <a:gd name="T27" fmla="*/ 2315 h 5546"/>
                <a:gd name="T28" fmla="*/ 4539 w 6002"/>
                <a:gd name="T29" fmla="*/ 2437 h 5546"/>
                <a:gd name="T30" fmla="*/ 4509 w 6002"/>
                <a:gd name="T31" fmla="*/ 3046 h 5546"/>
                <a:gd name="T32" fmla="*/ 3016 w 6002"/>
                <a:gd name="T33" fmla="*/ 4235 h 5546"/>
                <a:gd name="T34" fmla="*/ 1524 w 6002"/>
                <a:gd name="T35" fmla="*/ 3046 h 5546"/>
                <a:gd name="T36" fmla="*/ 0 w 6002"/>
                <a:gd name="T37" fmla="*/ 3046 h 5546"/>
                <a:gd name="T38" fmla="*/ 2986 w 6002"/>
                <a:gd name="T39" fmla="*/ 5545 h 5546"/>
                <a:gd name="T40" fmla="*/ 5971 w 6002"/>
                <a:gd name="T41" fmla="*/ 3108 h 5546"/>
                <a:gd name="T42" fmla="*/ 5971 w 6002"/>
                <a:gd name="T43" fmla="*/ 3108 h 5546"/>
                <a:gd name="T44" fmla="*/ 5971 w 6002"/>
                <a:gd name="T45" fmla="*/ 3077 h 5546"/>
                <a:gd name="T46" fmla="*/ 5971 w 6002"/>
                <a:gd name="T47" fmla="*/ 3046 h 5546"/>
                <a:gd name="T48" fmla="*/ 5971 w 6002"/>
                <a:gd name="T49" fmla="*/ 3046 h 5546"/>
                <a:gd name="T50" fmla="*/ 6001 w 6002"/>
                <a:gd name="T51" fmla="*/ 2224 h 5546"/>
                <a:gd name="T52" fmla="*/ 6001 w 6002"/>
                <a:gd name="T53" fmla="*/ 2315 h 5546"/>
                <a:gd name="T54" fmla="*/ 6001 w 6002"/>
                <a:gd name="T55" fmla="*/ 2285 h 5546"/>
                <a:gd name="T56" fmla="*/ 6001 w 6002"/>
                <a:gd name="T57" fmla="*/ 0 h 5546"/>
                <a:gd name="T58" fmla="*/ 4478 w 6002"/>
                <a:gd name="T59" fmla="*/ 0 h 5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02" h="5546">
                  <a:moveTo>
                    <a:pt x="4478" y="0"/>
                  </a:moveTo>
                  <a:lnTo>
                    <a:pt x="4478" y="0"/>
                  </a:lnTo>
                  <a:cubicBezTo>
                    <a:pt x="4448" y="91"/>
                    <a:pt x="4417" y="153"/>
                    <a:pt x="4387" y="213"/>
                  </a:cubicBezTo>
                  <a:cubicBezTo>
                    <a:pt x="4387" y="243"/>
                    <a:pt x="4387" y="243"/>
                    <a:pt x="4387" y="243"/>
                  </a:cubicBezTo>
                  <a:cubicBezTo>
                    <a:pt x="4387" y="243"/>
                    <a:pt x="4387" y="243"/>
                    <a:pt x="4387" y="275"/>
                  </a:cubicBezTo>
                  <a:cubicBezTo>
                    <a:pt x="4113" y="762"/>
                    <a:pt x="3625" y="1096"/>
                    <a:pt x="3016" y="1096"/>
                  </a:cubicBezTo>
                  <a:cubicBezTo>
                    <a:pt x="2285" y="1096"/>
                    <a:pt x="1736" y="670"/>
                    <a:pt x="1555" y="0"/>
                  </a:cubicBezTo>
                  <a:lnTo>
                    <a:pt x="1555" y="0"/>
                  </a:lnTo>
                  <a:cubicBezTo>
                    <a:pt x="31" y="0"/>
                    <a:pt x="31" y="0"/>
                    <a:pt x="31" y="0"/>
                  </a:cubicBezTo>
                  <a:lnTo>
                    <a:pt x="31" y="0"/>
                  </a:lnTo>
                  <a:cubicBezTo>
                    <a:pt x="244" y="1432"/>
                    <a:pt x="1341" y="2407"/>
                    <a:pt x="2742" y="2407"/>
                  </a:cubicBezTo>
                  <a:cubicBezTo>
                    <a:pt x="3442" y="2407"/>
                    <a:pt x="4083" y="2193"/>
                    <a:pt x="4539" y="1797"/>
                  </a:cubicBezTo>
                  <a:cubicBezTo>
                    <a:pt x="4539" y="2224"/>
                    <a:pt x="4539" y="2224"/>
                    <a:pt x="4539" y="2224"/>
                  </a:cubicBezTo>
                  <a:cubicBezTo>
                    <a:pt x="4539" y="2315"/>
                    <a:pt x="4539" y="2315"/>
                    <a:pt x="4539" y="2315"/>
                  </a:cubicBezTo>
                  <a:cubicBezTo>
                    <a:pt x="4539" y="2437"/>
                    <a:pt x="4539" y="2437"/>
                    <a:pt x="4539" y="2437"/>
                  </a:cubicBezTo>
                  <a:cubicBezTo>
                    <a:pt x="4539" y="2437"/>
                    <a:pt x="4539" y="2834"/>
                    <a:pt x="4509" y="3046"/>
                  </a:cubicBezTo>
                  <a:cubicBezTo>
                    <a:pt x="4326" y="3747"/>
                    <a:pt x="3747" y="4235"/>
                    <a:pt x="3016" y="4235"/>
                  </a:cubicBezTo>
                  <a:cubicBezTo>
                    <a:pt x="2255" y="4235"/>
                    <a:pt x="1676" y="3747"/>
                    <a:pt x="1524" y="3046"/>
                  </a:cubicBezTo>
                  <a:cubicBezTo>
                    <a:pt x="0" y="3046"/>
                    <a:pt x="0" y="3046"/>
                    <a:pt x="0" y="3046"/>
                  </a:cubicBezTo>
                  <a:cubicBezTo>
                    <a:pt x="214" y="4509"/>
                    <a:pt x="1402" y="5545"/>
                    <a:pt x="2986" y="5545"/>
                  </a:cubicBezTo>
                  <a:cubicBezTo>
                    <a:pt x="4570" y="5545"/>
                    <a:pt x="5757" y="4570"/>
                    <a:pt x="5971" y="3108"/>
                  </a:cubicBezTo>
                  <a:lnTo>
                    <a:pt x="5971" y="3108"/>
                  </a:lnTo>
                  <a:cubicBezTo>
                    <a:pt x="5971" y="3108"/>
                    <a:pt x="5971" y="3108"/>
                    <a:pt x="5971" y="3077"/>
                  </a:cubicBezTo>
                  <a:lnTo>
                    <a:pt x="5971" y="3046"/>
                  </a:lnTo>
                  <a:lnTo>
                    <a:pt x="5971" y="3046"/>
                  </a:lnTo>
                  <a:cubicBezTo>
                    <a:pt x="6001" y="2924"/>
                    <a:pt x="6001" y="2681"/>
                    <a:pt x="6001" y="2224"/>
                  </a:cubicBezTo>
                  <a:cubicBezTo>
                    <a:pt x="6001" y="2315"/>
                    <a:pt x="6001" y="2315"/>
                    <a:pt x="6001" y="2315"/>
                  </a:cubicBezTo>
                  <a:cubicBezTo>
                    <a:pt x="6001" y="2285"/>
                    <a:pt x="6001" y="2285"/>
                    <a:pt x="6001" y="2285"/>
                  </a:cubicBezTo>
                  <a:cubicBezTo>
                    <a:pt x="6001" y="0"/>
                    <a:pt x="6001" y="0"/>
                    <a:pt x="6001" y="0"/>
                  </a:cubicBezTo>
                  <a:cubicBezTo>
                    <a:pt x="4478" y="0"/>
                    <a:pt x="4478" y="0"/>
                    <a:pt x="4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6" name="Freeform 6">
              <a:extLst>
                <a:ext uri="{FF2B5EF4-FFF2-40B4-BE49-F238E27FC236}">
                  <a16:creationId xmlns:a16="http://schemas.microsoft.com/office/drawing/2014/main" id="{9F87178B-E00F-9F44-9A56-C1C6D7106F7E}"/>
                </a:ext>
              </a:extLst>
            </p:cNvPr>
            <p:cNvSpPr>
              <a:spLocks noChangeArrowheads="1"/>
            </p:cNvSpPr>
            <p:nvPr/>
          </p:nvSpPr>
          <p:spPr bwMode="auto">
            <a:xfrm>
              <a:off x="9242425" y="1728788"/>
              <a:ext cx="998538" cy="2676525"/>
            </a:xfrm>
            <a:custGeom>
              <a:avLst/>
              <a:gdLst>
                <a:gd name="T0" fmla="*/ 2499 w 2774"/>
                <a:gd name="T1" fmla="*/ 6031 h 7434"/>
                <a:gd name="T2" fmla="*/ 2499 w 2774"/>
                <a:gd name="T3" fmla="*/ 6031 h 7434"/>
                <a:gd name="T4" fmla="*/ 1706 w 2774"/>
                <a:gd name="T5" fmla="*/ 5818 h 7434"/>
                <a:gd name="T6" fmla="*/ 1463 w 2774"/>
                <a:gd name="T7" fmla="*/ 5088 h 7434"/>
                <a:gd name="T8" fmla="*/ 1463 w 2774"/>
                <a:gd name="T9" fmla="*/ 2619 h 7434"/>
                <a:gd name="T10" fmla="*/ 2438 w 2774"/>
                <a:gd name="T11" fmla="*/ 2619 h 7434"/>
                <a:gd name="T12" fmla="*/ 2438 w 2774"/>
                <a:gd name="T13" fmla="*/ 1310 h 7434"/>
                <a:gd name="T14" fmla="*/ 1463 w 2774"/>
                <a:gd name="T15" fmla="*/ 1310 h 7434"/>
                <a:gd name="T16" fmla="*/ 1463 w 2774"/>
                <a:gd name="T17" fmla="*/ 0 h 7434"/>
                <a:gd name="T18" fmla="*/ 0 w 2774"/>
                <a:gd name="T19" fmla="*/ 0 h 7434"/>
                <a:gd name="T20" fmla="*/ 0 w 2774"/>
                <a:gd name="T21" fmla="*/ 5088 h 7434"/>
                <a:gd name="T22" fmla="*/ 732 w 2774"/>
                <a:gd name="T23" fmla="*/ 6915 h 7434"/>
                <a:gd name="T24" fmla="*/ 2164 w 2774"/>
                <a:gd name="T25" fmla="*/ 7433 h 7434"/>
                <a:gd name="T26" fmla="*/ 2529 w 2774"/>
                <a:gd name="T27" fmla="*/ 7402 h 7434"/>
                <a:gd name="T28" fmla="*/ 2773 w 2774"/>
                <a:gd name="T29" fmla="*/ 7402 h 7434"/>
                <a:gd name="T30" fmla="*/ 2773 w 2774"/>
                <a:gd name="T31" fmla="*/ 6001 h 7434"/>
                <a:gd name="T32" fmla="*/ 2499 w 2774"/>
                <a:gd name="T33" fmla="*/ 6031 h 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4" h="7434">
                  <a:moveTo>
                    <a:pt x="2499" y="6031"/>
                  </a:moveTo>
                  <a:lnTo>
                    <a:pt x="2499" y="6031"/>
                  </a:lnTo>
                  <a:cubicBezTo>
                    <a:pt x="2133" y="6062"/>
                    <a:pt x="1859" y="6001"/>
                    <a:pt x="1706" y="5818"/>
                  </a:cubicBezTo>
                  <a:cubicBezTo>
                    <a:pt x="1524" y="5696"/>
                    <a:pt x="1463" y="5421"/>
                    <a:pt x="1463" y="5088"/>
                  </a:cubicBezTo>
                  <a:cubicBezTo>
                    <a:pt x="1463" y="2619"/>
                    <a:pt x="1463" y="2619"/>
                    <a:pt x="1463" y="2619"/>
                  </a:cubicBezTo>
                  <a:cubicBezTo>
                    <a:pt x="2438" y="2619"/>
                    <a:pt x="2438" y="2619"/>
                    <a:pt x="2438" y="2619"/>
                  </a:cubicBezTo>
                  <a:cubicBezTo>
                    <a:pt x="2438" y="1310"/>
                    <a:pt x="2438" y="1310"/>
                    <a:pt x="2438" y="1310"/>
                  </a:cubicBezTo>
                  <a:cubicBezTo>
                    <a:pt x="1463" y="1310"/>
                    <a:pt x="1463" y="1310"/>
                    <a:pt x="1463" y="1310"/>
                  </a:cubicBezTo>
                  <a:cubicBezTo>
                    <a:pt x="1463" y="0"/>
                    <a:pt x="1463" y="0"/>
                    <a:pt x="1463" y="0"/>
                  </a:cubicBezTo>
                  <a:cubicBezTo>
                    <a:pt x="0" y="0"/>
                    <a:pt x="0" y="0"/>
                    <a:pt x="0" y="0"/>
                  </a:cubicBezTo>
                  <a:cubicBezTo>
                    <a:pt x="0" y="5088"/>
                    <a:pt x="0" y="5088"/>
                    <a:pt x="0" y="5088"/>
                  </a:cubicBezTo>
                  <a:cubicBezTo>
                    <a:pt x="0" y="5879"/>
                    <a:pt x="244" y="6488"/>
                    <a:pt x="732" y="6915"/>
                  </a:cubicBezTo>
                  <a:cubicBezTo>
                    <a:pt x="1097" y="7249"/>
                    <a:pt x="1615" y="7433"/>
                    <a:pt x="2164" y="7433"/>
                  </a:cubicBezTo>
                  <a:cubicBezTo>
                    <a:pt x="2286" y="7433"/>
                    <a:pt x="2407" y="7433"/>
                    <a:pt x="2529" y="7402"/>
                  </a:cubicBezTo>
                  <a:cubicBezTo>
                    <a:pt x="2773" y="7402"/>
                    <a:pt x="2773" y="7402"/>
                    <a:pt x="2773" y="7402"/>
                  </a:cubicBezTo>
                  <a:cubicBezTo>
                    <a:pt x="2773" y="6001"/>
                    <a:pt x="2773" y="6001"/>
                    <a:pt x="2773" y="6001"/>
                  </a:cubicBezTo>
                  <a:lnTo>
                    <a:pt x="2499" y="60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7" name="Freeform 7">
              <a:extLst>
                <a:ext uri="{FF2B5EF4-FFF2-40B4-BE49-F238E27FC236}">
                  <a16:creationId xmlns:a16="http://schemas.microsoft.com/office/drawing/2014/main" id="{472ED63E-2C5F-104A-856E-1C1F784C62B5}"/>
                </a:ext>
              </a:extLst>
            </p:cNvPr>
            <p:cNvSpPr>
              <a:spLocks noChangeArrowheads="1"/>
            </p:cNvSpPr>
            <p:nvPr/>
          </p:nvSpPr>
          <p:spPr bwMode="auto">
            <a:xfrm>
              <a:off x="2574925" y="1552575"/>
              <a:ext cx="954088" cy="2873375"/>
            </a:xfrm>
            <a:custGeom>
              <a:avLst/>
              <a:gdLst>
                <a:gd name="T0" fmla="*/ 1676 w 2651"/>
                <a:gd name="T1" fmla="*/ 6367 h 7982"/>
                <a:gd name="T2" fmla="*/ 1676 w 2651"/>
                <a:gd name="T3" fmla="*/ 6367 h 7982"/>
                <a:gd name="T4" fmla="*/ 1492 w 2651"/>
                <a:gd name="T5" fmla="*/ 5788 h 7982"/>
                <a:gd name="T6" fmla="*/ 1492 w 2651"/>
                <a:gd name="T7" fmla="*/ 0 h 7982"/>
                <a:gd name="T8" fmla="*/ 0 w 2651"/>
                <a:gd name="T9" fmla="*/ 0 h 7982"/>
                <a:gd name="T10" fmla="*/ 0 w 2651"/>
                <a:gd name="T11" fmla="*/ 5819 h 7982"/>
                <a:gd name="T12" fmla="*/ 670 w 2651"/>
                <a:gd name="T13" fmla="*/ 7494 h 7982"/>
                <a:gd name="T14" fmla="*/ 2011 w 2651"/>
                <a:gd name="T15" fmla="*/ 7981 h 7982"/>
                <a:gd name="T16" fmla="*/ 2345 w 2651"/>
                <a:gd name="T17" fmla="*/ 7951 h 7982"/>
                <a:gd name="T18" fmla="*/ 2650 w 2651"/>
                <a:gd name="T19" fmla="*/ 7921 h 7982"/>
                <a:gd name="T20" fmla="*/ 2650 w 2651"/>
                <a:gd name="T21" fmla="*/ 6489 h 7982"/>
                <a:gd name="T22" fmla="*/ 2285 w 2651"/>
                <a:gd name="T23" fmla="*/ 6519 h 7982"/>
                <a:gd name="T24" fmla="*/ 1676 w 2651"/>
                <a:gd name="T25" fmla="*/ 6367 h 7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7982">
                  <a:moveTo>
                    <a:pt x="1676" y="6367"/>
                  </a:moveTo>
                  <a:lnTo>
                    <a:pt x="1676" y="6367"/>
                  </a:lnTo>
                  <a:cubicBezTo>
                    <a:pt x="1554" y="6245"/>
                    <a:pt x="1492" y="6062"/>
                    <a:pt x="1492" y="5788"/>
                  </a:cubicBezTo>
                  <a:cubicBezTo>
                    <a:pt x="1492" y="0"/>
                    <a:pt x="1492" y="0"/>
                    <a:pt x="1492" y="0"/>
                  </a:cubicBezTo>
                  <a:cubicBezTo>
                    <a:pt x="0" y="0"/>
                    <a:pt x="0" y="0"/>
                    <a:pt x="0" y="0"/>
                  </a:cubicBezTo>
                  <a:cubicBezTo>
                    <a:pt x="0" y="5819"/>
                    <a:pt x="0" y="5819"/>
                    <a:pt x="0" y="5819"/>
                  </a:cubicBezTo>
                  <a:cubicBezTo>
                    <a:pt x="0" y="6519"/>
                    <a:pt x="243" y="7098"/>
                    <a:pt x="670" y="7494"/>
                  </a:cubicBezTo>
                  <a:cubicBezTo>
                    <a:pt x="1005" y="7799"/>
                    <a:pt x="1492" y="7981"/>
                    <a:pt x="2011" y="7981"/>
                  </a:cubicBezTo>
                  <a:cubicBezTo>
                    <a:pt x="2132" y="7981"/>
                    <a:pt x="2223" y="7981"/>
                    <a:pt x="2345" y="7951"/>
                  </a:cubicBezTo>
                  <a:cubicBezTo>
                    <a:pt x="2650" y="7921"/>
                    <a:pt x="2650" y="7921"/>
                    <a:pt x="2650" y="7921"/>
                  </a:cubicBezTo>
                  <a:cubicBezTo>
                    <a:pt x="2650" y="6489"/>
                    <a:pt x="2650" y="6489"/>
                    <a:pt x="2650" y="6489"/>
                  </a:cubicBezTo>
                  <a:cubicBezTo>
                    <a:pt x="2285" y="6519"/>
                    <a:pt x="2285" y="6519"/>
                    <a:pt x="2285" y="6519"/>
                  </a:cubicBezTo>
                  <a:cubicBezTo>
                    <a:pt x="2011" y="6519"/>
                    <a:pt x="1797" y="6489"/>
                    <a:pt x="1676" y="63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38" name="Freeform 8">
              <a:extLst>
                <a:ext uri="{FF2B5EF4-FFF2-40B4-BE49-F238E27FC236}">
                  <a16:creationId xmlns:a16="http://schemas.microsoft.com/office/drawing/2014/main" id="{7A1763EC-8D7E-964C-A7F3-E66C1BBEF06B}"/>
                </a:ext>
              </a:extLst>
            </p:cNvPr>
            <p:cNvSpPr>
              <a:spLocks noChangeArrowheads="1"/>
            </p:cNvSpPr>
            <p:nvPr/>
          </p:nvSpPr>
          <p:spPr bwMode="auto">
            <a:xfrm>
              <a:off x="7059613" y="1563688"/>
              <a:ext cx="1919287" cy="2828925"/>
            </a:xfrm>
            <a:custGeom>
              <a:avLst/>
              <a:gdLst>
                <a:gd name="T0" fmla="*/ 2895 w 5333"/>
                <a:gd name="T1" fmla="*/ 1949 h 7860"/>
                <a:gd name="T2" fmla="*/ 2895 w 5333"/>
                <a:gd name="T3" fmla="*/ 1949 h 7860"/>
                <a:gd name="T4" fmla="*/ 1494 w 5333"/>
                <a:gd name="T5" fmla="*/ 2407 h 7860"/>
                <a:gd name="T6" fmla="*/ 1494 w 5333"/>
                <a:gd name="T7" fmla="*/ 0 h 7860"/>
                <a:gd name="T8" fmla="*/ 1463 w 5333"/>
                <a:gd name="T9" fmla="*/ 0 h 7860"/>
                <a:gd name="T10" fmla="*/ 0 w 5333"/>
                <a:gd name="T11" fmla="*/ 0 h 7860"/>
                <a:gd name="T12" fmla="*/ 0 w 5333"/>
                <a:gd name="T13" fmla="*/ 30 h 7860"/>
                <a:gd name="T14" fmla="*/ 0 w 5333"/>
                <a:gd name="T15" fmla="*/ 7859 h 7860"/>
                <a:gd name="T16" fmla="*/ 1494 w 5333"/>
                <a:gd name="T17" fmla="*/ 7859 h 7860"/>
                <a:gd name="T18" fmla="*/ 1494 w 5333"/>
                <a:gd name="T19" fmla="*/ 4448 h 7860"/>
                <a:gd name="T20" fmla="*/ 2651 w 5333"/>
                <a:gd name="T21" fmla="*/ 3290 h 7860"/>
                <a:gd name="T22" fmla="*/ 3809 w 5333"/>
                <a:gd name="T23" fmla="*/ 4448 h 7860"/>
                <a:gd name="T24" fmla="*/ 3840 w 5333"/>
                <a:gd name="T25" fmla="*/ 7859 h 7860"/>
                <a:gd name="T26" fmla="*/ 5272 w 5333"/>
                <a:gd name="T27" fmla="*/ 7859 h 7860"/>
                <a:gd name="T28" fmla="*/ 5332 w 5333"/>
                <a:gd name="T29" fmla="*/ 7859 h 7860"/>
                <a:gd name="T30" fmla="*/ 5332 w 5333"/>
                <a:gd name="T31" fmla="*/ 4387 h 7860"/>
                <a:gd name="T32" fmla="*/ 5302 w 5333"/>
                <a:gd name="T33" fmla="*/ 4083 h 7860"/>
                <a:gd name="T34" fmla="*/ 2895 w 5333"/>
                <a:gd name="T35" fmla="*/ 1949 h 7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33" h="7860">
                  <a:moveTo>
                    <a:pt x="2895" y="1949"/>
                  </a:moveTo>
                  <a:lnTo>
                    <a:pt x="2895" y="1949"/>
                  </a:lnTo>
                  <a:cubicBezTo>
                    <a:pt x="2377" y="1949"/>
                    <a:pt x="1890" y="2133"/>
                    <a:pt x="1494" y="2407"/>
                  </a:cubicBezTo>
                  <a:cubicBezTo>
                    <a:pt x="1494" y="0"/>
                    <a:pt x="1494" y="0"/>
                    <a:pt x="1494" y="0"/>
                  </a:cubicBezTo>
                  <a:cubicBezTo>
                    <a:pt x="1463" y="0"/>
                    <a:pt x="1463" y="0"/>
                    <a:pt x="1463" y="0"/>
                  </a:cubicBezTo>
                  <a:cubicBezTo>
                    <a:pt x="0" y="0"/>
                    <a:pt x="0" y="0"/>
                    <a:pt x="0" y="0"/>
                  </a:cubicBezTo>
                  <a:cubicBezTo>
                    <a:pt x="0" y="30"/>
                    <a:pt x="0" y="30"/>
                    <a:pt x="0" y="30"/>
                  </a:cubicBezTo>
                  <a:cubicBezTo>
                    <a:pt x="0" y="7859"/>
                    <a:pt x="0" y="7859"/>
                    <a:pt x="0" y="7859"/>
                  </a:cubicBezTo>
                  <a:cubicBezTo>
                    <a:pt x="1494" y="7859"/>
                    <a:pt x="1494" y="7859"/>
                    <a:pt x="1494" y="7859"/>
                  </a:cubicBezTo>
                  <a:cubicBezTo>
                    <a:pt x="1494" y="4448"/>
                    <a:pt x="1494" y="4448"/>
                    <a:pt x="1494" y="4448"/>
                  </a:cubicBezTo>
                  <a:cubicBezTo>
                    <a:pt x="1494" y="3808"/>
                    <a:pt x="1890" y="3290"/>
                    <a:pt x="2651" y="3290"/>
                  </a:cubicBezTo>
                  <a:cubicBezTo>
                    <a:pt x="3291" y="3290"/>
                    <a:pt x="3809" y="3808"/>
                    <a:pt x="3809" y="4448"/>
                  </a:cubicBezTo>
                  <a:cubicBezTo>
                    <a:pt x="3840" y="7859"/>
                    <a:pt x="3840" y="7859"/>
                    <a:pt x="3840" y="7859"/>
                  </a:cubicBezTo>
                  <a:cubicBezTo>
                    <a:pt x="5272" y="7859"/>
                    <a:pt x="5272" y="7859"/>
                    <a:pt x="5272" y="7859"/>
                  </a:cubicBezTo>
                  <a:cubicBezTo>
                    <a:pt x="5332" y="7859"/>
                    <a:pt x="5332" y="7859"/>
                    <a:pt x="5332" y="7859"/>
                  </a:cubicBezTo>
                  <a:cubicBezTo>
                    <a:pt x="5332" y="4387"/>
                    <a:pt x="5332" y="4387"/>
                    <a:pt x="5332" y="4387"/>
                  </a:cubicBezTo>
                  <a:cubicBezTo>
                    <a:pt x="5332" y="4295"/>
                    <a:pt x="5302" y="4173"/>
                    <a:pt x="5302" y="4083"/>
                  </a:cubicBezTo>
                  <a:cubicBezTo>
                    <a:pt x="5150" y="2894"/>
                    <a:pt x="4144" y="1949"/>
                    <a:pt x="2895" y="1949"/>
                  </a:cubicBezTo>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grpSp>
      <p:sp>
        <p:nvSpPr>
          <p:cNvPr id="20" name="Rectangle 19">
            <a:extLst>
              <a:ext uri="{FF2B5EF4-FFF2-40B4-BE49-F238E27FC236}">
                <a16:creationId xmlns:a16="http://schemas.microsoft.com/office/drawing/2014/main" id="{42508A57-0200-43EB-9CCB-A8C05E8D127D}"/>
              </a:ext>
            </a:extLst>
          </p:cNvPr>
          <p:cNvSpPr/>
          <p:nvPr userDrawn="1"/>
        </p:nvSpPr>
        <p:spPr>
          <a:xfrm>
            <a:off x="589696" y="6488506"/>
            <a:ext cx="9962941" cy="184666"/>
          </a:xfrm>
          <a:prstGeom prst="rect">
            <a:avLst/>
          </a:prstGeom>
        </p:spPr>
        <p:txBody>
          <a:bodyPr wrap="square" lIns="0" tIns="0" rIns="0" bIns="0">
            <a:spAutoFit/>
          </a:bodyPr>
          <a:lstStyle/>
          <a:p>
            <a:pPr defTabSz="1219170" eaLnBrk="0" hangingPunct="0"/>
            <a:r>
              <a:rPr lang="en-US" sz="1200" b="1">
                <a:solidFill>
                  <a:schemeClr val="bg1"/>
                </a:solidFill>
                <a:cs typeface="FS Thrive Elliot Regular" charset="0"/>
              </a:rPr>
              <a:t>Alight Solutions </a:t>
            </a:r>
            <a:endParaRPr lang="en-US" sz="1200">
              <a:solidFill>
                <a:schemeClr val="bg1"/>
              </a:solidFill>
              <a:cs typeface="FS Thrive Elliot Regular" charset="0"/>
            </a:endParaRPr>
          </a:p>
        </p:txBody>
      </p:sp>
    </p:spTree>
    <p:extLst>
      <p:ext uri="{BB962C8B-B14F-4D97-AF65-F5344CB8AC3E}">
        <p14:creationId xmlns:p14="http://schemas.microsoft.com/office/powerpoint/2010/main" val="25161050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3_Layout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sz="2000"/>
            </a:lvl1pPr>
          </a:lstStyle>
          <a:p>
            <a:r>
              <a:rPr lang="en-US"/>
              <a:t>Click to edit Master title style</a:t>
            </a:r>
          </a:p>
        </p:txBody>
      </p:sp>
    </p:spTree>
    <p:extLst>
      <p:ext uri="{BB962C8B-B14F-4D97-AF65-F5344CB8AC3E}">
        <p14:creationId xmlns:p14="http://schemas.microsoft.com/office/powerpoint/2010/main" val="16793163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Divider Slide 2">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609601" y="457201"/>
            <a:ext cx="4887827" cy="1505088"/>
          </a:xfrm>
          <a:ln>
            <a:noFill/>
          </a:ln>
        </p:spPr>
        <p:txBody>
          <a:bodyPr anchor="t"/>
          <a:lstStyle>
            <a:lvl1pPr>
              <a:lnSpc>
                <a:spcPts val="3000"/>
              </a:lnSpc>
              <a:defRPr sz="3000" baseline="0"/>
            </a:lvl1pPr>
          </a:lstStyle>
          <a:p>
            <a:r>
              <a:rPr lang="en-US"/>
              <a:t>Here is a 40pt section divider headline</a:t>
            </a:r>
          </a:p>
        </p:txBody>
      </p:sp>
      <p:sp>
        <p:nvSpPr>
          <p:cNvPr id="5" name="object 4"/>
          <p:cNvSpPr/>
          <p:nvPr userDrawn="1"/>
        </p:nvSpPr>
        <p:spPr>
          <a:xfrm>
            <a:off x="7511767" y="0"/>
            <a:ext cx="4680372" cy="6858000"/>
          </a:xfrm>
          <a:custGeom>
            <a:avLst/>
            <a:gdLst/>
            <a:ahLst/>
            <a:cxnLst/>
            <a:rect l="l" t="t" r="r" b="b"/>
            <a:pathLst>
              <a:path w="3510279" h="6858000">
                <a:moveTo>
                  <a:pt x="3510175" y="0"/>
                </a:moveTo>
                <a:lnTo>
                  <a:pt x="0" y="0"/>
                </a:lnTo>
                <a:lnTo>
                  <a:pt x="28765" y="39200"/>
                </a:lnTo>
                <a:lnTo>
                  <a:pt x="57221" y="78640"/>
                </a:lnTo>
                <a:lnTo>
                  <a:pt x="85367" y="118317"/>
                </a:lnTo>
                <a:lnTo>
                  <a:pt x="113201" y="158230"/>
                </a:lnTo>
                <a:lnTo>
                  <a:pt x="140720" y="198376"/>
                </a:lnTo>
                <a:lnTo>
                  <a:pt x="167924" y="238754"/>
                </a:lnTo>
                <a:lnTo>
                  <a:pt x="194810" y="279363"/>
                </a:lnTo>
                <a:lnTo>
                  <a:pt x="221377" y="320200"/>
                </a:lnTo>
                <a:lnTo>
                  <a:pt x="247623" y="361263"/>
                </a:lnTo>
                <a:lnTo>
                  <a:pt x="273545" y="402551"/>
                </a:lnTo>
                <a:lnTo>
                  <a:pt x="299143" y="444062"/>
                </a:lnTo>
                <a:lnTo>
                  <a:pt x="324414" y="485795"/>
                </a:lnTo>
                <a:lnTo>
                  <a:pt x="349357" y="527747"/>
                </a:lnTo>
                <a:lnTo>
                  <a:pt x="373970" y="569916"/>
                </a:lnTo>
                <a:lnTo>
                  <a:pt x="398251" y="612302"/>
                </a:lnTo>
                <a:lnTo>
                  <a:pt x="422199" y="654901"/>
                </a:lnTo>
                <a:lnTo>
                  <a:pt x="445811" y="697713"/>
                </a:lnTo>
                <a:lnTo>
                  <a:pt x="469085" y="740736"/>
                </a:lnTo>
                <a:lnTo>
                  <a:pt x="492021" y="783967"/>
                </a:lnTo>
                <a:lnTo>
                  <a:pt x="514616" y="827406"/>
                </a:lnTo>
                <a:lnTo>
                  <a:pt x="536868" y="871049"/>
                </a:lnTo>
                <a:lnTo>
                  <a:pt x="558776" y="914896"/>
                </a:lnTo>
                <a:lnTo>
                  <a:pt x="580338" y="958945"/>
                </a:lnTo>
                <a:lnTo>
                  <a:pt x="601551" y="1003194"/>
                </a:lnTo>
                <a:lnTo>
                  <a:pt x="622416" y="1047641"/>
                </a:lnTo>
                <a:lnTo>
                  <a:pt x="642928" y="1092284"/>
                </a:lnTo>
                <a:lnTo>
                  <a:pt x="663087" y="1137121"/>
                </a:lnTo>
                <a:lnTo>
                  <a:pt x="682892" y="1182152"/>
                </a:lnTo>
                <a:lnTo>
                  <a:pt x="702339" y="1227373"/>
                </a:lnTo>
                <a:lnTo>
                  <a:pt x="721428" y="1272784"/>
                </a:lnTo>
                <a:lnTo>
                  <a:pt x="740156" y="1318382"/>
                </a:lnTo>
                <a:lnTo>
                  <a:pt x="758523" y="1364166"/>
                </a:lnTo>
                <a:lnTo>
                  <a:pt x="776525" y="1410134"/>
                </a:lnTo>
                <a:lnTo>
                  <a:pt x="794161" y="1456283"/>
                </a:lnTo>
                <a:lnTo>
                  <a:pt x="811430" y="1502614"/>
                </a:lnTo>
                <a:lnTo>
                  <a:pt x="828330" y="1549122"/>
                </a:lnTo>
                <a:lnTo>
                  <a:pt x="844858" y="1595808"/>
                </a:lnTo>
                <a:lnTo>
                  <a:pt x="861014" y="1642668"/>
                </a:lnTo>
                <a:lnTo>
                  <a:pt x="876794" y="1689702"/>
                </a:lnTo>
                <a:lnTo>
                  <a:pt x="892199" y="1736907"/>
                </a:lnTo>
                <a:lnTo>
                  <a:pt x="907225" y="1784281"/>
                </a:lnTo>
                <a:lnTo>
                  <a:pt x="921871" y="1831824"/>
                </a:lnTo>
                <a:lnTo>
                  <a:pt x="936135" y="1879533"/>
                </a:lnTo>
                <a:lnTo>
                  <a:pt x="950016" y="1927406"/>
                </a:lnTo>
                <a:lnTo>
                  <a:pt x="963512" y="1975441"/>
                </a:lnTo>
                <a:lnTo>
                  <a:pt x="976620" y="2023638"/>
                </a:lnTo>
                <a:lnTo>
                  <a:pt x="989339" y="2071993"/>
                </a:lnTo>
                <a:lnTo>
                  <a:pt x="1001668" y="2120505"/>
                </a:lnTo>
                <a:lnTo>
                  <a:pt x="1013604" y="2169173"/>
                </a:lnTo>
                <a:lnTo>
                  <a:pt x="1025145" y="2217995"/>
                </a:lnTo>
                <a:lnTo>
                  <a:pt x="1036291" y="2266968"/>
                </a:lnTo>
                <a:lnTo>
                  <a:pt x="1047039" y="2316091"/>
                </a:lnTo>
                <a:lnTo>
                  <a:pt x="1057387" y="2365363"/>
                </a:lnTo>
                <a:lnTo>
                  <a:pt x="1067334" y="2414782"/>
                </a:lnTo>
                <a:lnTo>
                  <a:pt x="1076877" y="2464345"/>
                </a:lnTo>
                <a:lnTo>
                  <a:pt x="1086016" y="2514051"/>
                </a:lnTo>
                <a:lnTo>
                  <a:pt x="1094747" y="2563898"/>
                </a:lnTo>
                <a:lnTo>
                  <a:pt x="1103071" y="2613884"/>
                </a:lnTo>
                <a:lnTo>
                  <a:pt x="1110983" y="2664008"/>
                </a:lnTo>
                <a:lnTo>
                  <a:pt x="1118484" y="2714268"/>
                </a:lnTo>
                <a:lnTo>
                  <a:pt x="1125571" y="2764663"/>
                </a:lnTo>
                <a:lnTo>
                  <a:pt x="1132242" y="2815189"/>
                </a:lnTo>
                <a:lnTo>
                  <a:pt x="1138496" y="2865846"/>
                </a:lnTo>
                <a:lnTo>
                  <a:pt x="1144330" y="2916632"/>
                </a:lnTo>
                <a:lnTo>
                  <a:pt x="1149744" y="2967544"/>
                </a:lnTo>
                <a:lnTo>
                  <a:pt x="1154734" y="3018582"/>
                </a:lnTo>
                <a:lnTo>
                  <a:pt x="1159300" y="3069743"/>
                </a:lnTo>
                <a:lnTo>
                  <a:pt x="1163440" y="3121026"/>
                </a:lnTo>
                <a:lnTo>
                  <a:pt x="1167151" y="3172428"/>
                </a:lnTo>
                <a:lnTo>
                  <a:pt x="1170432" y="3223949"/>
                </a:lnTo>
                <a:lnTo>
                  <a:pt x="1173282" y="3275586"/>
                </a:lnTo>
                <a:lnTo>
                  <a:pt x="1175698" y="3327337"/>
                </a:lnTo>
                <a:lnTo>
                  <a:pt x="1177679" y="3379201"/>
                </a:lnTo>
                <a:lnTo>
                  <a:pt x="1179223" y="3431176"/>
                </a:lnTo>
                <a:lnTo>
                  <a:pt x="1180328" y="3483261"/>
                </a:lnTo>
                <a:lnTo>
                  <a:pt x="1180992" y="3535452"/>
                </a:lnTo>
                <a:lnTo>
                  <a:pt x="1181214" y="3587750"/>
                </a:lnTo>
                <a:lnTo>
                  <a:pt x="1180992" y="3640096"/>
                </a:lnTo>
                <a:lnTo>
                  <a:pt x="1180326" y="3692337"/>
                </a:lnTo>
                <a:lnTo>
                  <a:pt x="1179219" y="3744471"/>
                </a:lnTo>
                <a:lnTo>
                  <a:pt x="1177672" y="3796495"/>
                </a:lnTo>
                <a:lnTo>
                  <a:pt x="1175688" y="3848408"/>
                </a:lnTo>
                <a:lnTo>
                  <a:pt x="1173267" y="3900208"/>
                </a:lnTo>
                <a:lnTo>
                  <a:pt x="1170412" y="3951893"/>
                </a:lnTo>
                <a:lnTo>
                  <a:pt x="1167124" y="4003461"/>
                </a:lnTo>
                <a:lnTo>
                  <a:pt x="1163405" y="4054912"/>
                </a:lnTo>
                <a:lnTo>
                  <a:pt x="1159258" y="4106242"/>
                </a:lnTo>
                <a:lnTo>
                  <a:pt x="1154683" y="4157451"/>
                </a:lnTo>
                <a:lnTo>
                  <a:pt x="1149683" y="4208536"/>
                </a:lnTo>
                <a:lnTo>
                  <a:pt x="1144259" y="4259495"/>
                </a:lnTo>
                <a:lnTo>
                  <a:pt x="1138414" y="4310327"/>
                </a:lnTo>
                <a:lnTo>
                  <a:pt x="1132148" y="4361031"/>
                </a:lnTo>
                <a:lnTo>
                  <a:pt x="1125465" y="4411603"/>
                </a:lnTo>
                <a:lnTo>
                  <a:pt x="1118364" y="4462043"/>
                </a:lnTo>
                <a:lnTo>
                  <a:pt x="1110849" y="4512348"/>
                </a:lnTo>
                <a:lnTo>
                  <a:pt x="1102922" y="4562518"/>
                </a:lnTo>
                <a:lnTo>
                  <a:pt x="1094583" y="4612549"/>
                </a:lnTo>
                <a:lnTo>
                  <a:pt x="1085835" y="4662441"/>
                </a:lnTo>
                <a:lnTo>
                  <a:pt x="1076679" y="4712192"/>
                </a:lnTo>
                <a:lnTo>
                  <a:pt x="1067117" y="4761799"/>
                </a:lnTo>
                <a:lnTo>
                  <a:pt x="1057152" y="4811261"/>
                </a:lnTo>
                <a:lnTo>
                  <a:pt x="1046785" y="4860576"/>
                </a:lnTo>
                <a:lnTo>
                  <a:pt x="1036017" y="4909742"/>
                </a:lnTo>
                <a:lnTo>
                  <a:pt x="1024850" y="4958759"/>
                </a:lnTo>
                <a:lnTo>
                  <a:pt x="1013287" y="5007623"/>
                </a:lnTo>
                <a:lnTo>
                  <a:pt x="1001329" y="5056333"/>
                </a:lnTo>
                <a:lnTo>
                  <a:pt x="988978" y="5104887"/>
                </a:lnTo>
                <a:lnTo>
                  <a:pt x="976235" y="5153284"/>
                </a:lnTo>
                <a:lnTo>
                  <a:pt x="963103" y="5201521"/>
                </a:lnTo>
                <a:lnTo>
                  <a:pt x="949583" y="5249597"/>
                </a:lnTo>
                <a:lnTo>
                  <a:pt x="935676" y="5297511"/>
                </a:lnTo>
                <a:lnTo>
                  <a:pt x="921386" y="5345260"/>
                </a:lnTo>
                <a:lnTo>
                  <a:pt x="906713" y="5392842"/>
                </a:lnTo>
                <a:lnTo>
                  <a:pt x="891659" y="5440256"/>
                </a:lnTo>
                <a:lnTo>
                  <a:pt x="876227" y="5487500"/>
                </a:lnTo>
                <a:lnTo>
                  <a:pt x="860417" y="5534572"/>
                </a:lnTo>
                <a:lnTo>
                  <a:pt x="844233" y="5581471"/>
                </a:lnTo>
                <a:lnTo>
                  <a:pt x="827674" y="5628194"/>
                </a:lnTo>
                <a:lnTo>
                  <a:pt x="810744" y="5674740"/>
                </a:lnTo>
                <a:lnTo>
                  <a:pt x="793444" y="5721107"/>
                </a:lnTo>
                <a:lnTo>
                  <a:pt x="775776" y="5767294"/>
                </a:lnTo>
                <a:lnTo>
                  <a:pt x="757741" y="5813298"/>
                </a:lnTo>
                <a:lnTo>
                  <a:pt x="739342" y="5859117"/>
                </a:lnTo>
                <a:lnTo>
                  <a:pt x="720580" y="5904751"/>
                </a:lnTo>
                <a:lnTo>
                  <a:pt x="701458" y="5950196"/>
                </a:lnTo>
                <a:lnTo>
                  <a:pt x="681975" y="5995452"/>
                </a:lnTo>
                <a:lnTo>
                  <a:pt x="662136" y="6040517"/>
                </a:lnTo>
                <a:lnTo>
                  <a:pt x="641941" y="6085388"/>
                </a:lnTo>
                <a:lnTo>
                  <a:pt x="621392" y="6130065"/>
                </a:lnTo>
                <a:lnTo>
                  <a:pt x="600491" y="6174544"/>
                </a:lnTo>
                <a:lnTo>
                  <a:pt x="579240" y="6218825"/>
                </a:lnTo>
                <a:lnTo>
                  <a:pt x="557640" y="6262906"/>
                </a:lnTo>
                <a:lnTo>
                  <a:pt x="535694" y="6306785"/>
                </a:lnTo>
                <a:lnTo>
                  <a:pt x="513403" y="6350459"/>
                </a:lnTo>
                <a:lnTo>
                  <a:pt x="490768" y="6393928"/>
                </a:lnTo>
                <a:lnTo>
                  <a:pt x="467793" y="6437190"/>
                </a:lnTo>
                <a:lnTo>
                  <a:pt x="444478" y="6480242"/>
                </a:lnTo>
                <a:lnTo>
                  <a:pt x="420825" y="6523083"/>
                </a:lnTo>
                <a:lnTo>
                  <a:pt x="396836" y="6565711"/>
                </a:lnTo>
                <a:lnTo>
                  <a:pt x="372513" y="6608125"/>
                </a:lnTo>
                <a:lnTo>
                  <a:pt x="347858" y="6650322"/>
                </a:lnTo>
                <a:lnTo>
                  <a:pt x="322872" y="6692301"/>
                </a:lnTo>
                <a:lnTo>
                  <a:pt x="297557" y="6734060"/>
                </a:lnTo>
                <a:lnTo>
                  <a:pt x="271916" y="6775597"/>
                </a:lnTo>
                <a:lnTo>
                  <a:pt x="245949" y="6816911"/>
                </a:lnTo>
                <a:lnTo>
                  <a:pt x="219659" y="6858000"/>
                </a:lnTo>
                <a:lnTo>
                  <a:pt x="3510175" y="6858000"/>
                </a:lnTo>
                <a:lnTo>
                  <a:pt x="3510175" y="0"/>
                </a:lnTo>
                <a:close/>
              </a:path>
            </a:pathLst>
          </a:custGeom>
          <a:solidFill>
            <a:schemeClr val="bg2"/>
          </a:solidFill>
        </p:spPr>
        <p:txBody>
          <a:bodyPr wrap="square" lIns="0" tIns="0" rIns="0" bIns="0" rtlCol="0"/>
          <a:lstStyle/>
          <a:p>
            <a:endParaRPr sz="1350">
              <a:latin typeface="FS Thrive Elliot Regular"/>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39088" y="6235707"/>
            <a:ext cx="1549389" cy="666397"/>
          </a:xfrm>
          <a:prstGeom prst="rect">
            <a:avLst/>
          </a:prstGeom>
        </p:spPr>
      </p:pic>
    </p:spTree>
    <p:extLst>
      <p:ext uri="{BB962C8B-B14F-4D97-AF65-F5344CB8AC3E}">
        <p14:creationId xmlns:p14="http://schemas.microsoft.com/office/powerpoint/2010/main" val="1312284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6411B9-8E40-4DA1-AC07-F495C3F82AAB}" type="datetime1">
              <a:rPr lang="en-US" smtClean="0"/>
              <a:t>10/7/2025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17415644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_Layout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a:lvl1pPr>
          </a:lstStyle>
          <a:p>
            <a:r>
              <a:rPr lang="en-US"/>
              <a:t>Click to edit Master title style</a:t>
            </a:r>
          </a:p>
        </p:txBody>
      </p:sp>
    </p:spTree>
    <p:extLst>
      <p:ext uri="{BB962C8B-B14F-4D97-AF65-F5344CB8AC3E}">
        <p14:creationId xmlns:p14="http://schemas.microsoft.com/office/powerpoint/2010/main" val="32353447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14_Layout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83079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Divider slide - 4">
    <p:bg>
      <p:bgPr>
        <a:solidFill>
          <a:schemeClr val="bg1"/>
        </a:solidFill>
        <a:effectLst/>
      </p:bgPr>
    </p:bg>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9E6C1AEF-443A-9E4D-8FE5-3AEAB29924D5}"/>
              </a:ext>
            </a:extLst>
          </p:cNvPr>
          <p:cNvSpPr/>
          <p:nvPr userDrawn="1"/>
        </p:nvSpPr>
        <p:spPr>
          <a:xfrm rot="16200000" flipH="1">
            <a:off x="3451292" y="-3451291"/>
            <a:ext cx="5289419" cy="12192000"/>
          </a:xfrm>
          <a:custGeom>
            <a:avLst/>
            <a:gdLst>
              <a:gd name="connsiteX0" fmla="*/ 0 w 5135438"/>
              <a:gd name="connsiteY0" fmla="*/ 0 h 6858002"/>
              <a:gd name="connsiteX1" fmla="*/ 4912731 w 5135438"/>
              <a:gd name="connsiteY1" fmla="*/ 0 h 6858002"/>
              <a:gd name="connsiteX2" fmla="*/ 4922086 w 5135438"/>
              <a:gd name="connsiteY2" fmla="*/ 35751 h 6858002"/>
              <a:gd name="connsiteX3" fmla="*/ 4939836 w 5135438"/>
              <a:gd name="connsiteY3" fmla="*/ 106679 h 6858002"/>
              <a:gd name="connsiteX4" fmla="*/ 4956852 w 5135438"/>
              <a:gd name="connsiteY4" fmla="*/ 177901 h 6858002"/>
              <a:gd name="connsiteX5" fmla="*/ 4973127 w 5135438"/>
              <a:gd name="connsiteY5" fmla="*/ 249405 h 6858002"/>
              <a:gd name="connsiteX6" fmla="*/ 4988656 w 5135438"/>
              <a:gd name="connsiteY6" fmla="*/ 321188 h 6858002"/>
              <a:gd name="connsiteX7" fmla="*/ 5003433 w 5135438"/>
              <a:gd name="connsiteY7" fmla="*/ 393243 h 6858002"/>
              <a:gd name="connsiteX8" fmla="*/ 5017455 w 5135438"/>
              <a:gd name="connsiteY8" fmla="*/ 465565 h 6858002"/>
              <a:gd name="connsiteX9" fmla="*/ 5030717 w 5135438"/>
              <a:gd name="connsiteY9" fmla="*/ 538146 h 6858002"/>
              <a:gd name="connsiteX10" fmla="*/ 5043214 w 5135438"/>
              <a:gd name="connsiteY10" fmla="*/ 610982 h 6858002"/>
              <a:gd name="connsiteX11" fmla="*/ 5054938 w 5135438"/>
              <a:gd name="connsiteY11" fmla="*/ 684063 h 6858002"/>
              <a:gd name="connsiteX12" fmla="*/ 5065888 w 5135438"/>
              <a:gd name="connsiteY12" fmla="*/ 757387 h 6858002"/>
              <a:gd name="connsiteX13" fmla="*/ 5076059 w 5135438"/>
              <a:gd name="connsiteY13" fmla="*/ 830945 h 6858002"/>
              <a:gd name="connsiteX14" fmla="*/ 5085444 w 5135438"/>
              <a:gd name="connsiteY14" fmla="*/ 904732 h 6858002"/>
              <a:gd name="connsiteX15" fmla="*/ 5094039 w 5135438"/>
              <a:gd name="connsiteY15" fmla="*/ 978744 h 6858002"/>
              <a:gd name="connsiteX16" fmla="*/ 5101837 w 5135438"/>
              <a:gd name="connsiteY16" fmla="*/ 1052970 h 6858002"/>
              <a:gd name="connsiteX17" fmla="*/ 5108836 w 5135438"/>
              <a:gd name="connsiteY17" fmla="*/ 1127408 h 6858002"/>
              <a:gd name="connsiteX18" fmla="*/ 5115031 w 5135438"/>
              <a:gd name="connsiteY18" fmla="*/ 1202050 h 6858002"/>
              <a:gd name="connsiteX19" fmla="*/ 5120416 w 5135438"/>
              <a:gd name="connsiteY19" fmla="*/ 1276889 h 6858002"/>
              <a:gd name="connsiteX20" fmla="*/ 5124986 w 5135438"/>
              <a:gd name="connsiteY20" fmla="*/ 1351919 h 6858002"/>
              <a:gd name="connsiteX21" fmla="*/ 5128736 w 5135438"/>
              <a:gd name="connsiteY21" fmla="*/ 1427139 h 6858002"/>
              <a:gd name="connsiteX22" fmla="*/ 5131661 w 5135438"/>
              <a:gd name="connsiteY22" fmla="*/ 1502534 h 6858002"/>
              <a:gd name="connsiteX23" fmla="*/ 5133755 w 5135438"/>
              <a:gd name="connsiteY23" fmla="*/ 1578104 h 6858002"/>
              <a:gd name="connsiteX24" fmla="*/ 5135016 w 5135438"/>
              <a:gd name="connsiteY24" fmla="*/ 1653842 h 6858002"/>
              <a:gd name="connsiteX25" fmla="*/ 5135438 w 5135438"/>
              <a:gd name="connsiteY25" fmla="*/ 1729740 h 6858002"/>
              <a:gd name="connsiteX26" fmla="*/ 5134019 w 5135438"/>
              <a:gd name="connsiteY26" fmla="*/ 1880126 h 6858002"/>
              <a:gd name="connsiteX27" fmla="*/ 5129780 w 5135438"/>
              <a:gd name="connsiteY27" fmla="*/ 2029451 h 6858002"/>
              <a:gd name="connsiteX28" fmla="*/ 5122737 w 5135438"/>
              <a:gd name="connsiteY28" fmla="*/ 2177688 h 6858002"/>
              <a:gd name="connsiteX29" fmla="*/ 5118173 w 5135438"/>
              <a:gd name="connsiteY29" fmla="*/ 2251388 h 6858002"/>
              <a:gd name="connsiteX30" fmla="*/ 5112915 w 5135438"/>
              <a:gd name="connsiteY30" fmla="*/ 2324806 h 6858002"/>
              <a:gd name="connsiteX31" fmla="*/ 5106967 w 5135438"/>
              <a:gd name="connsiteY31" fmla="*/ 2397938 h 6858002"/>
              <a:gd name="connsiteX32" fmla="*/ 5100330 w 5135438"/>
              <a:gd name="connsiteY32" fmla="*/ 2470780 h 6858002"/>
              <a:gd name="connsiteX33" fmla="*/ 5093010 w 5135438"/>
              <a:gd name="connsiteY33" fmla="*/ 2543331 h 6858002"/>
              <a:gd name="connsiteX34" fmla="*/ 5085006 w 5135438"/>
              <a:gd name="connsiteY34" fmla="*/ 2615585 h 6858002"/>
              <a:gd name="connsiteX35" fmla="*/ 5076325 w 5135438"/>
              <a:gd name="connsiteY35" fmla="*/ 2687538 h 6858002"/>
              <a:gd name="connsiteX36" fmla="*/ 5066963 w 5135438"/>
              <a:gd name="connsiteY36" fmla="*/ 2759189 h 6858002"/>
              <a:gd name="connsiteX37" fmla="*/ 5056928 w 5135438"/>
              <a:gd name="connsiteY37" fmla="*/ 2830532 h 6858002"/>
              <a:gd name="connsiteX38" fmla="*/ 5046221 w 5135438"/>
              <a:gd name="connsiteY38" fmla="*/ 2901567 h 6858002"/>
              <a:gd name="connsiteX39" fmla="*/ 5034845 w 5135438"/>
              <a:gd name="connsiteY39" fmla="*/ 2972288 h 6858002"/>
              <a:gd name="connsiteX40" fmla="*/ 5022802 w 5135438"/>
              <a:gd name="connsiteY40" fmla="*/ 3042691 h 6858002"/>
              <a:gd name="connsiteX41" fmla="*/ 5010093 w 5135438"/>
              <a:gd name="connsiteY41" fmla="*/ 3112774 h 6858002"/>
              <a:gd name="connsiteX42" fmla="*/ 4996724 w 5135438"/>
              <a:gd name="connsiteY42" fmla="*/ 3182533 h 6858002"/>
              <a:gd name="connsiteX43" fmla="*/ 4982695 w 5135438"/>
              <a:gd name="connsiteY43" fmla="*/ 3251966 h 6858002"/>
              <a:gd name="connsiteX44" fmla="*/ 4968009 w 5135438"/>
              <a:gd name="connsiteY44" fmla="*/ 3321068 h 6858002"/>
              <a:gd name="connsiteX45" fmla="*/ 4952669 w 5135438"/>
              <a:gd name="connsiteY45" fmla="*/ 3389837 h 6858002"/>
              <a:gd name="connsiteX46" fmla="*/ 4936678 w 5135438"/>
              <a:gd name="connsiteY46" fmla="*/ 3458264 h 6858002"/>
              <a:gd name="connsiteX47" fmla="*/ 4920038 w 5135438"/>
              <a:gd name="connsiteY47" fmla="*/ 3526354 h 6858002"/>
              <a:gd name="connsiteX48" fmla="*/ 4902751 w 5135438"/>
              <a:gd name="connsiteY48" fmla="*/ 3594099 h 6858002"/>
              <a:gd name="connsiteX49" fmla="*/ 4884820 w 5135438"/>
              <a:gd name="connsiteY49" fmla="*/ 3661496 h 6858002"/>
              <a:gd name="connsiteX50" fmla="*/ 4866248 w 5135438"/>
              <a:gd name="connsiteY50" fmla="*/ 3728541 h 6858002"/>
              <a:gd name="connsiteX51" fmla="*/ 4847037 w 5135438"/>
              <a:gd name="connsiteY51" fmla="*/ 3795233 h 6858002"/>
              <a:gd name="connsiteX52" fmla="*/ 4827191 w 5135438"/>
              <a:gd name="connsiteY52" fmla="*/ 3861566 h 6858002"/>
              <a:gd name="connsiteX53" fmla="*/ 4806711 w 5135438"/>
              <a:gd name="connsiteY53" fmla="*/ 3927537 h 6858002"/>
              <a:gd name="connsiteX54" fmla="*/ 4785598 w 5135438"/>
              <a:gd name="connsiteY54" fmla="*/ 3993143 h 6858002"/>
              <a:gd name="connsiteX55" fmla="*/ 4763860 w 5135438"/>
              <a:gd name="connsiteY55" fmla="*/ 4058382 h 6858002"/>
              <a:gd name="connsiteX56" fmla="*/ 4741493 w 5135438"/>
              <a:gd name="connsiteY56" fmla="*/ 4123249 h 6858002"/>
              <a:gd name="connsiteX57" fmla="*/ 4718505 w 5135438"/>
              <a:gd name="connsiteY57" fmla="*/ 4187739 h 6858002"/>
              <a:gd name="connsiteX58" fmla="*/ 4694895 w 5135438"/>
              <a:gd name="connsiteY58" fmla="*/ 4251852 h 6858002"/>
              <a:gd name="connsiteX59" fmla="*/ 4670669 w 5135438"/>
              <a:gd name="connsiteY59" fmla="*/ 4315581 h 6858002"/>
              <a:gd name="connsiteX60" fmla="*/ 4645825 w 5135438"/>
              <a:gd name="connsiteY60" fmla="*/ 4378925 h 6858002"/>
              <a:gd name="connsiteX61" fmla="*/ 4620369 w 5135438"/>
              <a:gd name="connsiteY61" fmla="*/ 4441881 h 6858002"/>
              <a:gd name="connsiteX62" fmla="*/ 4594302 w 5135438"/>
              <a:gd name="connsiteY62" fmla="*/ 4504444 h 6858002"/>
              <a:gd name="connsiteX63" fmla="*/ 4567628 w 5135438"/>
              <a:gd name="connsiteY63" fmla="*/ 4566611 h 6858002"/>
              <a:gd name="connsiteX64" fmla="*/ 4540349 w 5135438"/>
              <a:gd name="connsiteY64" fmla="*/ 4628379 h 6858002"/>
              <a:gd name="connsiteX65" fmla="*/ 4512467 w 5135438"/>
              <a:gd name="connsiteY65" fmla="*/ 4689744 h 6858002"/>
              <a:gd name="connsiteX66" fmla="*/ 4483984 w 5135438"/>
              <a:gd name="connsiteY66" fmla="*/ 4750703 h 6858002"/>
              <a:gd name="connsiteX67" fmla="*/ 4454904 w 5135438"/>
              <a:gd name="connsiteY67" fmla="*/ 4811252 h 6858002"/>
              <a:gd name="connsiteX68" fmla="*/ 4425230 w 5135438"/>
              <a:gd name="connsiteY68" fmla="*/ 4871389 h 6858002"/>
              <a:gd name="connsiteX69" fmla="*/ 4394962 w 5135438"/>
              <a:gd name="connsiteY69" fmla="*/ 4931107 h 6858002"/>
              <a:gd name="connsiteX70" fmla="*/ 4364107 w 5135438"/>
              <a:gd name="connsiteY70" fmla="*/ 4990407 h 6858002"/>
              <a:gd name="connsiteX71" fmla="*/ 4332662 w 5135438"/>
              <a:gd name="connsiteY71" fmla="*/ 5049284 h 6858002"/>
              <a:gd name="connsiteX72" fmla="*/ 4300633 w 5135438"/>
              <a:gd name="connsiteY72" fmla="*/ 5107733 h 6858002"/>
              <a:gd name="connsiteX73" fmla="*/ 4268023 w 5135438"/>
              <a:gd name="connsiteY73" fmla="*/ 5165752 h 6858002"/>
              <a:gd name="connsiteX74" fmla="*/ 4234832 w 5135438"/>
              <a:gd name="connsiteY74" fmla="*/ 5223339 h 6858002"/>
              <a:gd name="connsiteX75" fmla="*/ 4201065 w 5135438"/>
              <a:gd name="connsiteY75" fmla="*/ 5280488 h 6858002"/>
              <a:gd name="connsiteX76" fmla="*/ 4166723 w 5135438"/>
              <a:gd name="connsiteY76" fmla="*/ 5337196 h 6858002"/>
              <a:gd name="connsiteX77" fmla="*/ 4131810 w 5135438"/>
              <a:gd name="connsiteY77" fmla="*/ 5393459 h 6858002"/>
              <a:gd name="connsiteX78" fmla="*/ 4096327 w 5135438"/>
              <a:gd name="connsiteY78" fmla="*/ 5449277 h 6858002"/>
              <a:gd name="connsiteX79" fmla="*/ 4060278 w 5135438"/>
              <a:gd name="connsiteY79" fmla="*/ 5504642 h 6858002"/>
              <a:gd name="connsiteX80" fmla="*/ 4023665 w 5135438"/>
              <a:gd name="connsiteY80" fmla="*/ 5559555 h 6858002"/>
              <a:gd name="connsiteX81" fmla="*/ 3986489 w 5135438"/>
              <a:gd name="connsiteY81" fmla="*/ 5614008 h 6858002"/>
              <a:gd name="connsiteX82" fmla="*/ 3948756 w 5135438"/>
              <a:gd name="connsiteY82" fmla="*/ 5668001 h 6858002"/>
              <a:gd name="connsiteX83" fmla="*/ 3910465 w 5135438"/>
              <a:gd name="connsiteY83" fmla="*/ 5721529 h 6858002"/>
              <a:gd name="connsiteX84" fmla="*/ 3871621 w 5135438"/>
              <a:gd name="connsiteY84" fmla="*/ 5774591 h 6858002"/>
              <a:gd name="connsiteX85" fmla="*/ 3832225 w 5135438"/>
              <a:gd name="connsiteY85" fmla="*/ 5827180 h 6858002"/>
              <a:gd name="connsiteX86" fmla="*/ 3792283 w 5135438"/>
              <a:gd name="connsiteY86" fmla="*/ 5879293 h 6858002"/>
              <a:gd name="connsiteX87" fmla="*/ 3751791 w 5135438"/>
              <a:gd name="connsiteY87" fmla="*/ 5930927 h 6858002"/>
              <a:gd name="connsiteX88" fmla="*/ 3710758 w 5135438"/>
              <a:gd name="connsiteY88" fmla="*/ 5982083 h 6858002"/>
              <a:gd name="connsiteX89" fmla="*/ 3669185 w 5135438"/>
              <a:gd name="connsiteY89" fmla="*/ 6032751 h 6858002"/>
              <a:gd name="connsiteX90" fmla="*/ 3627071 w 5135438"/>
              <a:gd name="connsiteY90" fmla="*/ 6082932 h 6858002"/>
              <a:gd name="connsiteX91" fmla="*/ 3584423 w 5135438"/>
              <a:gd name="connsiteY91" fmla="*/ 6132620 h 6858002"/>
              <a:gd name="connsiteX92" fmla="*/ 3541241 w 5135438"/>
              <a:gd name="connsiteY92" fmla="*/ 6181813 h 6858002"/>
              <a:gd name="connsiteX93" fmla="*/ 3497529 w 5135438"/>
              <a:gd name="connsiteY93" fmla="*/ 6230507 h 6858002"/>
              <a:gd name="connsiteX94" fmla="*/ 3453288 w 5135438"/>
              <a:gd name="connsiteY94" fmla="*/ 6278698 h 6858002"/>
              <a:gd name="connsiteX95" fmla="*/ 3408521 w 5135438"/>
              <a:gd name="connsiteY95" fmla="*/ 6326384 h 6858002"/>
              <a:gd name="connsiteX96" fmla="*/ 3363234 w 5135438"/>
              <a:gd name="connsiteY96" fmla="*/ 6373561 h 6858002"/>
              <a:gd name="connsiteX97" fmla="*/ 3317426 w 5135438"/>
              <a:gd name="connsiteY97" fmla="*/ 6420225 h 6858002"/>
              <a:gd name="connsiteX98" fmla="*/ 3271096 w 5135438"/>
              <a:gd name="connsiteY98" fmla="*/ 6466373 h 6858002"/>
              <a:gd name="connsiteX99" fmla="*/ 3224255 w 5135438"/>
              <a:gd name="connsiteY99" fmla="*/ 6512002 h 6858002"/>
              <a:gd name="connsiteX100" fmla="*/ 3176900 w 5135438"/>
              <a:gd name="connsiteY100" fmla="*/ 6557108 h 6858002"/>
              <a:gd name="connsiteX101" fmla="*/ 3129035 w 5135438"/>
              <a:gd name="connsiteY101" fmla="*/ 6601687 h 6858002"/>
              <a:gd name="connsiteX102" fmla="*/ 3080664 w 5135438"/>
              <a:gd name="connsiteY102" fmla="*/ 6645737 h 6858002"/>
              <a:gd name="connsiteX103" fmla="*/ 3031786 w 5135438"/>
              <a:gd name="connsiteY103" fmla="*/ 6689252 h 6858002"/>
              <a:gd name="connsiteX104" fmla="*/ 2982406 w 5135438"/>
              <a:gd name="connsiteY104" fmla="*/ 6732232 h 6858002"/>
              <a:gd name="connsiteX105" fmla="*/ 2932528 w 5135438"/>
              <a:gd name="connsiteY105" fmla="*/ 6774671 h 6858002"/>
              <a:gd name="connsiteX106" fmla="*/ 2882151 w 5135438"/>
              <a:gd name="connsiteY106" fmla="*/ 6816566 h 6858002"/>
              <a:gd name="connsiteX107" fmla="*/ 2831280 w 5135438"/>
              <a:gd name="connsiteY107" fmla="*/ 6857916 h 6858002"/>
              <a:gd name="connsiteX108" fmla="*/ 2831172 w 5135438"/>
              <a:gd name="connsiteY108" fmla="*/ 6858002 h 6858002"/>
              <a:gd name="connsiteX109" fmla="*/ 0 w 5135438"/>
              <a:gd name="connsiteY109" fmla="*/ 6858002 h 6858002"/>
              <a:gd name="connsiteX110" fmla="*/ 0 w 5135438"/>
              <a:gd name="connsiteY110"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5135438" h="6858002">
                <a:moveTo>
                  <a:pt x="0" y="0"/>
                </a:moveTo>
                <a:lnTo>
                  <a:pt x="4912731" y="0"/>
                </a:lnTo>
                <a:lnTo>
                  <a:pt x="4922086" y="35751"/>
                </a:lnTo>
                <a:lnTo>
                  <a:pt x="4939836" y="106679"/>
                </a:lnTo>
                <a:lnTo>
                  <a:pt x="4956852" y="177901"/>
                </a:lnTo>
                <a:lnTo>
                  <a:pt x="4973127" y="249405"/>
                </a:lnTo>
                <a:lnTo>
                  <a:pt x="4988656" y="321188"/>
                </a:lnTo>
                <a:lnTo>
                  <a:pt x="5003433" y="393243"/>
                </a:lnTo>
                <a:lnTo>
                  <a:pt x="5017455" y="465565"/>
                </a:lnTo>
                <a:lnTo>
                  <a:pt x="5030717" y="538146"/>
                </a:lnTo>
                <a:lnTo>
                  <a:pt x="5043214" y="610982"/>
                </a:lnTo>
                <a:lnTo>
                  <a:pt x="5054938" y="684063"/>
                </a:lnTo>
                <a:lnTo>
                  <a:pt x="5065888" y="757387"/>
                </a:lnTo>
                <a:lnTo>
                  <a:pt x="5076059" y="830945"/>
                </a:lnTo>
                <a:lnTo>
                  <a:pt x="5085444" y="904732"/>
                </a:lnTo>
                <a:lnTo>
                  <a:pt x="5094039" y="978744"/>
                </a:lnTo>
                <a:lnTo>
                  <a:pt x="5101837" y="1052970"/>
                </a:lnTo>
                <a:lnTo>
                  <a:pt x="5108836" y="1127408"/>
                </a:lnTo>
                <a:lnTo>
                  <a:pt x="5115031" y="1202050"/>
                </a:lnTo>
                <a:lnTo>
                  <a:pt x="5120416" y="1276889"/>
                </a:lnTo>
                <a:lnTo>
                  <a:pt x="5124986" y="1351919"/>
                </a:lnTo>
                <a:lnTo>
                  <a:pt x="5128736" y="1427139"/>
                </a:lnTo>
                <a:lnTo>
                  <a:pt x="5131661" y="1502534"/>
                </a:lnTo>
                <a:lnTo>
                  <a:pt x="5133755" y="1578104"/>
                </a:lnTo>
                <a:lnTo>
                  <a:pt x="5135016" y="1653842"/>
                </a:lnTo>
                <a:lnTo>
                  <a:pt x="5135438" y="1729740"/>
                </a:lnTo>
                <a:lnTo>
                  <a:pt x="5134019" y="1880126"/>
                </a:lnTo>
                <a:lnTo>
                  <a:pt x="5129780" y="2029451"/>
                </a:lnTo>
                <a:lnTo>
                  <a:pt x="5122737" y="2177688"/>
                </a:lnTo>
                <a:lnTo>
                  <a:pt x="5118173" y="2251388"/>
                </a:lnTo>
                <a:lnTo>
                  <a:pt x="5112915" y="2324806"/>
                </a:lnTo>
                <a:lnTo>
                  <a:pt x="5106967" y="2397938"/>
                </a:lnTo>
                <a:lnTo>
                  <a:pt x="5100330" y="2470780"/>
                </a:lnTo>
                <a:lnTo>
                  <a:pt x="5093010" y="2543331"/>
                </a:lnTo>
                <a:lnTo>
                  <a:pt x="5085006" y="2615585"/>
                </a:lnTo>
                <a:lnTo>
                  <a:pt x="5076325" y="2687538"/>
                </a:lnTo>
                <a:lnTo>
                  <a:pt x="5066963" y="2759189"/>
                </a:lnTo>
                <a:lnTo>
                  <a:pt x="5056928" y="2830532"/>
                </a:lnTo>
                <a:lnTo>
                  <a:pt x="5046221" y="2901567"/>
                </a:lnTo>
                <a:lnTo>
                  <a:pt x="5034845" y="2972288"/>
                </a:lnTo>
                <a:lnTo>
                  <a:pt x="5022802" y="3042691"/>
                </a:lnTo>
                <a:lnTo>
                  <a:pt x="5010093" y="3112774"/>
                </a:lnTo>
                <a:lnTo>
                  <a:pt x="4996724" y="3182533"/>
                </a:lnTo>
                <a:lnTo>
                  <a:pt x="4982695" y="3251966"/>
                </a:lnTo>
                <a:lnTo>
                  <a:pt x="4968009" y="3321068"/>
                </a:lnTo>
                <a:lnTo>
                  <a:pt x="4952669" y="3389837"/>
                </a:lnTo>
                <a:lnTo>
                  <a:pt x="4936678" y="3458264"/>
                </a:lnTo>
                <a:lnTo>
                  <a:pt x="4920038" y="3526354"/>
                </a:lnTo>
                <a:lnTo>
                  <a:pt x="4902751" y="3594099"/>
                </a:lnTo>
                <a:lnTo>
                  <a:pt x="4884820" y="3661496"/>
                </a:lnTo>
                <a:lnTo>
                  <a:pt x="4866248" y="3728541"/>
                </a:lnTo>
                <a:lnTo>
                  <a:pt x="4847037" y="3795233"/>
                </a:lnTo>
                <a:lnTo>
                  <a:pt x="4827191" y="3861566"/>
                </a:lnTo>
                <a:lnTo>
                  <a:pt x="4806711" y="3927537"/>
                </a:lnTo>
                <a:lnTo>
                  <a:pt x="4785598" y="3993143"/>
                </a:lnTo>
                <a:lnTo>
                  <a:pt x="4763860" y="4058382"/>
                </a:lnTo>
                <a:lnTo>
                  <a:pt x="4741493" y="4123249"/>
                </a:lnTo>
                <a:lnTo>
                  <a:pt x="4718505" y="4187739"/>
                </a:lnTo>
                <a:lnTo>
                  <a:pt x="4694895" y="4251852"/>
                </a:lnTo>
                <a:lnTo>
                  <a:pt x="4670669" y="4315581"/>
                </a:lnTo>
                <a:lnTo>
                  <a:pt x="4645825" y="4378925"/>
                </a:lnTo>
                <a:lnTo>
                  <a:pt x="4620369" y="4441881"/>
                </a:lnTo>
                <a:lnTo>
                  <a:pt x="4594302" y="4504444"/>
                </a:lnTo>
                <a:lnTo>
                  <a:pt x="4567628" y="4566611"/>
                </a:lnTo>
                <a:lnTo>
                  <a:pt x="4540349" y="4628379"/>
                </a:lnTo>
                <a:lnTo>
                  <a:pt x="4512467" y="4689744"/>
                </a:lnTo>
                <a:lnTo>
                  <a:pt x="4483984" y="4750703"/>
                </a:lnTo>
                <a:lnTo>
                  <a:pt x="4454904" y="4811252"/>
                </a:lnTo>
                <a:lnTo>
                  <a:pt x="4425230" y="4871389"/>
                </a:lnTo>
                <a:lnTo>
                  <a:pt x="4394962" y="4931107"/>
                </a:lnTo>
                <a:lnTo>
                  <a:pt x="4364107" y="4990407"/>
                </a:lnTo>
                <a:lnTo>
                  <a:pt x="4332662" y="5049284"/>
                </a:lnTo>
                <a:lnTo>
                  <a:pt x="4300633" y="5107733"/>
                </a:lnTo>
                <a:lnTo>
                  <a:pt x="4268023" y="5165752"/>
                </a:lnTo>
                <a:lnTo>
                  <a:pt x="4234832" y="5223339"/>
                </a:lnTo>
                <a:lnTo>
                  <a:pt x="4201065" y="5280488"/>
                </a:lnTo>
                <a:lnTo>
                  <a:pt x="4166723" y="5337196"/>
                </a:lnTo>
                <a:lnTo>
                  <a:pt x="4131810" y="5393459"/>
                </a:lnTo>
                <a:lnTo>
                  <a:pt x="4096327" y="5449277"/>
                </a:lnTo>
                <a:lnTo>
                  <a:pt x="4060278" y="5504642"/>
                </a:lnTo>
                <a:lnTo>
                  <a:pt x="4023665" y="5559555"/>
                </a:lnTo>
                <a:lnTo>
                  <a:pt x="3986489" y="5614008"/>
                </a:lnTo>
                <a:lnTo>
                  <a:pt x="3948756" y="5668001"/>
                </a:lnTo>
                <a:lnTo>
                  <a:pt x="3910465" y="5721529"/>
                </a:lnTo>
                <a:lnTo>
                  <a:pt x="3871621" y="5774591"/>
                </a:lnTo>
                <a:lnTo>
                  <a:pt x="3832225" y="5827180"/>
                </a:lnTo>
                <a:lnTo>
                  <a:pt x="3792283" y="5879293"/>
                </a:lnTo>
                <a:lnTo>
                  <a:pt x="3751791" y="5930927"/>
                </a:lnTo>
                <a:lnTo>
                  <a:pt x="3710758" y="5982083"/>
                </a:lnTo>
                <a:lnTo>
                  <a:pt x="3669185" y="6032751"/>
                </a:lnTo>
                <a:lnTo>
                  <a:pt x="3627071" y="6082932"/>
                </a:lnTo>
                <a:lnTo>
                  <a:pt x="3584423" y="6132620"/>
                </a:lnTo>
                <a:lnTo>
                  <a:pt x="3541241" y="6181813"/>
                </a:lnTo>
                <a:lnTo>
                  <a:pt x="3497529" y="6230507"/>
                </a:lnTo>
                <a:lnTo>
                  <a:pt x="3453288" y="6278698"/>
                </a:lnTo>
                <a:lnTo>
                  <a:pt x="3408521" y="6326384"/>
                </a:lnTo>
                <a:lnTo>
                  <a:pt x="3363234" y="6373561"/>
                </a:lnTo>
                <a:lnTo>
                  <a:pt x="3317426" y="6420225"/>
                </a:lnTo>
                <a:lnTo>
                  <a:pt x="3271096" y="6466373"/>
                </a:lnTo>
                <a:lnTo>
                  <a:pt x="3224255" y="6512002"/>
                </a:lnTo>
                <a:lnTo>
                  <a:pt x="3176900" y="6557108"/>
                </a:lnTo>
                <a:lnTo>
                  <a:pt x="3129035" y="6601687"/>
                </a:lnTo>
                <a:lnTo>
                  <a:pt x="3080664" y="6645737"/>
                </a:lnTo>
                <a:lnTo>
                  <a:pt x="3031786" y="6689252"/>
                </a:lnTo>
                <a:lnTo>
                  <a:pt x="2982406" y="6732232"/>
                </a:lnTo>
                <a:lnTo>
                  <a:pt x="2932528" y="6774671"/>
                </a:lnTo>
                <a:lnTo>
                  <a:pt x="2882151" y="6816566"/>
                </a:lnTo>
                <a:lnTo>
                  <a:pt x="2831280" y="6857916"/>
                </a:lnTo>
                <a:lnTo>
                  <a:pt x="2831172" y="6858002"/>
                </a:lnTo>
                <a:lnTo>
                  <a:pt x="0" y="6858002"/>
                </a:lnTo>
                <a:lnTo>
                  <a:pt x="0" y="0"/>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 name="Title 1"/>
          <p:cNvSpPr>
            <a:spLocks noGrp="1"/>
          </p:cNvSpPr>
          <p:nvPr>
            <p:ph type="ctrTitle" hasCustomPrompt="1"/>
          </p:nvPr>
        </p:nvSpPr>
        <p:spPr>
          <a:xfrm>
            <a:off x="609601" y="457205"/>
            <a:ext cx="4887827" cy="1846660"/>
          </a:xfrm>
          <a:ln>
            <a:noFill/>
          </a:ln>
        </p:spPr>
        <p:txBody>
          <a:bodyPr anchor="t">
            <a:spAutoFit/>
          </a:bodyPr>
          <a:lstStyle>
            <a:lvl1pPr>
              <a:lnSpc>
                <a:spcPct val="100000"/>
              </a:lnSpc>
              <a:defRPr sz="4000" baseline="0">
                <a:solidFill>
                  <a:schemeClr val="tx1"/>
                </a:solidFill>
              </a:defRPr>
            </a:lvl1pPr>
          </a:lstStyle>
          <a:p>
            <a:r>
              <a:rPr lang="en-US"/>
              <a:t>Here is a 30pt section divider headline</a:t>
            </a:r>
          </a:p>
        </p:txBody>
      </p:sp>
      <p:grpSp>
        <p:nvGrpSpPr>
          <p:cNvPr id="5" name="Group 1">
            <a:extLst>
              <a:ext uri="{FF2B5EF4-FFF2-40B4-BE49-F238E27FC236}">
                <a16:creationId xmlns:a16="http://schemas.microsoft.com/office/drawing/2014/main" id="{2A7CF583-A599-9649-AEBA-E2E43A433955}"/>
              </a:ext>
            </a:extLst>
          </p:cNvPr>
          <p:cNvGrpSpPr>
            <a:grpSpLocks/>
          </p:cNvGrpSpPr>
          <p:nvPr userDrawn="1"/>
        </p:nvGrpSpPr>
        <p:grpSpPr bwMode="auto">
          <a:xfrm>
            <a:off x="10632640" y="6265533"/>
            <a:ext cx="969664" cy="390523"/>
            <a:chOff x="161925" y="1530350"/>
            <a:chExt cx="10079038" cy="4059238"/>
          </a:xfrm>
          <a:solidFill>
            <a:schemeClr val="tx1"/>
          </a:solidFill>
        </p:grpSpPr>
        <p:sp>
          <p:nvSpPr>
            <p:cNvPr id="6" name="Freeform 15">
              <a:extLst>
                <a:ext uri="{FF2B5EF4-FFF2-40B4-BE49-F238E27FC236}">
                  <a16:creationId xmlns:a16="http://schemas.microsoft.com/office/drawing/2014/main" id="{DE9B7F5D-D348-B24A-9284-0ECF8DF10ED0}"/>
                </a:ext>
              </a:extLst>
            </p:cNvPr>
            <p:cNvSpPr>
              <a:spLocks noChangeArrowheads="1"/>
            </p:cNvSpPr>
            <p:nvPr/>
          </p:nvSpPr>
          <p:spPr bwMode="auto">
            <a:xfrm>
              <a:off x="3748088" y="1530350"/>
              <a:ext cx="603250" cy="592138"/>
            </a:xfrm>
            <a:custGeom>
              <a:avLst/>
              <a:gdLst>
                <a:gd name="T0" fmla="*/ 853 w 1677"/>
                <a:gd name="T1" fmla="*/ 0 h 1647"/>
                <a:gd name="T2" fmla="*/ 853 w 1677"/>
                <a:gd name="T3" fmla="*/ 0 h 1647"/>
                <a:gd name="T4" fmla="*/ 0 w 1677"/>
                <a:gd name="T5" fmla="*/ 823 h 1647"/>
                <a:gd name="T6" fmla="*/ 853 w 1677"/>
                <a:gd name="T7" fmla="*/ 1646 h 1647"/>
                <a:gd name="T8" fmla="*/ 1676 w 1677"/>
                <a:gd name="T9" fmla="*/ 823 h 1647"/>
                <a:gd name="T10" fmla="*/ 853 w 1677"/>
                <a:gd name="T11" fmla="*/ 0 h 1647"/>
              </a:gdLst>
              <a:ahLst/>
              <a:cxnLst>
                <a:cxn ang="0">
                  <a:pos x="T0" y="T1"/>
                </a:cxn>
                <a:cxn ang="0">
                  <a:pos x="T2" y="T3"/>
                </a:cxn>
                <a:cxn ang="0">
                  <a:pos x="T4" y="T5"/>
                </a:cxn>
                <a:cxn ang="0">
                  <a:pos x="T6" y="T7"/>
                </a:cxn>
                <a:cxn ang="0">
                  <a:pos x="T8" y="T9"/>
                </a:cxn>
                <a:cxn ang="0">
                  <a:pos x="T10" y="T11"/>
                </a:cxn>
              </a:cxnLst>
              <a:rect l="0" t="0" r="r" b="b"/>
              <a:pathLst>
                <a:path w="1677" h="1647">
                  <a:moveTo>
                    <a:pt x="853" y="0"/>
                  </a:moveTo>
                  <a:lnTo>
                    <a:pt x="853" y="0"/>
                  </a:lnTo>
                  <a:cubicBezTo>
                    <a:pt x="396" y="0"/>
                    <a:pt x="0" y="366"/>
                    <a:pt x="0" y="823"/>
                  </a:cubicBezTo>
                  <a:cubicBezTo>
                    <a:pt x="0" y="1280"/>
                    <a:pt x="396" y="1646"/>
                    <a:pt x="853" y="1646"/>
                  </a:cubicBezTo>
                  <a:cubicBezTo>
                    <a:pt x="1310" y="1646"/>
                    <a:pt x="1676" y="1280"/>
                    <a:pt x="1676" y="823"/>
                  </a:cubicBezTo>
                  <a:cubicBezTo>
                    <a:pt x="1676" y="366"/>
                    <a:pt x="1310" y="0"/>
                    <a:pt x="85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7" name="Freeform 2">
              <a:extLst>
                <a:ext uri="{FF2B5EF4-FFF2-40B4-BE49-F238E27FC236}">
                  <a16:creationId xmlns:a16="http://schemas.microsoft.com/office/drawing/2014/main" id="{085F3C04-07A4-0C45-81B1-4971EFC5CF66}"/>
                </a:ext>
              </a:extLst>
            </p:cNvPr>
            <p:cNvSpPr>
              <a:spLocks noChangeArrowheads="1"/>
            </p:cNvSpPr>
            <p:nvPr/>
          </p:nvSpPr>
          <p:spPr bwMode="auto">
            <a:xfrm>
              <a:off x="161925" y="2298700"/>
              <a:ext cx="2171700" cy="2127250"/>
            </a:xfrm>
            <a:custGeom>
              <a:avLst/>
              <a:gdLst>
                <a:gd name="T0" fmla="*/ 3016 w 6034"/>
                <a:gd name="T1" fmla="*/ 0 h 5910"/>
                <a:gd name="T2" fmla="*/ 3016 w 6034"/>
                <a:gd name="T3" fmla="*/ 0 h 5910"/>
                <a:gd name="T4" fmla="*/ 0 w 6034"/>
                <a:gd name="T5" fmla="*/ 2955 h 5910"/>
                <a:gd name="T6" fmla="*/ 2773 w 6034"/>
                <a:gd name="T7" fmla="*/ 5909 h 5910"/>
                <a:gd name="T8" fmla="*/ 4570 w 6034"/>
                <a:gd name="T9" fmla="*/ 5300 h 5910"/>
                <a:gd name="T10" fmla="*/ 4570 w 6034"/>
                <a:gd name="T11" fmla="*/ 5818 h 5910"/>
                <a:gd name="T12" fmla="*/ 6033 w 6034"/>
                <a:gd name="T13" fmla="*/ 5818 h 5910"/>
                <a:gd name="T14" fmla="*/ 6033 w 6034"/>
                <a:gd name="T15" fmla="*/ 2955 h 5910"/>
                <a:gd name="T16" fmla="*/ 3016 w 6034"/>
                <a:gd name="T17" fmla="*/ 0 h 5910"/>
                <a:gd name="T18" fmla="*/ 3016 w 6034"/>
                <a:gd name="T19" fmla="*/ 4599 h 5910"/>
                <a:gd name="T20" fmla="*/ 3016 w 6034"/>
                <a:gd name="T21" fmla="*/ 4599 h 5910"/>
                <a:gd name="T22" fmla="*/ 1493 w 6034"/>
                <a:gd name="T23" fmla="*/ 2955 h 5910"/>
                <a:gd name="T24" fmla="*/ 3016 w 6034"/>
                <a:gd name="T25" fmla="*/ 1310 h 5910"/>
                <a:gd name="T26" fmla="*/ 4570 w 6034"/>
                <a:gd name="T27" fmla="*/ 2955 h 5910"/>
                <a:gd name="T28" fmla="*/ 3016 w 6034"/>
                <a:gd name="T29" fmla="*/ 4599 h 5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34" h="5910">
                  <a:moveTo>
                    <a:pt x="3016" y="0"/>
                  </a:moveTo>
                  <a:lnTo>
                    <a:pt x="3016" y="0"/>
                  </a:lnTo>
                  <a:cubicBezTo>
                    <a:pt x="1249" y="0"/>
                    <a:pt x="0" y="1249"/>
                    <a:pt x="0" y="2955"/>
                  </a:cubicBezTo>
                  <a:cubicBezTo>
                    <a:pt x="0" y="4660"/>
                    <a:pt x="1158" y="5909"/>
                    <a:pt x="2773" y="5909"/>
                  </a:cubicBezTo>
                  <a:cubicBezTo>
                    <a:pt x="3442" y="5909"/>
                    <a:pt x="4083" y="5697"/>
                    <a:pt x="4570" y="5300"/>
                  </a:cubicBezTo>
                  <a:cubicBezTo>
                    <a:pt x="4570" y="5818"/>
                    <a:pt x="4570" y="5818"/>
                    <a:pt x="4570" y="5818"/>
                  </a:cubicBezTo>
                  <a:cubicBezTo>
                    <a:pt x="6033" y="5818"/>
                    <a:pt x="6033" y="5818"/>
                    <a:pt x="6033" y="5818"/>
                  </a:cubicBezTo>
                  <a:cubicBezTo>
                    <a:pt x="6033" y="2955"/>
                    <a:pt x="6033" y="2955"/>
                    <a:pt x="6033" y="2955"/>
                  </a:cubicBezTo>
                  <a:cubicBezTo>
                    <a:pt x="6033" y="1249"/>
                    <a:pt x="4753" y="0"/>
                    <a:pt x="3016" y="0"/>
                  </a:cubicBezTo>
                  <a:close/>
                  <a:moveTo>
                    <a:pt x="3016" y="4599"/>
                  </a:moveTo>
                  <a:lnTo>
                    <a:pt x="3016" y="4599"/>
                  </a:lnTo>
                  <a:cubicBezTo>
                    <a:pt x="2102" y="4599"/>
                    <a:pt x="1493" y="3929"/>
                    <a:pt x="1493" y="2955"/>
                  </a:cubicBezTo>
                  <a:cubicBezTo>
                    <a:pt x="1493" y="2010"/>
                    <a:pt x="2133" y="1310"/>
                    <a:pt x="3016" y="1310"/>
                  </a:cubicBezTo>
                  <a:cubicBezTo>
                    <a:pt x="3930" y="1310"/>
                    <a:pt x="4570" y="2010"/>
                    <a:pt x="4570" y="2955"/>
                  </a:cubicBezTo>
                  <a:cubicBezTo>
                    <a:pt x="4570" y="3929"/>
                    <a:pt x="3930" y="4599"/>
                    <a:pt x="3016" y="459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8" name="Freeform 3">
              <a:extLst>
                <a:ext uri="{FF2B5EF4-FFF2-40B4-BE49-F238E27FC236}">
                  <a16:creationId xmlns:a16="http://schemas.microsoft.com/office/drawing/2014/main" id="{3F87DA81-7247-2346-A510-9B4B25B461CD}"/>
                </a:ext>
              </a:extLst>
            </p:cNvPr>
            <p:cNvSpPr>
              <a:spLocks noChangeArrowheads="1"/>
            </p:cNvSpPr>
            <p:nvPr/>
          </p:nvSpPr>
          <p:spPr bwMode="auto">
            <a:xfrm>
              <a:off x="3792538" y="2332038"/>
              <a:ext cx="515937" cy="2062162"/>
            </a:xfrm>
            <a:custGeom>
              <a:avLst/>
              <a:gdLst>
                <a:gd name="T0" fmla="*/ 0 w 1433"/>
                <a:gd name="T1" fmla="*/ 5726 h 5727"/>
                <a:gd name="T2" fmla="*/ 1432 w 1433"/>
                <a:gd name="T3" fmla="*/ 5726 h 5727"/>
                <a:gd name="T4" fmla="*/ 1432 w 1433"/>
                <a:gd name="T5" fmla="*/ 0 h 5727"/>
                <a:gd name="T6" fmla="*/ 0 w 1433"/>
                <a:gd name="T7" fmla="*/ 0 h 5727"/>
                <a:gd name="T8" fmla="*/ 0 w 1433"/>
                <a:gd name="T9" fmla="*/ 5726 h 5727"/>
              </a:gdLst>
              <a:ahLst/>
              <a:cxnLst>
                <a:cxn ang="0">
                  <a:pos x="T0" y="T1"/>
                </a:cxn>
                <a:cxn ang="0">
                  <a:pos x="T2" y="T3"/>
                </a:cxn>
                <a:cxn ang="0">
                  <a:pos x="T4" y="T5"/>
                </a:cxn>
                <a:cxn ang="0">
                  <a:pos x="T6" y="T7"/>
                </a:cxn>
                <a:cxn ang="0">
                  <a:pos x="T8" y="T9"/>
                </a:cxn>
              </a:cxnLst>
              <a:rect l="0" t="0" r="r" b="b"/>
              <a:pathLst>
                <a:path w="1433" h="5727">
                  <a:moveTo>
                    <a:pt x="0" y="5726"/>
                  </a:moveTo>
                  <a:lnTo>
                    <a:pt x="1432" y="5726"/>
                  </a:lnTo>
                  <a:lnTo>
                    <a:pt x="1432" y="0"/>
                  </a:lnTo>
                  <a:lnTo>
                    <a:pt x="0" y="0"/>
                  </a:lnTo>
                  <a:lnTo>
                    <a:pt x="0" y="572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9" name="Freeform 4">
              <a:extLst>
                <a:ext uri="{FF2B5EF4-FFF2-40B4-BE49-F238E27FC236}">
                  <a16:creationId xmlns:a16="http://schemas.microsoft.com/office/drawing/2014/main" id="{2A09DAFA-0D21-AF45-9DA5-D5C51AE0D473}"/>
                </a:ext>
              </a:extLst>
            </p:cNvPr>
            <p:cNvSpPr>
              <a:spLocks noChangeArrowheads="1"/>
            </p:cNvSpPr>
            <p:nvPr/>
          </p:nvSpPr>
          <p:spPr bwMode="auto">
            <a:xfrm>
              <a:off x="4592638" y="2332038"/>
              <a:ext cx="2160587" cy="1009650"/>
            </a:xfrm>
            <a:custGeom>
              <a:avLst/>
              <a:gdLst>
                <a:gd name="T0" fmla="*/ 2986 w 6002"/>
                <a:gd name="T1" fmla="*/ 0 h 2804"/>
                <a:gd name="T2" fmla="*/ 2986 w 6002"/>
                <a:gd name="T3" fmla="*/ 0 h 2804"/>
                <a:gd name="T4" fmla="*/ 0 w 6002"/>
                <a:gd name="T5" fmla="*/ 2803 h 2804"/>
                <a:gd name="T6" fmla="*/ 1493 w 6002"/>
                <a:gd name="T7" fmla="*/ 2803 h 2804"/>
                <a:gd name="T8" fmla="*/ 3016 w 6002"/>
                <a:gd name="T9" fmla="*/ 1309 h 2804"/>
                <a:gd name="T10" fmla="*/ 4539 w 6002"/>
                <a:gd name="T11" fmla="*/ 2803 h 2804"/>
                <a:gd name="T12" fmla="*/ 6001 w 6002"/>
                <a:gd name="T13" fmla="*/ 2803 h 2804"/>
                <a:gd name="T14" fmla="*/ 2986 w 6002"/>
                <a:gd name="T15" fmla="*/ 0 h 28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2" h="2804">
                  <a:moveTo>
                    <a:pt x="2986" y="0"/>
                  </a:moveTo>
                  <a:lnTo>
                    <a:pt x="2986" y="0"/>
                  </a:lnTo>
                  <a:cubicBezTo>
                    <a:pt x="1311" y="0"/>
                    <a:pt x="62" y="1157"/>
                    <a:pt x="0" y="2803"/>
                  </a:cubicBezTo>
                  <a:cubicBezTo>
                    <a:pt x="1493" y="2803"/>
                    <a:pt x="1493" y="2803"/>
                    <a:pt x="1493" y="2803"/>
                  </a:cubicBezTo>
                  <a:cubicBezTo>
                    <a:pt x="1555" y="1918"/>
                    <a:pt x="2163" y="1309"/>
                    <a:pt x="3016" y="1309"/>
                  </a:cubicBezTo>
                  <a:cubicBezTo>
                    <a:pt x="3869" y="1309"/>
                    <a:pt x="4478" y="1918"/>
                    <a:pt x="4539" y="2803"/>
                  </a:cubicBezTo>
                  <a:cubicBezTo>
                    <a:pt x="6001" y="2803"/>
                    <a:pt x="6001" y="2803"/>
                    <a:pt x="6001" y="2803"/>
                  </a:cubicBezTo>
                  <a:cubicBezTo>
                    <a:pt x="5941" y="1157"/>
                    <a:pt x="4692" y="0"/>
                    <a:pt x="298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10" name="Freeform 5">
              <a:extLst>
                <a:ext uri="{FF2B5EF4-FFF2-40B4-BE49-F238E27FC236}">
                  <a16:creationId xmlns:a16="http://schemas.microsoft.com/office/drawing/2014/main" id="{922C4545-D602-4242-BB15-B059EEC4C2EE}"/>
                </a:ext>
              </a:extLst>
            </p:cNvPr>
            <p:cNvSpPr>
              <a:spLocks noChangeArrowheads="1"/>
            </p:cNvSpPr>
            <p:nvPr/>
          </p:nvSpPr>
          <p:spPr bwMode="auto">
            <a:xfrm>
              <a:off x="4592638" y="3592513"/>
              <a:ext cx="2160587" cy="1997075"/>
            </a:xfrm>
            <a:custGeom>
              <a:avLst/>
              <a:gdLst>
                <a:gd name="T0" fmla="*/ 4478 w 6002"/>
                <a:gd name="T1" fmla="*/ 0 h 5546"/>
                <a:gd name="T2" fmla="*/ 4478 w 6002"/>
                <a:gd name="T3" fmla="*/ 0 h 5546"/>
                <a:gd name="T4" fmla="*/ 4387 w 6002"/>
                <a:gd name="T5" fmla="*/ 213 h 5546"/>
                <a:gd name="T6" fmla="*/ 4387 w 6002"/>
                <a:gd name="T7" fmla="*/ 243 h 5546"/>
                <a:gd name="T8" fmla="*/ 4387 w 6002"/>
                <a:gd name="T9" fmla="*/ 275 h 5546"/>
                <a:gd name="T10" fmla="*/ 3016 w 6002"/>
                <a:gd name="T11" fmla="*/ 1096 h 5546"/>
                <a:gd name="T12" fmla="*/ 1555 w 6002"/>
                <a:gd name="T13" fmla="*/ 0 h 5546"/>
                <a:gd name="T14" fmla="*/ 1555 w 6002"/>
                <a:gd name="T15" fmla="*/ 0 h 5546"/>
                <a:gd name="T16" fmla="*/ 31 w 6002"/>
                <a:gd name="T17" fmla="*/ 0 h 5546"/>
                <a:gd name="T18" fmla="*/ 31 w 6002"/>
                <a:gd name="T19" fmla="*/ 0 h 5546"/>
                <a:gd name="T20" fmla="*/ 2742 w 6002"/>
                <a:gd name="T21" fmla="*/ 2407 h 5546"/>
                <a:gd name="T22" fmla="*/ 4539 w 6002"/>
                <a:gd name="T23" fmla="*/ 1797 h 5546"/>
                <a:gd name="T24" fmla="*/ 4539 w 6002"/>
                <a:gd name="T25" fmla="*/ 2224 h 5546"/>
                <a:gd name="T26" fmla="*/ 4539 w 6002"/>
                <a:gd name="T27" fmla="*/ 2315 h 5546"/>
                <a:gd name="T28" fmla="*/ 4539 w 6002"/>
                <a:gd name="T29" fmla="*/ 2437 h 5546"/>
                <a:gd name="T30" fmla="*/ 4509 w 6002"/>
                <a:gd name="T31" fmla="*/ 3046 h 5546"/>
                <a:gd name="T32" fmla="*/ 3016 w 6002"/>
                <a:gd name="T33" fmla="*/ 4235 h 5546"/>
                <a:gd name="T34" fmla="*/ 1524 w 6002"/>
                <a:gd name="T35" fmla="*/ 3046 h 5546"/>
                <a:gd name="T36" fmla="*/ 0 w 6002"/>
                <a:gd name="T37" fmla="*/ 3046 h 5546"/>
                <a:gd name="T38" fmla="*/ 2986 w 6002"/>
                <a:gd name="T39" fmla="*/ 5545 h 5546"/>
                <a:gd name="T40" fmla="*/ 5971 w 6002"/>
                <a:gd name="T41" fmla="*/ 3108 h 5546"/>
                <a:gd name="T42" fmla="*/ 5971 w 6002"/>
                <a:gd name="T43" fmla="*/ 3108 h 5546"/>
                <a:gd name="T44" fmla="*/ 5971 w 6002"/>
                <a:gd name="T45" fmla="*/ 3077 h 5546"/>
                <a:gd name="T46" fmla="*/ 5971 w 6002"/>
                <a:gd name="T47" fmla="*/ 3046 h 5546"/>
                <a:gd name="T48" fmla="*/ 5971 w 6002"/>
                <a:gd name="T49" fmla="*/ 3046 h 5546"/>
                <a:gd name="T50" fmla="*/ 6001 w 6002"/>
                <a:gd name="T51" fmla="*/ 2224 h 5546"/>
                <a:gd name="T52" fmla="*/ 6001 w 6002"/>
                <a:gd name="T53" fmla="*/ 2315 h 5546"/>
                <a:gd name="T54" fmla="*/ 6001 w 6002"/>
                <a:gd name="T55" fmla="*/ 2285 h 5546"/>
                <a:gd name="T56" fmla="*/ 6001 w 6002"/>
                <a:gd name="T57" fmla="*/ 0 h 5546"/>
                <a:gd name="T58" fmla="*/ 4478 w 6002"/>
                <a:gd name="T59" fmla="*/ 0 h 5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02" h="5546">
                  <a:moveTo>
                    <a:pt x="4478" y="0"/>
                  </a:moveTo>
                  <a:lnTo>
                    <a:pt x="4478" y="0"/>
                  </a:lnTo>
                  <a:cubicBezTo>
                    <a:pt x="4448" y="91"/>
                    <a:pt x="4417" y="153"/>
                    <a:pt x="4387" y="213"/>
                  </a:cubicBezTo>
                  <a:cubicBezTo>
                    <a:pt x="4387" y="243"/>
                    <a:pt x="4387" y="243"/>
                    <a:pt x="4387" y="243"/>
                  </a:cubicBezTo>
                  <a:cubicBezTo>
                    <a:pt x="4387" y="243"/>
                    <a:pt x="4387" y="243"/>
                    <a:pt x="4387" y="275"/>
                  </a:cubicBezTo>
                  <a:cubicBezTo>
                    <a:pt x="4113" y="762"/>
                    <a:pt x="3625" y="1096"/>
                    <a:pt x="3016" y="1096"/>
                  </a:cubicBezTo>
                  <a:cubicBezTo>
                    <a:pt x="2285" y="1096"/>
                    <a:pt x="1736" y="670"/>
                    <a:pt x="1555" y="0"/>
                  </a:cubicBezTo>
                  <a:lnTo>
                    <a:pt x="1555" y="0"/>
                  </a:lnTo>
                  <a:cubicBezTo>
                    <a:pt x="31" y="0"/>
                    <a:pt x="31" y="0"/>
                    <a:pt x="31" y="0"/>
                  </a:cubicBezTo>
                  <a:lnTo>
                    <a:pt x="31" y="0"/>
                  </a:lnTo>
                  <a:cubicBezTo>
                    <a:pt x="244" y="1432"/>
                    <a:pt x="1341" y="2407"/>
                    <a:pt x="2742" y="2407"/>
                  </a:cubicBezTo>
                  <a:cubicBezTo>
                    <a:pt x="3442" y="2407"/>
                    <a:pt x="4083" y="2193"/>
                    <a:pt x="4539" y="1797"/>
                  </a:cubicBezTo>
                  <a:cubicBezTo>
                    <a:pt x="4539" y="2224"/>
                    <a:pt x="4539" y="2224"/>
                    <a:pt x="4539" y="2224"/>
                  </a:cubicBezTo>
                  <a:cubicBezTo>
                    <a:pt x="4539" y="2315"/>
                    <a:pt x="4539" y="2315"/>
                    <a:pt x="4539" y="2315"/>
                  </a:cubicBezTo>
                  <a:cubicBezTo>
                    <a:pt x="4539" y="2437"/>
                    <a:pt x="4539" y="2437"/>
                    <a:pt x="4539" y="2437"/>
                  </a:cubicBezTo>
                  <a:cubicBezTo>
                    <a:pt x="4539" y="2437"/>
                    <a:pt x="4539" y="2834"/>
                    <a:pt x="4509" y="3046"/>
                  </a:cubicBezTo>
                  <a:cubicBezTo>
                    <a:pt x="4326" y="3747"/>
                    <a:pt x="3747" y="4235"/>
                    <a:pt x="3016" y="4235"/>
                  </a:cubicBezTo>
                  <a:cubicBezTo>
                    <a:pt x="2255" y="4235"/>
                    <a:pt x="1676" y="3747"/>
                    <a:pt x="1524" y="3046"/>
                  </a:cubicBezTo>
                  <a:cubicBezTo>
                    <a:pt x="0" y="3046"/>
                    <a:pt x="0" y="3046"/>
                    <a:pt x="0" y="3046"/>
                  </a:cubicBezTo>
                  <a:cubicBezTo>
                    <a:pt x="214" y="4509"/>
                    <a:pt x="1402" y="5545"/>
                    <a:pt x="2986" y="5545"/>
                  </a:cubicBezTo>
                  <a:cubicBezTo>
                    <a:pt x="4570" y="5545"/>
                    <a:pt x="5757" y="4570"/>
                    <a:pt x="5971" y="3108"/>
                  </a:cubicBezTo>
                  <a:lnTo>
                    <a:pt x="5971" y="3108"/>
                  </a:lnTo>
                  <a:cubicBezTo>
                    <a:pt x="5971" y="3108"/>
                    <a:pt x="5971" y="3108"/>
                    <a:pt x="5971" y="3077"/>
                  </a:cubicBezTo>
                  <a:lnTo>
                    <a:pt x="5971" y="3046"/>
                  </a:lnTo>
                  <a:lnTo>
                    <a:pt x="5971" y="3046"/>
                  </a:lnTo>
                  <a:cubicBezTo>
                    <a:pt x="6001" y="2924"/>
                    <a:pt x="6001" y="2681"/>
                    <a:pt x="6001" y="2224"/>
                  </a:cubicBezTo>
                  <a:cubicBezTo>
                    <a:pt x="6001" y="2315"/>
                    <a:pt x="6001" y="2315"/>
                    <a:pt x="6001" y="2315"/>
                  </a:cubicBezTo>
                  <a:cubicBezTo>
                    <a:pt x="6001" y="2285"/>
                    <a:pt x="6001" y="2285"/>
                    <a:pt x="6001" y="2285"/>
                  </a:cubicBezTo>
                  <a:cubicBezTo>
                    <a:pt x="6001" y="0"/>
                    <a:pt x="6001" y="0"/>
                    <a:pt x="6001" y="0"/>
                  </a:cubicBezTo>
                  <a:cubicBezTo>
                    <a:pt x="4478" y="0"/>
                    <a:pt x="4478" y="0"/>
                    <a:pt x="4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11" name="Freeform 6">
              <a:extLst>
                <a:ext uri="{FF2B5EF4-FFF2-40B4-BE49-F238E27FC236}">
                  <a16:creationId xmlns:a16="http://schemas.microsoft.com/office/drawing/2014/main" id="{6A168180-9735-6B49-95DE-C027A0B26B61}"/>
                </a:ext>
              </a:extLst>
            </p:cNvPr>
            <p:cNvSpPr>
              <a:spLocks noChangeArrowheads="1"/>
            </p:cNvSpPr>
            <p:nvPr/>
          </p:nvSpPr>
          <p:spPr bwMode="auto">
            <a:xfrm>
              <a:off x="9242425" y="1728788"/>
              <a:ext cx="998538" cy="2676525"/>
            </a:xfrm>
            <a:custGeom>
              <a:avLst/>
              <a:gdLst>
                <a:gd name="T0" fmla="*/ 2499 w 2774"/>
                <a:gd name="T1" fmla="*/ 6031 h 7434"/>
                <a:gd name="T2" fmla="*/ 2499 w 2774"/>
                <a:gd name="T3" fmla="*/ 6031 h 7434"/>
                <a:gd name="T4" fmla="*/ 1706 w 2774"/>
                <a:gd name="T5" fmla="*/ 5818 h 7434"/>
                <a:gd name="T6" fmla="*/ 1463 w 2774"/>
                <a:gd name="T7" fmla="*/ 5088 h 7434"/>
                <a:gd name="T8" fmla="*/ 1463 w 2774"/>
                <a:gd name="T9" fmla="*/ 2619 h 7434"/>
                <a:gd name="T10" fmla="*/ 2438 w 2774"/>
                <a:gd name="T11" fmla="*/ 2619 h 7434"/>
                <a:gd name="T12" fmla="*/ 2438 w 2774"/>
                <a:gd name="T13" fmla="*/ 1310 h 7434"/>
                <a:gd name="T14" fmla="*/ 1463 w 2774"/>
                <a:gd name="T15" fmla="*/ 1310 h 7434"/>
                <a:gd name="T16" fmla="*/ 1463 w 2774"/>
                <a:gd name="T17" fmla="*/ 0 h 7434"/>
                <a:gd name="T18" fmla="*/ 0 w 2774"/>
                <a:gd name="T19" fmla="*/ 0 h 7434"/>
                <a:gd name="T20" fmla="*/ 0 w 2774"/>
                <a:gd name="T21" fmla="*/ 5088 h 7434"/>
                <a:gd name="T22" fmla="*/ 732 w 2774"/>
                <a:gd name="T23" fmla="*/ 6915 h 7434"/>
                <a:gd name="T24" fmla="*/ 2164 w 2774"/>
                <a:gd name="T25" fmla="*/ 7433 h 7434"/>
                <a:gd name="T26" fmla="*/ 2529 w 2774"/>
                <a:gd name="T27" fmla="*/ 7402 h 7434"/>
                <a:gd name="T28" fmla="*/ 2773 w 2774"/>
                <a:gd name="T29" fmla="*/ 7402 h 7434"/>
                <a:gd name="T30" fmla="*/ 2773 w 2774"/>
                <a:gd name="T31" fmla="*/ 6001 h 7434"/>
                <a:gd name="T32" fmla="*/ 2499 w 2774"/>
                <a:gd name="T33" fmla="*/ 6031 h 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4" h="7434">
                  <a:moveTo>
                    <a:pt x="2499" y="6031"/>
                  </a:moveTo>
                  <a:lnTo>
                    <a:pt x="2499" y="6031"/>
                  </a:lnTo>
                  <a:cubicBezTo>
                    <a:pt x="2133" y="6062"/>
                    <a:pt x="1859" y="6001"/>
                    <a:pt x="1706" y="5818"/>
                  </a:cubicBezTo>
                  <a:cubicBezTo>
                    <a:pt x="1524" y="5696"/>
                    <a:pt x="1463" y="5421"/>
                    <a:pt x="1463" y="5088"/>
                  </a:cubicBezTo>
                  <a:cubicBezTo>
                    <a:pt x="1463" y="2619"/>
                    <a:pt x="1463" y="2619"/>
                    <a:pt x="1463" y="2619"/>
                  </a:cubicBezTo>
                  <a:cubicBezTo>
                    <a:pt x="2438" y="2619"/>
                    <a:pt x="2438" y="2619"/>
                    <a:pt x="2438" y="2619"/>
                  </a:cubicBezTo>
                  <a:cubicBezTo>
                    <a:pt x="2438" y="1310"/>
                    <a:pt x="2438" y="1310"/>
                    <a:pt x="2438" y="1310"/>
                  </a:cubicBezTo>
                  <a:cubicBezTo>
                    <a:pt x="1463" y="1310"/>
                    <a:pt x="1463" y="1310"/>
                    <a:pt x="1463" y="1310"/>
                  </a:cubicBezTo>
                  <a:cubicBezTo>
                    <a:pt x="1463" y="0"/>
                    <a:pt x="1463" y="0"/>
                    <a:pt x="1463" y="0"/>
                  </a:cubicBezTo>
                  <a:cubicBezTo>
                    <a:pt x="0" y="0"/>
                    <a:pt x="0" y="0"/>
                    <a:pt x="0" y="0"/>
                  </a:cubicBezTo>
                  <a:cubicBezTo>
                    <a:pt x="0" y="5088"/>
                    <a:pt x="0" y="5088"/>
                    <a:pt x="0" y="5088"/>
                  </a:cubicBezTo>
                  <a:cubicBezTo>
                    <a:pt x="0" y="5879"/>
                    <a:pt x="244" y="6488"/>
                    <a:pt x="732" y="6915"/>
                  </a:cubicBezTo>
                  <a:cubicBezTo>
                    <a:pt x="1097" y="7249"/>
                    <a:pt x="1615" y="7433"/>
                    <a:pt x="2164" y="7433"/>
                  </a:cubicBezTo>
                  <a:cubicBezTo>
                    <a:pt x="2286" y="7433"/>
                    <a:pt x="2407" y="7433"/>
                    <a:pt x="2529" y="7402"/>
                  </a:cubicBezTo>
                  <a:cubicBezTo>
                    <a:pt x="2773" y="7402"/>
                    <a:pt x="2773" y="7402"/>
                    <a:pt x="2773" y="7402"/>
                  </a:cubicBezTo>
                  <a:cubicBezTo>
                    <a:pt x="2773" y="6001"/>
                    <a:pt x="2773" y="6001"/>
                    <a:pt x="2773" y="6001"/>
                  </a:cubicBezTo>
                  <a:lnTo>
                    <a:pt x="2499" y="60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12" name="Freeform 7">
              <a:extLst>
                <a:ext uri="{FF2B5EF4-FFF2-40B4-BE49-F238E27FC236}">
                  <a16:creationId xmlns:a16="http://schemas.microsoft.com/office/drawing/2014/main" id="{7CFBDD64-2D10-3242-9C43-3EA98ED4FE94}"/>
                </a:ext>
              </a:extLst>
            </p:cNvPr>
            <p:cNvSpPr>
              <a:spLocks noChangeArrowheads="1"/>
            </p:cNvSpPr>
            <p:nvPr/>
          </p:nvSpPr>
          <p:spPr bwMode="auto">
            <a:xfrm>
              <a:off x="2574925" y="1552575"/>
              <a:ext cx="954088" cy="2873375"/>
            </a:xfrm>
            <a:custGeom>
              <a:avLst/>
              <a:gdLst>
                <a:gd name="T0" fmla="*/ 1676 w 2651"/>
                <a:gd name="T1" fmla="*/ 6367 h 7982"/>
                <a:gd name="T2" fmla="*/ 1676 w 2651"/>
                <a:gd name="T3" fmla="*/ 6367 h 7982"/>
                <a:gd name="T4" fmla="*/ 1492 w 2651"/>
                <a:gd name="T5" fmla="*/ 5788 h 7982"/>
                <a:gd name="T6" fmla="*/ 1492 w 2651"/>
                <a:gd name="T7" fmla="*/ 0 h 7982"/>
                <a:gd name="T8" fmla="*/ 0 w 2651"/>
                <a:gd name="T9" fmla="*/ 0 h 7982"/>
                <a:gd name="T10" fmla="*/ 0 w 2651"/>
                <a:gd name="T11" fmla="*/ 5819 h 7982"/>
                <a:gd name="T12" fmla="*/ 670 w 2651"/>
                <a:gd name="T13" fmla="*/ 7494 h 7982"/>
                <a:gd name="T14" fmla="*/ 2011 w 2651"/>
                <a:gd name="T15" fmla="*/ 7981 h 7982"/>
                <a:gd name="T16" fmla="*/ 2345 w 2651"/>
                <a:gd name="T17" fmla="*/ 7951 h 7982"/>
                <a:gd name="T18" fmla="*/ 2650 w 2651"/>
                <a:gd name="T19" fmla="*/ 7921 h 7982"/>
                <a:gd name="T20" fmla="*/ 2650 w 2651"/>
                <a:gd name="T21" fmla="*/ 6489 h 7982"/>
                <a:gd name="T22" fmla="*/ 2285 w 2651"/>
                <a:gd name="T23" fmla="*/ 6519 h 7982"/>
                <a:gd name="T24" fmla="*/ 1676 w 2651"/>
                <a:gd name="T25" fmla="*/ 6367 h 7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7982">
                  <a:moveTo>
                    <a:pt x="1676" y="6367"/>
                  </a:moveTo>
                  <a:lnTo>
                    <a:pt x="1676" y="6367"/>
                  </a:lnTo>
                  <a:cubicBezTo>
                    <a:pt x="1554" y="6245"/>
                    <a:pt x="1492" y="6062"/>
                    <a:pt x="1492" y="5788"/>
                  </a:cubicBezTo>
                  <a:cubicBezTo>
                    <a:pt x="1492" y="0"/>
                    <a:pt x="1492" y="0"/>
                    <a:pt x="1492" y="0"/>
                  </a:cubicBezTo>
                  <a:cubicBezTo>
                    <a:pt x="0" y="0"/>
                    <a:pt x="0" y="0"/>
                    <a:pt x="0" y="0"/>
                  </a:cubicBezTo>
                  <a:cubicBezTo>
                    <a:pt x="0" y="5819"/>
                    <a:pt x="0" y="5819"/>
                    <a:pt x="0" y="5819"/>
                  </a:cubicBezTo>
                  <a:cubicBezTo>
                    <a:pt x="0" y="6519"/>
                    <a:pt x="243" y="7098"/>
                    <a:pt x="670" y="7494"/>
                  </a:cubicBezTo>
                  <a:cubicBezTo>
                    <a:pt x="1005" y="7799"/>
                    <a:pt x="1492" y="7981"/>
                    <a:pt x="2011" y="7981"/>
                  </a:cubicBezTo>
                  <a:cubicBezTo>
                    <a:pt x="2132" y="7981"/>
                    <a:pt x="2223" y="7981"/>
                    <a:pt x="2345" y="7951"/>
                  </a:cubicBezTo>
                  <a:cubicBezTo>
                    <a:pt x="2650" y="7921"/>
                    <a:pt x="2650" y="7921"/>
                    <a:pt x="2650" y="7921"/>
                  </a:cubicBezTo>
                  <a:cubicBezTo>
                    <a:pt x="2650" y="6489"/>
                    <a:pt x="2650" y="6489"/>
                    <a:pt x="2650" y="6489"/>
                  </a:cubicBezTo>
                  <a:cubicBezTo>
                    <a:pt x="2285" y="6519"/>
                    <a:pt x="2285" y="6519"/>
                    <a:pt x="2285" y="6519"/>
                  </a:cubicBezTo>
                  <a:cubicBezTo>
                    <a:pt x="2011" y="6519"/>
                    <a:pt x="1797" y="6489"/>
                    <a:pt x="1676" y="63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13" name="Freeform 8">
              <a:extLst>
                <a:ext uri="{FF2B5EF4-FFF2-40B4-BE49-F238E27FC236}">
                  <a16:creationId xmlns:a16="http://schemas.microsoft.com/office/drawing/2014/main" id="{0C5175F2-68B9-C543-BD8B-CF28C7C3C8FE}"/>
                </a:ext>
              </a:extLst>
            </p:cNvPr>
            <p:cNvSpPr>
              <a:spLocks noChangeArrowheads="1"/>
            </p:cNvSpPr>
            <p:nvPr/>
          </p:nvSpPr>
          <p:spPr bwMode="auto">
            <a:xfrm>
              <a:off x="7059613" y="1563688"/>
              <a:ext cx="1919287" cy="2828925"/>
            </a:xfrm>
            <a:custGeom>
              <a:avLst/>
              <a:gdLst>
                <a:gd name="T0" fmla="*/ 2895 w 5333"/>
                <a:gd name="T1" fmla="*/ 1949 h 7860"/>
                <a:gd name="T2" fmla="*/ 2895 w 5333"/>
                <a:gd name="T3" fmla="*/ 1949 h 7860"/>
                <a:gd name="T4" fmla="*/ 1494 w 5333"/>
                <a:gd name="T5" fmla="*/ 2407 h 7860"/>
                <a:gd name="T6" fmla="*/ 1494 w 5333"/>
                <a:gd name="T7" fmla="*/ 0 h 7860"/>
                <a:gd name="T8" fmla="*/ 1463 w 5333"/>
                <a:gd name="T9" fmla="*/ 0 h 7860"/>
                <a:gd name="T10" fmla="*/ 0 w 5333"/>
                <a:gd name="T11" fmla="*/ 0 h 7860"/>
                <a:gd name="T12" fmla="*/ 0 w 5333"/>
                <a:gd name="T13" fmla="*/ 30 h 7860"/>
                <a:gd name="T14" fmla="*/ 0 w 5333"/>
                <a:gd name="T15" fmla="*/ 7859 h 7860"/>
                <a:gd name="T16" fmla="*/ 1494 w 5333"/>
                <a:gd name="T17" fmla="*/ 7859 h 7860"/>
                <a:gd name="T18" fmla="*/ 1494 w 5333"/>
                <a:gd name="T19" fmla="*/ 4448 h 7860"/>
                <a:gd name="T20" fmla="*/ 2651 w 5333"/>
                <a:gd name="T21" fmla="*/ 3290 h 7860"/>
                <a:gd name="T22" fmla="*/ 3809 w 5333"/>
                <a:gd name="T23" fmla="*/ 4448 h 7860"/>
                <a:gd name="T24" fmla="*/ 3840 w 5333"/>
                <a:gd name="T25" fmla="*/ 7859 h 7860"/>
                <a:gd name="T26" fmla="*/ 5272 w 5333"/>
                <a:gd name="T27" fmla="*/ 7859 h 7860"/>
                <a:gd name="T28" fmla="*/ 5332 w 5333"/>
                <a:gd name="T29" fmla="*/ 7859 h 7860"/>
                <a:gd name="T30" fmla="*/ 5332 w 5333"/>
                <a:gd name="T31" fmla="*/ 4387 h 7860"/>
                <a:gd name="T32" fmla="*/ 5302 w 5333"/>
                <a:gd name="T33" fmla="*/ 4083 h 7860"/>
                <a:gd name="T34" fmla="*/ 2895 w 5333"/>
                <a:gd name="T35" fmla="*/ 1949 h 7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33" h="7860">
                  <a:moveTo>
                    <a:pt x="2895" y="1949"/>
                  </a:moveTo>
                  <a:lnTo>
                    <a:pt x="2895" y="1949"/>
                  </a:lnTo>
                  <a:cubicBezTo>
                    <a:pt x="2377" y="1949"/>
                    <a:pt x="1890" y="2133"/>
                    <a:pt x="1494" y="2407"/>
                  </a:cubicBezTo>
                  <a:cubicBezTo>
                    <a:pt x="1494" y="0"/>
                    <a:pt x="1494" y="0"/>
                    <a:pt x="1494" y="0"/>
                  </a:cubicBezTo>
                  <a:cubicBezTo>
                    <a:pt x="1463" y="0"/>
                    <a:pt x="1463" y="0"/>
                    <a:pt x="1463" y="0"/>
                  </a:cubicBezTo>
                  <a:cubicBezTo>
                    <a:pt x="0" y="0"/>
                    <a:pt x="0" y="0"/>
                    <a:pt x="0" y="0"/>
                  </a:cubicBezTo>
                  <a:cubicBezTo>
                    <a:pt x="0" y="30"/>
                    <a:pt x="0" y="30"/>
                    <a:pt x="0" y="30"/>
                  </a:cubicBezTo>
                  <a:cubicBezTo>
                    <a:pt x="0" y="7859"/>
                    <a:pt x="0" y="7859"/>
                    <a:pt x="0" y="7859"/>
                  </a:cubicBezTo>
                  <a:cubicBezTo>
                    <a:pt x="1494" y="7859"/>
                    <a:pt x="1494" y="7859"/>
                    <a:pt x="1494" y="7859"/>
                  </a:cubicBezTo>
                  <a:cubicBezTo>
                    <a:pt x="1494" y="4448"/>
                    <a:pt x="1494" y="4448"/>
                    <a:pt x="1494" y="4448"/>
                  </a:cubicBezTo>
                  <a:cubicBezTo>
                    <a:pt x="1494" y="3808"/>
                    <a:pt x="1890" y="3290"/>
                    <a:pt x="2651" y="3290"/>
                  </a:cubicBezTo>
                  <a:cubicBezTo>
                    <a:pt x="3291" y="3290"/>
                    <a:pt x="3809" y="3808"/>
                    <a:pt x="3809" y="4448"/>
                  </a:cubicBezTo>
                  <a:cubicBezTo>
                    <a:pt x="3840" y="7859"/>
                    <a:pt x="3840" y="7859"/>
                    <a:pt x="3840" y="7859"/>
                  </a:cubicBezTo>
                  <a:cubicBezTo>
                    <a:pt x="5272" y="7859"/>
                    <a:pt x="5272" y="7859"/>
                    <a:pt x="5272" y="7859"/>
                  </a:cubicBezTo>
                  <a:cubicBezTo>
                    <a:pt x="5332" y="7859"/>
                    <a:pt x="5332" y="7859"/>
                    <a:pt x="5332" y="7859"/>
                  </a:cubicBezTo>
                  <a:cubicBezTo>
                    <a:pt x="5332" y="4387"/>
                    <a:pt x="5332" y="4387"/>
                    <a:pt x="5332" y="4387"/>
                  </a:cubicBezTo>
                  <a:cubicBezTo>
                    <a:pt x="5332" y="4295"/>
                    <a:pt x="5302" y="4173"/>
                    <a:pt x="5302" y="4083"/>
                  </a:cubicBezTo>
                  <a:cubicBezTo>
                    <a:pt x="5150" y="2894"/>
                    <a:pt x="4144" y="1949"/>
                    <a:pt x="2895" y="1949"/>
                  </a:cubicBezTo>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grpSp>
      <p:sp>
        <p:nvSpPr>
          <p:cNvPr id="14" name="TextBox 13">
            <a:extLst>
              <a:ext uri="{FF2B5EF4-FFF2-40B4-BE49-F238E27FC236}">
                <a16:creationId xmlns:a16="http://schemas.microsoft.com/office/drawing/2014/main" id="{8F7BDE80-3D2F-BC44-A0A7-9628BD292F8F}"/>
              </a:ext>
            </a:extLst>
          </p:cNvPr>
          <p:cNvSpPr txBox="1">
            <a:spLocks noChangeArrowheads="1"/>
          </p:cNvSpPr>
          <p:nvPr userDrawn="1"/>
        </p:nvSpPr>
        <p:spPr bwMode="auto">
          <a:xfrm>
            <a:off x="838201" y="6376795"/>
            <a:ext cx="9952567" cy="16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FS Thrive Elliot" charset="0"/>
                <a:ea typeface="ＭＳ Ｐゴシック" charset="0"/>
                <a:cs typeface="ＭＳ Ｐゴシック" charset="0"/>
              </a:defRPr>
            </a:lvl1pPr>
            <a:lvl2pPr marL="742950" indent="-285750">
              <a:defRPr>
                <a:solidFill>
                  <a:schemeClr val="tx1"/>
                </a:solidFill>
                <a:latin typeface="FS Thrive Elliot" charset="0"/>
                <a:ea typeface="ＭＳ Ｐゴシック" charset="0"/>
              </a:defRPr>
            </a:lvl2pPr>
            <a:lvl3pPr marL="1143000" indent="-228600">
              <a:defRPr>
                <a:solidFill>
                  <a:schemeClr val="tx1"/>
                </a:solidFill>
                <a:latin typeface="FS Thrive Elliot" charset="0"/>
                <a:ea typeface="ＭＳ Ｐゴシック" charset="0"/>
              </a:defRPr>
            </a:lvl3pPr>
            <a:lvl4pPr marL="1600200" indent="-228600">
              <a:defRPr>
                <a:solidFill>
                  <a:schemeClr val="tx1"/>
                </a:solidFill>
                <a:latin typeface="FS Thrive Elliot" charset="0"/>
                <a:ea typeface="ＭＳ Ｐゴシック" charset="0"/>
              </a:defRPr>
            </a:lvl4pPr>
            <a:lvl5pPr marL="2057400" indent="-228600">
              <a:defRPr>
                <a:solidFill>
                  <a:schemeClr val="tx1"/>
                </a:solidFill>
                <a:latin typeface="FS Thrive Elliot" charset="0"/>
                <a:ea typeface="ＭＳ Ｐゴシック" charset="0"/>
              </a:defRPr>
            </a:lvl5pPr>
            <a:lvl6pPr marL="2514600" indent="-228600" fontAlgn="base">
              <a:spcBef>
                <a:spcPct val="0"/>
              </a:spcBef>
              <a:spcAft>
                <a:spcPct val="0"/>
              </a:spcAft>
              <a:defRPr>
                <a:solidFill>
                  <a:schemeClr val="tx1"/>
                </a:solidFill>
                <a:latin typeface="FS Thrive Elliot" charset="0"/>
                <a:ea typeface="ＭＳ Ｐゴシック" charset="0"/>
              </a:defRPr>
            </a:lvl6pPr>
            <a:lvl7pPr marL="2971800" indent="-228600" fontAlgn="base">
              <a:spcBef>
                <a:spcPct val="0"/>
              </a:spcBef>
              <a:spcAft>
                <a:spcPct val="0"/>
              </a:spcAft>
              <a:defRPr>
                <a:solidFill>
                  <a:schemeClr val="tx1"/>
                </a:solidFill>
                <a:latin typeface="FS Thrive Elliot" charset="0"/>
                <a:ea typeface="ＭＳ Ｐゴシック" charset="0"/>
              </a:defRPr>
            </a:lvl7pPr>
            <a:lvl8pPr marL="3429000" indent="-228600" fontAlgn="base">
              <a:spcBef>
                <a:spcPct val="0"/>
              </a:spcBef>
              <a:spcAft>
                <a:spcPct val="0"/>
              </a:spcAft>
              <a:defRPr>
                <a:solidFill>
                  <a:schemeClr val="tx1"/>
                </a:solidFill>
                <a:latin typeface="FS Thrive Elliot" charset="0"/>
                <a:ea typeface="ＭＳ Ｐゴシック" charset="0"/>
              </a:defRPr>
            </a:lvl8pPr>
            <a:lvl9pPr marL="3886200" indent="-228600" fontAlgn="base">
              <a:spcBef>
                <a:spcPct val="0"/>
              </a:spcBef>
              <a:spcAft>
                <a:spcPct val="0"/>
              </a:spcAft>
              <a:defRPr>
                <a:solidFill>
                  <a:schemeClr val="tx1"/>
                </a:solidFill>
                <a:latin typeface="FS Thrive Elliot" charset="0"/>
                <a:ea typeface="ＭＳ Ｐゴシック" charset="0"/>
              </a:defRPr>
            </a:lvl9pPr>
          </a:lstStyle>
          <a:p>
            <a:pPr defTabSz="1219170" eaLnBrk="0" hangingPunct="0"/>
            <a:r>
              <a:rPr lang="en-US" sz="1067" b="1">
                <a:solidFill>
                  <a:srgbClr val="1D1918"/>
                </a:solidFill>
                <a:cs typeface="FS Thrive Elliot Regular" charset="0"/>
              </a:rPr>
              <a:t>Alight Solutions</a:t>
            </a:r>
            <a:endParaRPr lang="en-US" sz="1067">
              <a:solidFill>
                <a:srgbClr val="1D1918"/>
              </a:solidFill>
              <a:cs typeface="FS Thrive Elliot Regular" charset="0"/>
            </a:endParaRPr>
          </a:p>
        </p:txBody>
      </p:sp>
    </p:spTree>
    <p:extLst>
      <p:ext uri="{BB962C8B-B14F-4D97-AF65-F5344CB8AC3E}">
        <p14:creationId xmlns:p14="http://schemas.microsoft.com/office/powerpoint/2010/main" val="22575533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Layout 1">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1"/>
            <a:ext cx="10972800" cy="948267"/>
          </a:xfrm>
        </p:spPr>
        <p:txBody>
          <a:bodyPr/>
          <a:lstStyle>
            <a:lvl1pPr>
              <a:lnSpc>
                <a:spcPts val="3467"/>
              </a:lnSpc>
              <a:defRPr sz="3200">
                <a:latin typeface="+mj-lt"/>
              </a:defRPr>
            </a:lvl1pPr>
          </a:lstStyle>
          <a:p>
            <a:r>
              <a:rPr lang="en-US"/>
              <a:t>Click to edit Master title style</a:t>
            </a:r>
          </a:p>
        </p:txBody>
      </p:sp>
      <p:sp>
        <p:nvSpPr>
          <p:cNvPr id="4" name="Text Placeholder 2"/>
          <p:cNvSpPr>
            <a:spLocks noGrp="1"/>
          </p:cNvSpPr>
          <p:nvPr>
            <p:ph idx="10"/>
          </p:nvPr>
        </p:nvSpPr>
        <p:spPr>
          <a:xfrm>
            <a:off x="609600" y="1560016"/>
            <a:ext cx="10972800" cy="738664"/>
          </a:xfrm>
          <a:prstGeom prst="rect">
            <a:avLst/>
          </a:prstGeom>
        </p:spPr>
        <p:txBody>
          <a:bodyPr rtlCol="0"/>
          <a:lstStyle>
            <a:lvl1pPr>
              <a:defRPr sz="1600">
                <a:latin typeface="+mn-lt"/>
              </a:defRPr>
            </a:lvl1pPr>
            <a:lvl2pPr>
              <a:defRPr sz="1600">
                <a:latin typeface="+mn-lt"/>
              </a:defRPr>
            </a:lvl2pPr>
            <a:lvl3pPr>
              <a:defRPr sz="1600">
                <a:latin typeface="+mn-lt"/>
              </a:defRPr>
            </a:lvl3pPr>
          </a:lstStyle>
          <a:p>
            <a:pPr lvl="0"/>
            <a:r>
              <a:rPr lang="en-US" noProof="0"/>
              <a:t>Click to edit Master text styles</a:t>
            </a:r>
          </a:p>
          <a:p>
            <a:pPr lvl="1"/>
            <a:r>
              <a:rPr lang="en-US" noProof="0"/>
              <a:t>Second level</a:t>
            </a:r>
          </a:p>
          <a:p>
            <a:pPr lvl="2"/>
            <a:r>
              <a:rPr lang="en-US" noProof="0"/>
              <a:t>Third level</a:t>
            </a:r>
          </a:p>
        </p:txBody>
      </p:sp>
      <p:grpSp>
        <p:nvGrpSpPr>
          <p:cNvPr id="5" name="Group 1">
            <a:extLst>
              <a:ext uri="{FF2B5EF4-FFF2-40B4-BE49-F238E27FC236}">
                <a16:creationId xmlns:a16="http://schemas.microsoft.com/office/drawing/2014/main" id="{B7B95B1C-079B-4EEA-8D49-AB0863C82385}"/>
              </a:ext>
            </a:extLst>
          </p:cNvPr>
          <p:cNvGrpSpPr>
            <a:grpSpLocks/>
          </p:cNvGrpSpPr>
          <p:nvPr userDrawn="1"/>
        </p:nvGrpSpPr>
        <p:grpSpPr bwMode="auto">
          <a:xfrm>
            <a:off x="10632640" y="6265533"/>
            <a:ext cx="969664" cy="390523"/>
            <a:chOff x="161925" y="1530350"/>
            <a:chExt cx="10079038" cy="4059238"/>
          </a:xfrm>
          <a:solidFill>
            <a:schemeClr val="tx1"/>
          </a:solidFill>
        </p:grpSpPr>
        <p:sp>
          <p:nvSpPr>
            <p:cNvPr id="6" name="Freeform 18">
              <a:extLst>
                <a:ext uri="{FF2B5EF4-FFF2-40B4-BE49-F238E27FC236}">
                  <a16:creationId xmlns:a16="http://schemas.microsoft.com/office/drawing/2014/main" id="{B9F9B50A-7B25-4BED-BAF2-94EBCE73BAB4}"/>
                </a:ext>
              </a:extLst>
            </p:cNvPr>
            <p:cNvSpPr>
              <a:spLocks noChangeArrowheads="1"/>
            </p:cNvSpPr>
            <p:nvPr/>
          </p:nvSpPr>
          <p:spPr bwMode="auto">
            <a:xfrm>
              <a:off x="3748088" y="1530350"/>
              <a:ext cx="603250" cy="592138"/>
            </a:xfrm>
            <a:custGeom>
              <a:avLst/>
              <a:gdLst>
                <a:gd name="T0" fmla="*/ 853 w 1677"/>
                <a:gd name="T1" fmla="*/ 0 h 1647"/>
                <a:gd name="T2" fmla="*/ 853 w 1677"/>
                <a:gd name="T3" fmla="*/ 0 h 1647"/>
                <a:gd name="T4" fmla="*/ 0 w 1677"/>
                <a:gd name="T5" fmla="*/ 823 h 1647"/>
                <a:gd name="T6" fmla="*/ 853 w 1677"/>
                <a:gd name="T7" fmla="*/ 1646 h 1647"/>
                <a:gd name="T8" fmla="*/ 1676 w 1677"/>
                <a:gd name="T9" fmla="*/ 823 h 1647"/>
                <a:gd name="T10" fmla="*/ 853 w 1677"/>
                <a:gd name="T11" fmla="*/ 0 h 1647"/>
              </a:gdLst>
              <a:ahLst/>
              <a:cxnLst>
                <a:cxn ang="0">
                  <a:pos x="T0" y="T1"/>
                </a:cxn>
                <a:cxn ang="0">
                  <a:pos x="T2" y="T3"/>
                </a:cxn>
                <a:cxn ang="0">
                  <a:pos x="T4" y="T5"/>
                </a:cxn>
                <a:cxn ang="0">
                  <a:pos x="T6" y="T7"/>
                </a:cxn>
                <a:cxn ang="0">
                  <a:pos x="T8" y="T9"/>
                </a:cxn>
                <a:cxn ang="0">
                  <a:pos x="T10" y="T11"/>
                </a:cxn>
              </a:cxnLst>
              <a:rect l="0" t="0" r="r" b="b"/>
              <a:pathLst>
                <a:path w="1677" h="1647">
                  <a:moveTo>
                    <a:pt x="853" y="0"/>
                  </a:moveTo>
                  <a:lnTo>
                    <a:pt x="853" y="0"/>
                  </a:lnTo>
                  <a:cubicBezTo>
                    <a:pt x="396" y="0"/>
                    <a:pt x="0" y="366"/>
                    <a:pt x="0" y="823"/>
                  </a:cubicBezTo>
                  <a:cubicBezTo>
                    <a:pt x="0" y="1280"/>
                    <a:pt x="396" y="1646"/>
                    <a:pt x="853" y="1646"/>
                  </a:cubicBezTo>
                  <a:cubicBezTo>
                    <a:pt x="1310" y="1646"/>
                    <a:pt x="1676" y="1280"/>
                    <a:pt x="1676" y="823"/>
                  </a:cubicBezTo>
                  <a:cubicBezTo>
                    <a:pt x="1676" y="366"/>
                    <a:pt x="1310" y="0"/>
                    <a:pt x="85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7" name="Freeform 2">
              <a:extLst>
                <a:ext uri="{FF2B5EF4-FFF2-40B4-BE49-F238E27FC236}">
                  <a16:creationId xmlns:a16="http://schemas.microsoft.com/office/drawing/2014/main" id="{0459D154-C3C9-4020-8C9F-A1BDC23E0CA8}"/>
                </a:ext>
              </a:extLst>
            </p:cNvPr>
            <p:cNvSpPr>
              <a:spLocks noChangeArrowheads="1"/>
            </p:cNvSpPr>
            <p:nvPr/>
          </p:nvSpPr>
          <p:spPr bwMode="auto">
            <a:xfrm>
              <a:off x="161925" y="2298700"/>
              <a:ext cx="2171700" cy="2127250"/>
            </a:xfrm>
            <a:custGeom>
              <a:avLst/>
              <a:gdLst>
                <a:gd name="T0" fmla="*/ 3016 w 6034"/>
                <a:gd name="T1" fmla="*/ 0 h 5910"/>
                <a:gd name="T2" fmla="*/ 3016 w 6034"/>
                <a:gd name="T3" fmla="*/ 0 h 5910"/>
                <a:gd name="T4" fmla="*/ 0 w 6034"/>
                <a:gd name="T5" fmla="*/ 2955 h 5910"/>
                <a:gd name="T6" fmla="*/ 2773 w 6034"/>
                <a:gd name="T7" fmla="*/ 5909 h 5910"/>
                <a:gd name="T8" fmla="*/ 4570 w 6034"/>
                <a:gd name="T9" fmla="*/ 5300 h 5910"/>
                <a:gd name="T10" fmla="*/ 4570 w 6034"/>
                <a:gd name="T11" fmla="*/ 5818 h 5910"/>
                <a:gd name="T12" fmla="*/ 6033 w 6034"/>
                <a:gd name="T13" fmla="*/ 5818 h 5910"/>
                <a:gd name="T14" fmla="*/ 6033 w 6034"/>
                <a:gd name="T15" fmla="*/ 2955 h 5910"/>
                <a:gd name="T16" fmla="*/ 3016 w 6034"/>
                <a:gd name="T17" fmla="*/ 0 h 5910"/>
                <a:gd name="T18" fmla="*/ 3016 w 6034"/>
                <a:gd name="T19" fmla="*/ 4599 h 5910"/>
                <a:gd name="T20" fmla="*/ 3016 w 6034"/>
                <a:gd name="T21" fmla="*/ 4599 h 5910"/>
                <a:gd name="T22" fmla="*/ 1493 w 6034"/>
                <a:gd name="T23" fmla="*/ 2955 h 5910"/>
                <a:gd name="T24" fmla="*/ 3016 w 6034"/>
                <a:gd name="T25" fmla="*/ 1310 h 5910"/>
                <a:gd name="T26" fmla="*/ 4570 w 6034"/>
                <a:gd name="T27" fmla="*/ 2955 h 5910"/>
                <a:gd name="T28" fmla="*/ 3016 w 6034"/>
                <a:gd name="T29" fmla="*/ 4599 h 5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34" h="5910">
                  <a:moveTo>
                    <a:pt x="3016" y="0"/>
                  </a:moveTo>
                  <a:lnTo>
                    <a:pt x="3016" y="0"/>
                  </a:lnTo>
                  <a:cubicBezTo>
                    <a:pt x="1249" y="0"/>
                    <a:pt x="0" y="1249"/>
                    <a:pt x="0" y="2955"/>
                  </a:cubicBezTo>
                  <a:cubicBezTo>
                    <a:pt x="0" y="4660"/>
                    <a:pt x="1158" y="5909"/>
                    <a:pt x="2773" y="5909"/>
                  </a:cubicBezTo>
                  <a:cubicBezTo>
                    <a:pt x="3442" y="5909"/>
                    <a:pt x="4083" y="5697"/>
                    <a:pt x="4570" y="5300"/>
                  </a:cubicBezTo>
                  <a:cubicBezTo>
                    <a:pt x="4570" y="5818"/>
                    <a:pt x="4570" y="5818"/>
                    <a:pt x="4570" y="5818"/>
                  </a:cubicBezTo>
                  <a:cubicBezTo>
                    <a:pt x="6033" y="5818"/>
                    <a:pt x="6033" y="5818"/>
                    <a:pt x="6033" y="5818"/>
                  </a:cubicBezTo>
                  <a:cubicBezTo>
                    <a:pt x="6033" y="2955"/>
                    <a:pt x="6033" y="2955"/>
                    <a:pt x="6033" y="2955"/>
                  </a:cubicBezTo>
                  <a:cubicBezTo>
                    <a:pt x="6033" y="1249"/>
                    <a:pt x="4753" y="0"/>
                    <a:pt x="3016" y="0"/>
                  </a:cubicBezTo>
                  <a:close/>
                  <a:moveTo>
                    <a:pt x="3016" y="4599"/>
                  </a:moveTo>
                  <a:lnTo>
                    <a:pt x="3016" y="4599"/>
                  </a:lnTo>
                  <a:cubicBezTo>
                    <a:pt x="2102" y="4599"/>
                    <a:pt x="1493" y="3929"/>
                    <a:pt x="1493" y="2955"/>
                  </a:cubicBezTo>
                  <a:cubicBezTo>
                    <a:pt x="1493" y="2010"/>
                    <a:pt x="2133" y="1310"/>
                    <a:pt x="3016" y="1310"/>
                  </a:cubicBezTo>
                  <a:cubicBezTo>
                    <a:pt x="3930" y="1310"/>
                    <a:pt x="4570" y="2010"/>
                    <a:pt x="4570" y="2955"/>
                  </a:cubicBezTo>
                  <a:cubicBezTo>
                    <a:pt x="4570" y="3929"/>
                    <a:pt x="3930" y="4599"/>
                    <a:pt x="3016" y="459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8" name="Freeform 3">
              <a:extLst>
                <a:ext uri="{FF2B5EF4-FFF2-40B4-BE49-F238E27FC236}">
                  <a16:creationId xmlns:a16="http://schemas.microsoft.com/office/drawing/2014/main" id="{BB599109-4F8D-4476-A092-57CF43F026D3}"/>
                </a:ext>
              </a:extLst>
            </p:cNvPr>
            <p:cNvSpPr>
              <a:spLocks noChangeArrowheads="1"/>
            </p:cNvSpPr>
            <p:nvPr/>
          </p:nvSpPr>
          <p:spPr bwMode="auto">
            <a:xfrm>
              <a:off x="3792538" y="2332038"/>
              <a:ext cx="515937" cy="2062162"/>
            </a:xfrm>
            <a:custGeom>
              <a:avLst/>
              <a:gdLst>
                <a:gd name="T0" fmla="*/ 0 w 1433"/>
                <a:gd name="T1" fmla="*/ 5726 h 5727"/>
                <a:gd name="T2" fmla="*/ 1432 w 1433"/>
                <a:gd name="T3" fmla="*/ 5726 h 5727"/>
                <a:gd name="T4" fmla="*/ 1432 w 1433"/>
                <a:gd name="T5" fmla="*/ 0 h 5727"/>
                <a:gd name="T6" fmla="*/ 0 w 1433"/>
                <a:gd name="T7" fmla="*/ 0 h 5727"/>
                <a:gd name="T8" fmla="*/ 0 w 1433"/>
                <a:gd name="T9" fmla="*/ 5726 h 5727"/>
              </a:gdLst>
              <a:ahLst/>
              <a:cxnLst>
                <a:cxn ang="0">
                  <a:pos x="T0" y="T1"/>
                </a:cxn>
                <a:cxn ang="0">
                  <a:pos x="T2" y="T3"/>
                </a:cxn>
                <a:cxn ang="0">
                  <a:pos x="T4" y="T5"/>
                </a:cxn>
                <a:cxn ang="0">
                  <a:pos x="T6" y="T7"/>
                </a:cxn>
                <a:cxn ang="0">
                  <a:pos x="T8" y="T9"/>
                </a:cxn>
              </a:cxnLst>
              <a:rect l="0" t="0" r="r" b="b"/>
              <a:pathLst>
                <a:path w="1433" h="5727">
                  <a:moveTo>
                    <a:pt x="0" y="5726"/>
                  </a:moveTo>
                  <a:lnTo>
                    <a:pt x="1432" y="5726"/>
                  </a:lnTo>
                  <a:lnTo>
                    <a:pt x="1432" y="0"/>
                  </a:lnTo>
                  <a:lnTo>
                    <a:pt x="0" y="0"/>
                  </a:lnTo>
                  <a:lnTo>
                    <a:pt x="0" y="572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9" name="Freeform 4">
              <a:extLst>
                <a:ext uri="{FF2B5EF4-FFF2-40B4-BE49-F238E27FC236}">
                  <a16:creationId xmlns:a16="http://schemas.microsoft.com/office/drawing/2014/main" id="{A42B5D58-7DB3-42C6-BA9A-1AF269F7F7EF}"/>
                </a:ext>
              </a:extLst>
            </p:cNvPr>
            <p:cNvSpPr>
              <a:spLocks noChangeArrowheads="1"/>
            </p:cNvSpPr>
            <p:nvPr/>
          </p:nvSpPr>
          <p:spPr bwMode="auto">
            <a:xfrm>
              <a:off x="4592638" y="2332038"/>
              <a:ext cx="2160587" cy="1009650"/>
            </a:xfrm>
            <a:custGeom>
              <a:avLst/>
              <a:gdLst>
                <a:gd name="T0" fmla="*/ 2986 w 6002"/>
                <a:gd name="T1" fmla="*/ 0 h 2804"/>
                <a:gd name="T2" fmla="*/ 2986 w 6002"/>
                <a:gd name="T3" fmla="*/ 0 h 2804"/>
                <a:gd name="T4" fmla="*/ 0 w 6002"/>
                <a:gd name="T5" fmla="*/ 2803 h 2804"/>
                <a:gd name="T6" fmla="*/ 1493 w 6002"/>
                <a:gd name="T7" fmla="*/ 2803 h 2804"/>
                <a:gd name="T8" fmla="*/ 3016 w 6002"/>
                <a:gd name="T9" fmla="*/ 1309 h 2804"/>
                <a:gd name="T10" fmla="*/ 4539 w 6002"/>
                <a:gd name="T11" fmla="*/ 2803 h 2804"/>
                <a:gd name="T12" fmla="*/ 6001 w 6002"/>
                <a:gd name="T13" fmla="*/ 2803 h 2804"/>
                <a:gd name="T14" fmla="*/ 2986 w 6002"/>
                <a:gd name="T15" fmla="*/ 0 h 28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2" h="2804">
                  <a:moveTo>
                    <a:pt x="2986" y="0"/>
                  </a:moveTo>
                  <a:lnTo>
                    <a:pt x="2986" y="0"/>
                  </a:lnTo>
                  <a:cubicBezTo>
                    <a:pt x="1311" y="0"/>
                    <a:pt x="62" y="1157"/>
                    <a:pt x="0" y="2803"/>
                  </a:cubicBezTo>
                  <a:cubicBezTo>
                    <a:pt x="1493" y="2803"/>
                    <a:pt x="1493" y="2803"/>
                    <a:pt x="1493" y="2803"/>
                  </a:cubicBezTo>
                  <a:cubicBezTo>
                    <a:pt x="1555" y="1918"/>
                    <a:pt x="2163" y="1309"/>
                    <a:pt x="3016" y="1309"/>
                  </a:cubicBezTo>
                  <a:cubicBezTo>
                    <a:pt x="3869" y="1309"/>
                    <a:pt x="4478" y="1918"/>
                    <a:pt x="4539" y="2803"/>
                  </a:cubicBezTo>
                  <a:cubicBezTo>
                    <a:pt x="6001" y="2803"/>
                    <a:pt x="6001" y="2803"/>
                    <a:pt x="6001" y="2803"/>
                  </a:cubicBezTo>
                  <a:cubicBezTo>
                    <a:pt x="5941" y="1157"/>
                    <a:pt x="4692" y="0"/>
                    <a:pt x="298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10" name="Freeform 5">
              <a:extLst>
                <a:ext uri="{FF2B5EF4-FFF2-40B4-BE49-F238E27FC236}">
                  <a16:creationId xmlns:a16="http://schemas.microsoft.com/office/drawing/2014/main" id="{F2BC6A94-FDAB-4121-9356-DFF8FC12E5D6}"/>
                </a:ext>
              </a:extLst>
            </p:cNvPr>
            <p:cNvSpPr>
              <a:spLocks noChangeArrowheads="1"/>
            </p:cNvSpPr>
            <p:nvPr/>
          </p:nvSpPr>
          <p:spPr bwMode="auto">
            <a:xfrm>
              <a:off x="4592638" y="3592513"/>
              <a:ext cx="2160587" cy="1997075"/>
            </a:xfrm>
            <a:custGeom>
              <a:avLst/>
              <a:gdLst>
                <a:gd name="T0" fmla="*/ 4478 w 6002"/>
                <a:gd name="T1" fmla="*/ 0 h 5546"/>
                <a:gd name="T2" fmla="*/ 4478 w 6002"/>
                <a:gd name="T3" fmla="*/ 0 h 5546"/>
                <a:gd name="T4" fmla="*/ 4387 w 6002"/>
                <a:gd name="T5" fmla="*/ 213 h 5546"/>
                <a:gd name="T6" fmla="*/ 4387 w 6002"/>
                <a:gd name="T7" fmla="*/ 243 h 5546"/>
                <a:gd name="T8" fmla="*/ 4387 w 6002"/>
                <a:gd name="T9" fmla="*/ 275 h 5546"/>
                <a:gd name="T10" fmla="*/ 3016 w 6002"/>
                <a:gd name="T11" fmla="*/ 1096 h 5546"/>
                <a:gd name="T12" fmla="*/ 1555 w 6002"/>
                <a:gd name="T13" fmla="*/ 0 h 5546"/>
                <a:gd name="T14" fmla="*/ 1555 w 6002"/>
                <a:gd name="T15" fmla="*/ 0 h 5546"/>
                <a:gd name="T16" fmla="*/ 31 w 6002"/>
                <a:gd name="T17" fmla="*/ 0 h 5546"/>
                <a:gd name="T18" fmla="*/ 31 w 6002"/>
                <a:gd name="T19" fmla="*/ 0 h 5546"/>
                <a:gd name="T20" fmla="*/ 2742 w 6002"/>
                <a:gd name="T21" fmla="*/ 2407 h 5546"/>
                <a:gd name="T22" fmla="*/ 4539 w 6002"/>
                <a:gd name="T23" fmla="*/ 1797 h 5546"/>
                <a:gd name="T24" fmla="*/ 4539 w 6002"/>
                <a:gd name="T25" fmla="*/ 2224 h 5546"/>
                <a:gd name="T26" fmla="*/ 4539 w 6002"/>
                <a:gd name="T27" fmla="*/ 2315 h 5546"/>
                <a:gd name="T28" fmla="*/ 4539 w 6002"/>
                <a:gd name="T29" fmla="*/ 2437 h 5546"/>
                <a:gd name="T30" fmla="*/ 4509 w 6002"/>
                <a:gd name="T31" fmla="*/ 3046 h 5546"/>
                <a:gd name="T32" fmla="*/ 3016 w 6002"/>
                <a:gd name="T33" fmla="*/ 4235 h 5546"/>
                <a:gd name="T34" fmla="*/ 1524 w 6002"/>
                <a:gd name="T35" fmla="*/ 3046 h 5546"/>
                <a:gd name="T36" fmla="*/ 0 w 6002"/>
                <a:gd name="T37" fmla="*/ 3046 h 5546"/>
                <a:gd name="T38" fmla="*/ 2986 w 6002"/>
                <a:gd name="T39" fmla="*/ 5545 h 5546"/>
                <a:gd name="T40" fmla="*/ 5971 w 6002"/>
                <a:gd name="T41" fmla="*/ 3108 h 5546"/>
                <a:gd name="T42" fmla="*/ 5971 w 6002"/>
                <a:gd name="T43" fmla="*/ 3108 h 5546"/>
                <a:gd name="T44" fmla="*/ 5971 w 6002"/>
                <a:gd name="T45" fmla="*/ 3077 h 5546"/>
                <a:gd name="T46" fmla="*/ 5971 w 6002"/>
                <a:gd name="T47" fmla="*/ 3046 h 5546"/>
                <a:gd name="T48" fmla="*/ 5971 w 6002"/>
                <a:gd name="T49" fmla="*/ 3046 h 5546"/>
                <a:gd name="T50" fmla="*/ 6001 w 6002"/>
                <a:gd name="T51" fmla="*/ 2224 h 5546"/>
                <a:gd name="T52" fmla="*/ 6001 w 6002"/>
                <a:gd name="T53" fmla="*/ 2315 h 5546"/>
                <a:gd name="T54" fmla="*/ 6001 w 6002"/>
                <a:gd name="T55" fmla="*/ 2285 h 5546"/>
                <a:gd name="T56" fmla="*/ 6001 w 6002"/>
                <a:gd name="T57" fmla="*/ 0 h 5546"/>
                <a:gd name="T58" fmla="*/ 4478 w 6002"/>
                <a:gd name="T59" fmla="*/ 0 h 5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02" h="5546">
                  <a:moveTo>
                    <a:pt x="4478" y="0"/>
                  </a:moveTo>
                  <a:lnTo>
                    <a:pt x="4478" y="0"/>
                  </a:lnTo>
                  <a:cubicBezTo>
                    <a:pt x="4448" y="91"/>
                    <a:pt x="4417" y="153"/>
                    <a:pt x="4387" y="213"/>
                  </a:cubicBezTo>
                  <a:cubicBezTo>
                    <a:pt x="4387" y="243"/>
                    <a:pt x="4387" y="243"/>
                    <a:pt x="4387" y="243"/>
                  </a:cubicBezTo>
                  <a:cubicBezTo>
                    <a:pt x="4387" y="243"/>
                    <a:pt x="4387" y="243"/>
                    <a:pt x="4387" y="275"/>
                  </a:cubicBezTo>
                  <a:cubicBezTo>
                    <a:pt x="4113" y="762"/>
                    <a:pt x="3625" y="1096"/>
                    <a:pt x="3016" y="1096"/>
                  </a:cubicBezTo>
                  <a:cubicBezTo>
                    <a:pt x="2285" y="1096"/>
                    <a:pt x="1736" y="670"/>
                    <a:pt x="1555" y="0"/>
                  </a:cubicBezTo>
                  <a:lnTo>
                    <a:pt x="1555" y="0"/>
                  </a:lnTo>
                  <a:cubicBezTo>
                    <a:pt x="31" y="0"/>
                    <a:pt x="31" y="0"/>
                    <a:pt x="31" y="0"/>
                  </a:cubicBezTo>
                  <a:lnTo>
                    <a:pt x="31" y="0"/>
                  </a:lnTo>
                  <a:cubicBezTo>
                    <a:pt x="244" y="1432"/>
                    <a:pt x="1341" y="2407"/>
                    <a:pt x="2742" y="2407"/>
                  </a:cubicBezTo>
                  <a:cubicBezTo>
                    <a:pt x="3442" y="2407"/>
                    <a:pt x="4083" y="2193"/>
                    <a:pt x="4539" y="1797"/>
                  </a:cubicBezTo>
                  <a:cubicBezTo>
                    <a:pt x="4539" y="2224"/>
                    <a:pt x="4539" y="2224"/>
                    <a:pt x="4539" y="2224"/>
                  </a:cubicBezTo>
                  <a:cubicBezTo>
                    <a:pt x="4539" y="2315"/>
                    <a:pt x="4539" y="2315"/>
                    <a:pt x="4539" y="2315"/>
                  </a:cubicBezTo>
                  <a:cubicBezTo>
                    <a:pt x="4539" y="2437"/>
                    <a:pt x="4539" y="2437"/>
                    <a:pt x="4539" y="2437"/>
                  </a:cubicBezTo>
                  <a:cubicBezTo>
                    <a:pt x="4539" y="2437"/>
                    <a:pt x="4539" y="2834"/>
                    <a:pt x="4509" y="3046"/>
                  </a:cubicBezTo>
                  <a:cubicBezTo>
                    <a:pt x="4326" y="3747"/>
                    <a:pt x="3747" y="4235"/>
                    <a:pt x="3016" y="4235"/>
                  </a:cubicBezTo>
                  <a:cubicBezTo>
                    <a:pt x="2255" y="4235"/>
                    <a:pt x="1676" y="3747"/>
                    <a:pt x="1524" y="3046"/>
                  </a:cubicBezTo>
                  <a:cubicBezTo>
                    <a:pt x="0" y="3046"/>
                    <a:pt x="0" y="3046"/>
                    <a:pt x="0" y="3046"/>
                  </a:cubicBezTo>
                  <a:cubicBezTo>
                    <a:pt x="214" y="4509"/>
                    <a:pt x="1402" y="5545"/>
                    <a:pt x="2986" y="5545"/>
                  </a:cubicBezTo>
                  <a:cubicBezTo>
                    <a:pt x="4570" y="5545"/>
                    <a:pt x="5757" y="4570"/>
                    <a:pt x="5971" y="3108"/>
                  </a:cubicBezTo>
                  <a:lnTo>
                    <a:pt x="5971" y="3108"/>
                  </a:lnTo>
                  <a:cubicBezTo>
                    <a:pt x="5971" y="3108"/>
                    <a:pt x="5971" y="3108"/>
                    <a:pt x="5971" y="3077"/>
                  </a:cubicBezTo>
                  <a:lnTo>
                    <a:pt x="5971" y="3046"/>
                  </a:lnTo>
                  <a:lnTo>
                    <a:pt x="5971" y="3046"/>
                  </a:lnTo>
                  <a:cubicBezTo>
                    <a:pt x="6001" y="2924"/>
                    <a:pt x="6001" y="2681"/>
                    <a:pt x="6001" y="2224"/>
                  </a:cubicBezTo>
                  <a:cubicBezTo>
                    <a:pt x="6001" y="2315"/>
                    <a:pt x="6001" y="2315"/>
                    <a:pt x="6001" y="2315"/>
                  </a:cubicBezTo>
                  <a:cubicBezTo>
                    <a:pt x="6001" y="2285"/>
                    <a:pt x="6001" y="2285"/>
                    <a:pt x="6001" y="2285"/>
                  </a:cubicBezTo>
                  <a:cubicBezTo>
                    <a:pt x="6001" y="0"/>
                    <a:pt x="6001" y="0"/>
                    <a:pt x="6001" y="0"/>
                  </a:cubicBezTo>
                  <a:cubicBezTo>
                    <a:pt x="4478" y="0"/>
                    <a:pt x="4478" y="0"/>
                    <a:pt x="4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11" name="Freeform 6">
              <a:extLst>
                <a:ext uri="{FF2B5EF4-FFF2-40B4-BE49-F238E27FC236}">
                  <a16:creationId xmlns:a16="http://schemas.microsoft.com/office/drawing/2014/main" id="{7A3AFF12-7504-4E92-89C8-DF582BD470C8}"/>
                </a:ext>
              </a:extLst>
            </p:cNvPr>
            <p:cNvSpPr>
              <a:spLocks noChangeArrowheads="1"/>
            </p:cNvSpPr>
            <p:nvPr/>
          </p:nvSpPr>
          <p:spPr bwMode="auto">
            <a:xfrm>
              <a:off x="9242425" y="1728788"/>
              <a:ext cx="998538" cy="2676525"/>
            </a:xfrm>
            <a:custGeom>
              <a:avLst/>
              <a:gdLst>
                <a:gd name="T0" fmla="*/ 2499 w 2774"/>
                <a:gd name="T1" fmla="*/ 6031 h 7434"/>
                <a:gd name="T2" fmla="*/ 2499 w 2774"/>
                <a:gd name="T3" fmla="*/ 6031 h 7434"/>
                <a:gd name="T4" fmla="*/ 1706 w 2774"/>
                <a:gd name="T5" fmla="*/ 5818 h 7434"/>
                <a:gd name="T6" fmla="*/ 1463 w 2774"/>
                <a:gd name="T7" fmla="*/ 5088 h 7434"/>
                <a:gd name="T8" fmla="*/ 1463 w 2774"/>
                <a:gd name="T9" fmla="*/ 2619 h 7434"/>
                <a:gd name="T10" fmla="*/ 2438 w 2774"/>
                <a:gd name="T11" fmla="*/ 2619 h 7434"/>
                <a:gd name="T12" fmla="*/ 2438 w 2774"/>
                <a:gd name="T13" fmla="*/ 1310 h 7434"/>
                <a:gd name="T14" fmla="*/ 1463 w 2774"/>
                <a:gd name="T15" fmla="*/ 1310 h 7434"/>
                <a:gd name="T16" fmla="*/ 1463 w 2774"/>
                <a:gd name="T17" fmla="*/ 0 h 7434"/>
                <a:gd name="T18" fmla="*/ 0 w 2774"/>
                <a:gd name="T19" fmla="*/ 0 h 7434"/>
                <a:gd name="T20" fmla="*/ 0 w 2774"/>
                <a:gd name="T21" fmla="*/ 5088 h 7434"/>
                <a:gd name="T22" fmla="*/ 732 w 2774"/>
                <a:gd name="T23" fmla="*/ 6915 h 7434"/>
                <a:gd name="T24" fmla="*/ 2164 w 2774"/>
                <a:gd name="T25" fmla="*/ 7433 h 7434"/>
                <a:gd name="T26" fmla="*/ 2529 w 2774"/>
                <a:gd name="T27" fmla="*/ 7402 h 7434"/>
                <a:gd name="T28" fmla="*/ 2773 w 2774"/>
                <a:gd name="T29" fmla="*/ 7402 h 7434"/>
                <a:gd name="T30" fmla="*/ 2773 w 2774"/>
                <a:gd name="T31" fmla="*/ 6001 h 7434"/>
                <a:gd name="T32" fmla="*/ 2499 w 2774"/>
                <a:gd name="T33" fmla="*/ 6031 h 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4" h="7434">
                  <a:moveTo>
                    <a:pt x="2499" y="6031"/>
                  </a:moveTo>
                  <a:lnTo>
                    <a:pt x="2499" y="6031"/>
                  </a:lnTo>
                  <a:cubicBezTo>
                    <a:pt x="2133" y="6062"/>
                    <a:pt x="1859" y="6001"/>
                    <a:pt x="1706" y="5818"/>
                  </a:cubicBezTo>
                  <a:cubicBezTo>
                    <a:pt x="1524" y="5696"/>
                    <a:pt x="1463" y="5421"/>
                    <a:pt x="1463" y="5088"/>
                  </a:cubicBezTo>
                  <a:cubicBezTo>
                    <a:pt x="1463" y="2619"/>
                    <a:pt x="1463" y="2619"/>
                    <a:pt x="1463" y="2619"/>
                  </a:cubicBezTo>
                  <a:cubicBezTo>
                    <a:pt x="2438" y="2619"/>
                    <a:pt x="2438" y="2619"/>
                    <a:pt x="2438" y="2619"/>
                  </a:cubicBezTo>
                  <a:cubicBezTo>
                    <a:pt x="2438" y="1310"/>
                    <a:pt x="2438" y="1310"/>
                    <a:pt x="2438" y="1310"/>
                  </a:cubicBezTo>
                  <a:cubicBezTo>
                    <a:pt x="1463" y="1310"/>
                    <a:pt x="1463" y="1310"/>
                    <a:pt x="1463" y="1310"/>
                  </a:cubicBezTo>
                  <a:cubicBezTo>
                    <a:pt x="1463" y="0"/>
                    <a:pt x="1463" y="0"/>
                    <a:pt x="1463" y="0"/>
                  </a:cubicBezTo>
                  <a:cubicBezTo>
                    <a:pt x="0" y="0"/>
                    <a:pt x="0" y="0"/>
                    <a:pt x="0" y="0"/>
                  </a:cubicBezTo>
                  <a:cubicBezTo>
                    <a:pt x="0" y="5088"/>
                    <a:pt x="0" y="5088"/>
                    <a:pt x="0" y="5088"/>
                  </a:cubicBezTo>
                  <a:cubicBezTo>
                    <a:pt x="0" y="5879"/>
                    <a:pt x="244" y="6488"/>
                    <a:pt x="732" y="6915"/>
                  </a:cubicBezTo>
                  <a:cubicBezTo>
                    <a:pt x="1097" y="7249"/>
                    <a:pt x="1615" y="7433"/>
                    <a:pt x="2164" y="7433"/>
                  </a:cubicBezTo>
                  <a:cubicBezTo>
                    <a:pt x="2286" y="7433"/>
                    <a:pt x="2407" y="7433"/>
                    <a:pt x="2529" y="7402"/>
                  </a:cubicBezTo>
                  <a:cubicBezTo>
                    <a:pt x="2773" y="7402"/>
                    <a:pt x="2773" y="7402"/>
                    <a:pt x="2773" y="7402"/>
                  </a:cubicBezTo>
                  <a:cubicBezTo>
                    <a:pt x="2773" y="6001"/>
                    <a:pt x="2773" y="6001"/>
                    <a:pt x="2773" y="6001"/>
                  </a:cubicBezTo>
                  <a:lnTo>
                    <a:pt x="2499" y="60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12" name="Freeform 7">
              <a:extLst>
                <a:ext uri="{FF2B5EF4-FFF2-40B4-BE49-F238E27FC236}">
                  <a16:creationId xmlns:a16="http://schemas.microsoft.com/office/drawing/2014/main" id="{E311B1D0-1126-44F1-8136-98FDBB0CA084}"/>
                </a:ext>
              </a:extLst>
            </p:cNvPr>
            <p:cNvSpPr>
              <a:spLocks noChangeArrowheads="1"/>
            </p:cNvSpPr>
            <p:nvPr/>
          </p:nvSpPr>
          <p:spPr bwMode="auto">
            <a:xfrm>
              <a:off x="2574925" y="1552575"/>
              <a:ext cx="954088" cy="2873375"/>
            </a:xfrm>
            <a:custGeom>
              <a:avLst/>
              <a:gdLst>
                <a:gd name="T0" fmla="*/ 1676 w 2651"/>
                <a:gd name="T1" fmla="*/ 6367 h 7982"/>
                <a:gd name="T2" fmla="*/ 1676 w 2651"/>
                <a:gd name="T3" fmla="*/ 6367 h 7982"/>
                <a:gd name="T4" fmla="*/ 1492 w 2651"/>
                <a:gd name="T5" fmla="*/ 5788 h 7982"/>
                <a:gd name="T6" fmla="*/ 1492 w 2651"/>
                <a:gd name="T7" fmla="*/ 0 h 7982"/>
                <a:gd name="T8" fmla="*/ 0 w 2651"/>
                <a:gd name="T9" fmla="*/ 0 h 7982"/>
                <a:gd name="T10" fmla="*/ 0 w 2651"/>
                <a:gd name="T11" fmla="*/ 5819 h 7982"/>
                <a:gd name="T12" fmla="*/ 670 w 2651"/>
                <a:gd name="T13" fmla="*/ 7494 h 7982"/>
                <a:gd name="T14" fmla="*/ 2011 w 2651"/>
                <a:gd name="T15" fmla="*/ 7981 h 7982"/>
                <a:gd name="T16" fmla="*/ 2345 w 2651"/>
                <a:gd name="T17" fmla="*/ 7951 h 7982"/>
                <a:gd name="T18" fmla="*/ 2650 w 2651"/>
                <a:gd name="T19" fmla="*/ 7921 h 7982"/>
                <a:gd name="T20" fmla="*/ 2650 w 2651"/>
                <a:gd name="T21" fmla="*/ 6489 h 7982"/>
                <a:gd name="T22" fmla="*/ 2285 w 2651"/>
                <a:gd name="T23" fmla="*/ 6519 h 7982"/>
                <a:gd name="T24" fmla="*/ 1676 w 2651"/>
                <a:gd name="T25" fmla="*/ 6367 h 7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7982">
                  <a:moveTo>
                    <a:pt x="1676" y="6367"/>
                  </a:moveTo>
                  <a:lnTo>
                    <a:pt x="1676" y="6367"/>
                  </a:lnTo>
                  <a:cubicBezTo>
                    <a:pt x="1554" y="6245"/>
                    <a:pt x="1492" y="6062"/>
                    <a:pt x="1492" y="5788"/>
                  </a:cubicBezTo>
                  <a:cubicBezTo>
                    <a:pt x="1492" y="0"/>
                    <a:pt x="1492" y="0"/>
                    <a:pt x="1492" y="0"/>
                  </a:cubicBezTo>
                  <a:cubicBezTo>
                    <a:pt x="0" y="0"/>
                    <a:pt x="0" y="0"/>
                    <a:pt x="0" y="0"/>
                  </a:cubicBezTo>
                  <a:cubicBezTo>
                    <a:pt x="0" y="5819"/>
                    <a:pt x="0" y="5819"/>
                    <a:pt x="0" y="5819"/>
                  </a:cubicBezTo>
                  <a:cubicBezTo>
                    <a:pt x="0" y="6519"/>
                    <a:pt x="243" y="7098"/>
                    <a:pt x="670" y="7494"/>
                  </a:cubicBezTo>
                  <a:cubicBezTo>
                    <a:pt x="1005" y="7799"/>
                    <a:pt x="1492" y="7981"/>
                    <a:pt x="2011" y="7981"/>
                  </a:cubicBezTo>
                  <a:cubicBezTo>
                    <a:pt x="2132" y="7981"/>
                    <a:pt x="2223" y="7981"/>
                    <a:pt x="2345" y="7951"/>
                  </a:cubicBezTo>
                  <a:cubicBezTo>
                    <a:pt x="2650" y="7921"/>
                    <a:pt x="2650" y="7921"/>
                    <a:pt x="2650" y="7921"/>
                  </a:cubicBezTo>
                  <a:cubicBezTo>
                    <a:pt x="2650" y="6489"/>
                    <a:pt x="2650" y="6489"/>
                    <a:pt x="2650" y="6489"/>
                  </a:cubicBezTo>
                  <a:cubicBezTo>
                    <a:pt x="2285" y="6519"/>
                    <a:pt x="2285" y="6519"/>
                    <a:pt x="2285" y="6519"/>
                  </a:cubicBezTo>
                  <a:cubicBezTo>
                    <a:pt x="2011" y="6519"/>
                    <a:pt x="1797" y="6489"/>
                    <a:pt x="1676" y="63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13" name="Freeform 8">
              <a:extLst>
                <a:ext uri="{FF2B5EF4-FFF2-40B4-BE49-F238E27FC236}">
                  <a16:creationId xmlns:a16="http://schemas.microsoft.com/office/drawing/2014/main" id="{027E867D-72BE-4980-9399-83F7E2FB4B4B}"/>
                </a:ext>
              </a:extLst>
            </p:cNvPr>
            <p:cNvSpPr>
              <a:spLocks noChangeArrowheads="1"/>
            </p:cNvSpPr>
            <p:nvPr/>
          </p:nvSpPr>
          <p:spPr bwMode="auto">
            <a:xfrm>
              <a:off x="7059613" y="1563688"/>
              <a:ext cx="1919287" cy="2828925"/>
            </a:xfrm>
            <a:custGeom>
              <a:avLst/>
              <a:gdLst>
                <a:gd name="T0" fmla="*/ 2895 w 5333"/>
                <a:gd name="T1" fmla="*/ 1949 h 7860"/>
                <a:gd name="T2" fmla="*/ 2895 w 5333"/>
                <a:gd name="T3" fmla="*/ 1949 h 7860"/>
                <a:gd name="T4" fmla="*/ 1494 w 5333"/>
                <a:gd name="T5" fmla="*/ 2407 h 7860"/>
                <a:gd name="T6" fmla="*/ 1494 w 5333"/>
                <a:gd name="T7" fmla="*/ 0 h 7860"/>
                <a:gd name="T8" fmla="*/ 1463 w 5333"/>
                <a:gd name="T9" fmla="*/ 0 h 7860"/>
                <a:gd name="T10" fmla="*/ 0 w 5333"/>
                <a:gd name="T11" fmla="*/ 0 h 7860"/>
                <a:gd name="T12" fmla="*/ 0 w 5333"/>
                <a:gd name="T13" fmla="*/ 30 h 7860"/>
                <a:gd name="T14" fmla="*/ 0 w 5333"/>
                <a:gd name="T15" fmla="*/ 7859 h 7860"/>
                <a:gd name="T16" fmla="*/ 1494 w 5333"/>
                <a:gd name="T17" fmla="*/ 7859 h 7860"/>
                <a:gd name="T18" fmla="*/ 1494 w 5333"/>
                <a:gd name="T19" fmla="*/ 4448 h 7860"/>
                <a:gd name="T20" fmla="*/ 2651 w 5333"/>
                <a:gd name="T21" fmla="*/ 3290 h 7860"/>
                <a:gd name="T22" fmla="*/ 3809 w 5333"/>
                <a:gd name="T23" fmla="*/ 4448 h 7860"/>
                <a:gd name="T24" fmla="*/ 3840 w 5333"/>
                <a:gd name="T25" fmla="*/ 7859 h 7860"/>
                <a:gd name="T26" fmla="*/ 5272 w 5333"/>
                <a:gd name="T27" fmla="*/ 7859 h 7860"/>
                <a:gd name="T28" fmla="*/ 5332 w 5333"/>
                <a:gd name="T29" fmla="*/ 7859 h 7860"/>
                <a:gd name="T30" fmla="*/ 5332 w 5333"/>
                <a:gd name="T31" fmla="*/ 4387 h 7860"/>
                <a:gd name="T32" fmla="*/ 5302 w 5333"/>
                <a:gd name="T33" fmla="*/ 4083 h 7860"/>
                <a:gd name="T34" fmla="*/ 2895 w 5333"/>
                <a:gd name="T35" fmla="*/ 1949 h 7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33" h="7860">
                  <a:moveTo>
                    <a:pt x="2895" y="1949"/>
                  </a:moveTo>
                  <a:lnTo>
                    <a:pt x="2895" y="1949"/>
                  </a:lnTo>
                  <a:cubicBezTo>
                    <a:pt x="2377" y="1949"/>
                    <a:pt x="1890" y="2133"/>
                    <a:pt x="1494" y="2407"/>
                  </a:cubicBezTo>
                  <a:cubicBezTo>
                    <a:pt x="1494" y="0"/>
                    <a:pt x="1494" y="0"/>
                    <a:pt x="1494" y="0"/>
                  </a:cubicBezTo>
                  <a:cubicBezTo>
                    <a:pt x="1463" y="0"/>
                    <a:pt x="1463" y="0"/>
                    <a:pt x="1463" y="0"/>
                  </a:cubicBezTo>
                  <a:cubicBezTo>
                    <a:pt x="0" y="0"/>
                    <a:pt x="0" y="0"/>
                    <a:pt x="0" y="0"/>
                  </a:cubicBezTo>
                  <a:cubicBezTo>
                    <a:pt x="0" y="30"/>
                    <a:pt x="0" y="30"/>
                    <a:pt x="0" y="30"/>
                  </a:cubicBezTo>
                  <a:cubicBezTo>
                    <a:pt x="0" y="7859"/>
                    <a:pt x="0" y="7859"/>
                    <a:pt x="0" y="7859"/>
                  </a:cubicBezTo>
                  <a:cubicBezTo>
                    <a:pt x="1494" y="7859"/>
                    <a:pt x="1494" y="7859"/>
                    <a:pt x="1494" y="7859"/>
                  </a:cubicBezTo>
                  <a:cubicBezTo>
                    <a:pt x="1494" y="4448"/>
                    <a:pt x="1494" y="4448"/>
                    <a:pt x="1494" y="4448"/>
                  </a:cubicBezTo>
                  <a:cubicBezTo>
                    <a:pt x="1494" y="3808"/>
                    <a:pt x="1890" y="3290"/>
                    <a:pt x="2651" y="3290"/>
                  </a:cubicBezTo>
                  <a:cubicBezTo>
                    <a:pt x="3291" y="3290"/>
                    <a:pt x="3809" y="3808"/>
                    <a:pt x="3809" y="4448"/>
                  </a:cubicBezTo>
                  <a:cubicBezTo>
                    <a:pt x="3840" y="7859"/>
                    <a:pt x="3840" y="7859"/>
                    <a:pt x="3840" y="7859"/>
                  </a:cubicBezTo>
                  <a:cubicBezTo>
                    <a:pt x="5272" y="7859"/>
                    <a:pt x="5272" y="7859"/>
                    <a:pt x="5272" y="7859"/>
                  </a:cubicBezTo>
                  <a:cubicBezTo>
                    <a:pt x="5332" y="7859"/>
                    <a:pt x="5332" y="7859"/>
                    <a:pt x="5332" y="7859"/>
                  </a:cubicBezTo>
                  <a:cubicBezTo>
                    <a:pt x="5332" y="4387"/>
                    <a:pt x="5332" y="4387"/>
                    <a:pt x="5332" y="4387"/>
                  </a:cubicBezTo>
                  <a:cubicBezTo>
                    <a:pt x="5332" y="4295"/>
                    <a:pt x="5302" y="4173"/>
                    <a:pt x="5302" y="4083"/>
                  </a:cubicBezTo>
                  <a:cubicBezTo>
                    <a:pt x="5150" y="2894"/>
                    <a:pt x="4144" y="1949"/>
                    <a:pt x="2895" y="1949"/>
                  </a:cubicBezTo>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grpSp>
    </p:spTree>
    <p:extLst>
      <p:ext uri="{BB962C8B-B14F-4D97-AF65-F5344CB8AC3E}">
        <p14:creationId xmlns:p14="http://schemas.microsoft.com/office/powerpoint/2010/main" val="2594124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B29583-68E6-4D48-BDC2-450147392876}" type="datetime1">
              <a:rPr lang="en-US" smtClean="0"/>
              <a:t>10/7/2025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270947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D74953-9C34-4C6E-AE9D-13D99EB71BB7}" type="datetime1">
              <a:rPr lang="en-US" smtClean="0"/>
              <a:t>10/7/2025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93A5F3A-C1DE-424A-9F3D-AD4AB00002EA}" type="slidenum">
              <a:rPr lang="en-US" smtClean="0"/>
              <a:t>‹#›</a:t>
            </a:fld>
            <a:endParaRPr lang="en-US" dirty="0"/>
          </a:p>
        </p:txBody>
      </p:sp>
    </p:spTree>
    <p:extLst>
      <p:ext uri="{BB962C8B-B14F-4D97-AF65-F5344CB8AC3E}">
        <p14:creationId xmlns:p14="http://schemas.microsoft.com/office/powerpoint/2010/main" val="1142023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1.jpg"/><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theme" Target="../theme/theme3.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theme" Target="../theme/theme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7B74A2-5132-457C-91A0-9237B14E56EE}" type="datetime1">
              <a:rPr lang="en-US" smtClean="0"/>
              <a:t>10/7/2025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360613" y="647924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D6EE14-6134-447D-824B-1177ECA63951}" type="slidenum">
              <a:rPr lang="en-US" smtClean="0"/>
              <a:pPr/>
              <a:t>‹#›</a:t>
            </a:fld>
            <a:endParaRPr lang="en-US" dirty="0"/>
          </a:p>
        </p:txBody>
      </p:sp>
    </p:spTree>
    <p:extLst>
      <p:ext uri="{BB962C8B-B14F-4D97-AF65-F5344CB8AC3E}">
        <p14:creationId xmlns:p14="http://schemas.microsoft.com/office/powerpoint/2010/main" val="88743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5"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AC0594-A813-4AA3-9282-2D9C7AA1CF6D}" type="datetime1">
              <a:rPr lang="en-US" smtClean="0">
                <a:solidFill>
                  <a:prstClr val="black">
                    <a:tint val="75000"/>
                  </a:prstClr>
                </a:solidFill>
              </a:rPr>
              <a:pPr/>
              <a:t>10/7/2025</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9360613" y="647924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D6EE14-6134-447D-824B-1177ECA6395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204345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789A52D-4839-41ED-A857-8C37BCA57CAB}" type="datetimeFigureOut">
              <a:rPr lang="en-US" smtClean="0"/>
              <a:t>10/7/2025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4D754CC-6008-44CE-B9DA-AB7F94E10F23}" type="slidenum">
              <a:rPr lang="en-US" smtClean="0"/>
              <a:t>‹#›</a:t>
            </a:fld>
            <a:endParaRPr lang="en-US"/>
          </a:p>
        </p:txBody>
      </p:sp>
    </p:spTree>
    <p:extLst>
      <p:ext uri="{BB962C8B-B14F-4D97-AF65-F5344CB8AC3E}">
        <p14:creationId xmlns:p14="http://schemas.microsoft.com/office/powerpoint/2010/main" val="168992367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CC27466B-F642-42CD-9B1E-B2369CD9CB90}"/>
              </a:ext>
            </a:extLst>
          </p:cNvPr>
          <p:cNvSpPr>
            <a:spLocks noGrp="1"/>
          </p:cNvSpPr>
          <p:nvPr>
            <p:ph type="title"/>
          </p:nvPr>
        </p:nvSpPr>
        <p:spPr>
          <a:xfrm>
            <a:off x="609600" y="457201"/>
            <a:ext cx="10972800" cy="904123"/>
          </a:xfrm>
          <a:prstGeom prst="rect">
            <a:avLst/>
          </a:prstGeom>
        </p:spPr>
        <p:txBody>
          <a:bodyPr vert="horz" lIns="0" tIns="0" rIns="0" bIns="0" rtlCol="0" anchor="t">
            <a:noAutofit/>
          </a:bodyPr>
          <a:lstStyle/>
          <a:p>
            <a:r>
              <a:rPr lang="en-US"/>
              <a:t>Click to edit Master title style</a:t>
            </a:r>
          </a:p>
        </p:txBody>
      </p:sp>
      <p:grpSp>
        <p:nvGrpSpPr>
          <p:cNvPr id="5" name="Group 1">
            <a:extLst>
              <a:ext uri="{FF2B5EF4-FFF2-40B4-BE49-F238E27FC236}">
                <a16:creationId xmlns:a16="http://schemas.microsoft.com/office/drawing/2014/main" id="{DDF8879E-0A7C-4B85-AE06-049BC9EDDBE3}"/>
              </a:ext>
            </a:extLst>
          </p:cNvPr>
          <p:cNvGrpSpPr>
            <a:grpSpLocks/>
          </p:cNvGrpSpPr>
          <p:nvPr userDrawn="1"/>
        </p:nvGrpSpPr>
        <p:grpSpPr bwMode="auto">
          <a:xfrm>
            <a:off x="10632640" y="6265533"/>
            <a:ext cx="969664" cy="390523"/>
            <a:chOff x="161925" y="1530350"/>
            <a:chExt cx="10079038" cy="4059238"/>
          </a:xfrm>
          <a:solidFill>
            <a:schemeClr val="tx1"/>
          </a:solidFill>
        </p:grpSpPr>
        <p:sp>
          <p:nvSpPr>
            <p:cNvPr id="6" name="Freeform 15">
              <a:extLst>
                <a:ext uri="{FF2B5EF4-FFF2-40B4-BE49-F238E27FC236}">
                  <a16:creationId xmlns:a16="http://schemas.microsoft.com/office/drawing/2014/main" id="{9F3229F4-EC02-4D7D-B55F-1AC72A6C6C69}"/>
                </a:ext>
              </a:extLst>
            </p:cNvPr>
            <p:cNvSpPr>
              <a:spLocks noChangeArrowheads="1"/>
            </p:cNvSpPr>
            <p:nvPr/>
          </p:nvSpPr>
          <p:spPr bwMode="auto">
            <a:xfrm>
              <a:off x="3748088" y="1530350"/>
              <a:ext cx="603250" cy="592138"/>
            </a:xfrm>
            <a:custGeom>
              <a:avLst/>
              <a:gdLst>
                <a:gd name="T0" fmla="*/ 853 w 1677"/>
                <a:gd name="T1" fmla="*/ 0 h 1647"/>
                <a:gd name="T2" fmla="*/ 853 w 1677"/>
                <a:gd name="T3" fmla="*/ 0 h 1647"/>
                <a:gd name="T4" fmla="*/ 0 w 1677"/>
                <a:gd name="T5" fmla="*/ 823 h 1647"/>
                <a:gd name="T6" fmla="*/ 853 w 1677"/>
                <a:gd name="T7" fmla="*/ 1646 h 1647"/>
                <a:gd name="T8" fmla="*/ 1676 w 1677"/>
                <a:gd name="T9" fmla="*/ 823 h 1647"/>
                <a:gd name="T10" fmla="*/ 853 w 1677"/>
                <a:gd name="T11" fmla="*/ 0 h 1647"/>
              </a:gdLst>
              <a:ahLst/>
              <a:cxnLst>
                <a:cxn ang="0">
                  <a:pos x="T0" y="T1"/>
                </a:cxn>
                <a:cxn ang="0">
                  <a:pos x="T2" y="T3"/>
                </a:cxn>
                <a:cxn ang="0">
                  <a:pos x="T4" y="T5"/>
                </a:cxn>
                <a:cxn ang="0">
                  <a:pos x="T6" y="T7"/>
                </a:cxn>
                <a:cxn ang="0">
                  <a:pos x="T8" y="T9"/>
                </a:cxn>
                <a:cxn ang="0">
                  <a:pos x="T10" y="T11"/>
                </a:cxn>
              </a:cxnLst>
              <a:rect l="0" t="0" r="r" b="b"/>
              <a:pathLst>
                <a:path w="1677" h="1647">
                  <a:moveTo>
                    <a:pt x="853" y="0"/>
                  </a:moveTo>
                  <a:lnTo>
                    <a:pt x="853" y="0"/>
                  </a:lnTo>
                  <a:cubicBezTo>
                    <a:pt x="396" y="0"/>
                    <a:pt x="0" y="366"/>
                    <a:pt x="0" y="823"/>
                  </a:cubicBezTo>
                  <a:cubicBezTo>
                    <a:pt x="0" y="1280"/>
                    <a:pt x="396" y="1646"/>
                    <a:pt x="853" y="1646"/>
                  </a:cubicBezTo>
                  <a:cubicBezTo>
                    <a:pt x="1310" y="1646"/>
                    <a:pt x="1676" y="1280"/>
                    <a:pt x="1676" y="823"/>
                  </a:cubicBezTo>
                  <a:cubicBezTo>
                    <a:pt x="1676" y="366"/>
                    <a:pt x="1310" y="0"/>
                    <a:pt x="853"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7" name="Freeform 2">
              <a:extLst>
                <a:ext uri="{FF2B5EF4-FFF2-40B4-BE49-F238E27FC236}">
                  <a16:creationId xmlns:a16="http://schemas.microsoft.com/office/drawing/2014/main" id="{81BD987D-33C7-449C-A493-427D9016D30E}"/>
                </a:ext>
              </a:extLst>
            </p:cNvPr>
            <p:cNvSpPr>
              <a:spLocks noChangeArrowheads="1"/>
            </p:cNvSpPr>
            <p:nvPr/>
          </p:nvSpPr>
          <p:spPr bwMode="auto">
            <a:xfrm>
              <a:off x="161925" y="2298700"/>
              <a:ext cx="2171700" cy="2127250"/>
            </a:xfrm>
            <a:custGeom>
              <a:avLst/>
              <a:gdLst>
                <a:gd name="T0" fmla="*/ 3016 w 6034"/>
                <a:gd name="T1" fmla="*/ 0 h 5910"/>
                <a:gd name="T2" fmla="*/ 3016 w 6034"/>
                <a:gd name="T3" fmla="*/ 0 h 5910"/>
                <a:gd name="T4" fmla="*/ 0 w 6034"/>
                <a:gd name="T5" fmla="*/ 2955 h 5910"/>
                <a:gd name="T6" fmla="*/ 2773 w 6034"/>
                <a:gd name="T7" fmla="*/ 5909 h 5910"/>
                <a:gd name="T8" fmla="*/ 4570 w 6034"/>
                <a:gd name="T9" fmla="*/ 5300 h 5910"/>
                <a:gd name="T10" fmla="*/ 4570 w 6034"/>
                <a:gd name="T11" fmla="*/ 5818 h 5910"/>
                <a:gd name="T12" fmla="*/ 6033 w 6034"/>
                <a:gd name="T13" fmla="*/ 5818 h 5910"/>
                <a:gd name="T14" fmla="*/ 6033 w 6034"/>
                <a:gd name="T15" fmla="*/ 2955 h 5910"/>
                <a:gd name="T16" fmla="*/ 3016 w 6034"/>
                <a:gd name="T17" fmla="*/ 0 h 5910"/>
                <a:gd name="T18" fmla="*/ 3016 w 6034"/>
                <a:gd name="T19" fmla="*/ 4599 h 5910"/>
                <a:gd name="T20" fmla="*/ 3016 w 6034"/>
                <a:gd name="T21" fmla="*/ 4599 h 5910"/>
                <a:gd name="T22" fmla="*/ 1493 w 6034"/>
                <a:gd name="T23" fmla="*/ 2955 h 5910"/>
                <a:gd name="T24" fmla="*/ 3016 w 6034"/>
                <a:gd name="T25" fmla="*/ 1310 h 5910"/>
                <a:gd name="T26" fmla="*/ 4570 w 6034"/>
                <a:gd name="T27" fmla="*/ 2955 h 5910"/>
                <a:gd name="T28" fmla="*/ 3016 w 6034"/>
                <a:gd name="T29" fmla="*/ 4599 h 5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34" h="5910">
                  <a:moveTo>
                    <a:pt x="3016" y="0"/>
                  </a:moveTo>
                  <a:lnTo>
                    <a:pt x="3016" y="0"/>
                  </a:lnTo>
                  <a:cubicBezTo>
                    <a:pt x="1249" y="0"/>
                    <a:pt x="0" y="1249"/>
                    <a:pt x="0" y="2955"/>
                  </a:cubicBezTo>
                  <a:cubicBezTo>
                    <a:pt x="0" y="4660"/>
                    <a:pt x="1158" y="5909"/>
                    <a:pt x="2773" y="5909"/>
                  </a:cubicBezTo>
                  <a:cubicBezTo>
                    <a:pt x="3442" y="5909"/>
                    <a:pt x="4083" y="5697"/>
                    <a:pt x="4570" y="5300"/>
                  </a:cubicBezTo>
                  <a:cubicBezTo>
                    <a:pt x="4570" y="5818"/>
                    <a:pt x="4570" y="5818"/>
                    <a:pt x="4570" y="5818"/>
                  </a:cubicBezTo>
                  <a:cubicBezTo>
                    <a:pt x="6033" y="5818"/>
                    <a:pt x="6033" y="5818"/>
                    <a:pt x="6033" y="5818"/>
                  </a:cubicBezTo>
                  <a:cubicBezTo>
                    <a:pt x="6033" y="2955"/>
                    <a:pt x="6033" y="2955"/>
                    <a:pt x="6033" y="2955"/>
                  </a:cubicBezTo>
                  <a:cubicBezTo>
                    <a:pt x="6033" y="1249"/>
                    <a:pt x="4753" y="0"/>
                    <a:pt x="3016" y="0"/>
                  </a:cubicBezTo>
                  <a:close/>
                  <a:moveTo>
                    <a:pt x="3016" y="4599"/>
                  </a:moveTo>
                  <a:lnTo>
                    <a:pt x="3016" y="4599"/>
                  </a:lnTo>
                  <a:cubicBezTo>
                    <a:pt x="2102" y="4599"/>
                    <a:pt x="1493" y="3929"/>
                    <a:pt x="1493" y="2955"/>
                  </a:cubicBezTo>
                  <a:cubicBezTo>
                    <a:pt x="1493" y="2010"/>
                    <a:pt x="2133" y="1310"/>
                    <a:pt x="3016" y="1310"/>
                  </a:cubicBezTo>
                  <a:cubicBezTo>
                    <a:pt x="3930" y="1310"/>
                    <a:pt x="4570" y="2010"/>
                    <a:pt x="4570" y="2955"/>
                  </a:cubicBezTo>
                  <a:cubicBezTo>
                    <a:pt x="4570" y="3929"/>
                    <a:pt x="3930" y="4599"/>
                    <a:pt x="3016" y="459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8" name="Freeform 3">
              <a:extLst>
                <a:ext uri="{FF2B5EF4-FFF2-40B4-BE49-F238E27FC236}">
                  <a16:creationId xmlns:a16="http://schemas.microsoft.com/office/drawing/2014/main" id="{3ED749D4-F8FB-4C99-ABB2-ECD303D002A4}"/>
                </a:ext>
              </a:extLst>
            </p:cNvPr>
            <p:cNvSpPr>
              <a:spLocks noChangeArrowheads="1"/>
            </p:cNvSpPr>
            <p:nvPr/>
          </p:nvSpPr>
          <p:spPr bwMode="auto">
            <a:xfrm>
              <a:off x="3792538" y="2332038"/>
              <a:ext cx="515937" cy="2062162"/>
            </a:xfrm>
            <a:custGeom>
              <a:avLst/>
              <a:gdLst>
                <a:gd name="T0" fmla="*/ 0 w 1433"/>
                <a:gd name="T1" fmla="*/ 5726 h 5727"/>
                <a:gd name="T2" fmla="*/ 1432 w 1433"/>
                <a:gd name="T3" fmla="*/ 5726 h 5727"/>
                <a:gd name="T4" fmla="*/ 1432 w 1433"/>
                <a:gd name="T5" fmla="*/ 0 h 5727"/>
                <a:gd name="T6" fmla="*/ 0 w 1433"/>
                <a:gd name="T7" fmla="*/ 0 h 5727"/>
                <a:gd name="T8" fmla="*/ 0 w 1433"/>
                <a:gd name="T9" fmla="*/ 5726 h 5727"/>
              </a:gdLst>
              <a:ahLst/>
              <a:cxnLst>
                <a:cxn ang="0">
                  <a:pos x="T0" y="T1"/>
                </a:cxn>
                <a:cxn ang="0">
                  <a:pos x="T2" y="T3"/>
                </a:cxn>
                <a:cxn ang="0">
                  <a:pos x="T4" y="T5"/>
                </a:cxn>
                <a:cxn ang="0">
                  <a:pos x="T6" y="T7"/>
                </a:cxn>
                <a:cxn ang="0">
                  <a:pos x="T8" y="T9"/>
                </a:cxn>
              </a:cxnLst>
              <a:rect l="0" t="0" r="r" b="b"/>
              <a:pathLst>
                <a:path w="1433" h="5727">
                  <a:moveTo>
                    <a:pt x="0" y="5726"/>
                  </a:moveTo>
                  <a:lnTo>
                    <a:pt x="1432" y="5726"/>
                  </a:lnTo>
                  <a:lnTo>
                    <a:pt x="1432" y="0"/>
                  </a:lnTo>
                  <a:lnTo>
                    <a:pt x="0" y="0"/>
                  </a:lnTo>
                  <a:lnTo>
                    <a:pt x="0" y="572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9" name="Freeform 4">
              <a:extLst>
                <a:ext uri="{FF2B5EF4-FFF2-40B4-BE49-F238E27FC236}">
                  <a16:creationId xmlns:a16="http://schemas.microsoft.com/office/drawing/2014/main" id="{DE3ADE1E-7292-4BAF-84F6-A6145EE2BB86}"/>
                </a:ext>
              </a:extLst>
            </p:cNvPr>
            <p:cNvSpPr>
              <a:spLocks noChangeArrowheads="1"/>
            </p:cNvSpPr>
            <p:nvPr/>
          </p:nvSpPr>
          <p:spPr bwMode="auto">
            <a:xfrm>
              <a:off x="4592638" y="2332038"/>
              <a:ext cx="2160587" cy="1009650"/>
            </a:xfrm>
            <a:custGeom>
              <a:avLst/>
              <a:gdLst>
                <a:gd name="T0" fmla="*/ 2986 w 6002"/>
                <a:gd name="T1" fmla="*/ 0 h 2804"/>
                <a:gd name="T2" fmla="*/ 2986 w 6002"/>
                <a:gd name="T3" fmla="*/ 0 h 2804"/>
                <a:gd name="T4" fmla="*/ 0 w 6002"/>
                <a:gd name="T5" fmla="*/ 2803 h 2804"/>
                <a:gd name="T6" fmla="*/ 1493 w 6002"/>
                <a:gd name="T7" fmla="*/ 2803 h 2804"/>
                <a:gd name="T8" fmla="*/ 3016 w 6002"/>
                <a:gd name="T9" fmla="*/ 1309 h 2804"/>
                <a:gd name="T10" fmla="*/ 4539 w 6002"/>
                <a:gd name="T11" fmla="*/ 2803 h 2804"/>
                <a:gd name="T12" fmla="*/ 6001 w 6002"/>
                <a:gd name="T13" fmla="*/ 2803 h 2804"/>
                <a:gd name="T14" fmla="*/ 2986 w 6002"/>
                <a:gd name="T15" fmla="*/ 0 h 28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02" h="2804">
                  <a:moveTo>
                    <a:pt x="2986" y="0"/>
                  </a:moveTo>
                  <a:lnTo>
                    <a:pt x="2986" y="0"/>
                  </a:lnTo>
                  <a:cubicBezTo>
                    <a:pt x="1311" y="0"/>
                    <a:pt x="62" y="1157"/>
                    <a:pt x="0" y="2803"/>
                  </a:cubicBezTo>
                  <a:cubicBezTo>
                    <a:pt x="1493" y="2803"/>
                    <a:pt x="1493" y="2803"/>
                    <a:pt x="1493" y="2803"/>
                  </a:cubicBezTo>
                  <a:cubicBezTo>
                    <a:pt x="1555" y="1918"/>
                    <a:pt x="2163" y="1309"/>
                    <a:pt x="3016" y="1309"/>
                  </a:cubicBezTo>
                  <a:cubicBezTo>
                    <a:pt x="3869" y="1309"/>
                    <a:pt x="4478" y="1918"/>
                    <a:pt x="4539" y="2803"/>
                  </a:cubicBezTo>
                  <a:cubicBezTo>
                    <a:pt x="6001" y="2803"/>
                    <a:pt x="6001" y="2803"/>
                    <a:pt x="6001" y="2803"/>
                  </a:cubicBezTo>
                  <a:cubicBezTo>
                    <a:pt x="5941" y="1157"/>
                    <a:pt x="4692" y="0"/>
                    <a:pt x="2986"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10" name="Freeform 5">
              <a:extLst>
                <a:ext uri="{FF2B5EF4-FFF2-40B4-BE49-F238E27FC236}">
                  <a16:creationId xmlns:a16="http://schemas.microsoft.com/office/drawing/2014/main" id="{80ECD604-5F3D-4E41-86A6-939C3C1A1248}"/>
                </a:ext>
              </a:extLst>
            </p:cNvPr>
            <p:cNvSpPr>
              <a:spLocks noChangeArrowheads="1"/>
            </p:cNvSpPr>
            <p:nvPr/>
          </p:nvSpPr>
          <p:spPr bwMode="auto">
            <a:xfrm>
              <a:off x="4592638" y="3592513"/>
              <a:ext cx="2160587" cy="1997075"/>
            </a:xfrm>
            <a:custGeom>
              <a:avLst/>
              <a:gdLst>
                <a:gd name="T0" fmla="*/ 4478 w 6002"/>
                <a:gd name="T1" fmla="*/ 0 h 5546"/>
                <a:gd name="T2" fmla="*/ 4478 w 6002"/>
                <a:gd name="T3" fmla="*/ 0 h 5546"/>
                <a:gd name="T4" fmla="*/ 4387 w 6002"/>
                <a:gd name="T5" fmla="*/ 213 h 5546"/>
                <a:gd name="T6" fmla="*/ 4387 w 6002"/>
                <a:gd name="T7" fmla="*/ 243 h 5546"/>
                <a:gd name="T8" fmla="*/ 4387 w 6002"/>
                <a:gd name="T9" fmla="*/ 275 h 5546"/>
                <a:gd name="T10" fmla="*/ 3016 w 6002"/>
                <a:gd name="T11" fmla="*/ 1096 h 5546"/>
                <a:gd name="T12" fmla="*/ 1555 w 6002"/>
                <a:gd name="T13" fmla="*/ 0 h 5546"/>
                <a:gd name="T14" fmla="*/ 1555 w 6002"/>
                <a:gd name="T15" fmla="*/ 0 h 5546"/>
                <a:gd name="T16" fmla="*/ 31 w 6002"/>
                <a:gd name="T17" fmla="*/ 0 h 5546"/>
                <a:gd name="T18" fmla="*/ 31 w 6002"/>
                <a:gd name="T19" fmla="*/ 0 h 5546"/>
                <a:gd name="T20" fmla="*/ 2742 w 6002"/>
                <a:gd name="T21" fmla="*/ 2407 h 5546"/>
                <a:gd name="T22" fmla="*/ 4539 w 6002"/>
                <a:gd name="T23" fmla="*/ 1797 h 5546"/>
                <a:gd name="T24" fmla="*/ 4539 w 6002"/>
                <a:gd name="T25" fmla="*/ 2224 h 5546"/>
                <a:gd name="T26" fmla="*/ 4539 w 6002"/>
                <a:gd name="T27" fmla="*/ 2315 h 5546"/>
                <a:gd name="T28" fmla="*/ 4539 w 6002"/>
                <a:gd name="T29" fmla="*/ 2437 h 5546"/>
                <a:gd name="T30" fmla="*/ 4509 w 6002"/>
                <a:gd name="T31" fmla="*/ 3046 h 5546"/>
                <a:gd name="T32" fmla="*/ 3016 w 6002"/>
                <a:gd name="T33" fmla="*/ 4235 h 5546"/>
                <a:gd name="T34" fmla="*/ 1524 w 6002"/>
                <a:gd name="T35" fmla="*/ 3046 h 5546"/>
                <a:gd name="T36" fmla="*/ 0 w 6002"/>
                <a:gd name="T37" fmla="*/ 3046 h 5546"/>
                <a:gd name="T38" fmla="*/ 2986 w 6002"/>
                <a:gd name="T39" fmla="*/ 5545 h 5546"/>
                <a:gd name="T40" fmla="*/ 5971 w 6002"/>
                <a:gd name="T41" fmla="*/ 3108 h 5546"/>
                <a:gd name="T42" fmla="*/ 5971 w 6002"/>
                <a:gd name="T43" fmla="*/ 3108 h 5546"/>
                <a:gd name="T44" fmla="*/ 5971 w 6002"/>
                <a:gd name="T45" fmla="*/ 3077 h 5546"/>
                <a:gd name="T46" fmla="*/ 5971 w 6002"/>
                <a:gd name="T47" fmla="*/ 3046 h 5546"/>
                <a:gd name="T48" fmla="*/ 5971 w 6002"/>
                <a:gd name="T49" fmla="*/ 3046 h 5546"/>
                <a:gd name="T50" fmla="*/ 6001 w 6002"/>
                <a:gd name="T51" fmla="*/ 2224 h 5546"/>
                <a:gd name="T52" fmla="*/ 6001 w 6002"/>
                <a:gd name="T53" fmla="*/ 2315 h 5546"/>
                <a:gd name="T54" fmla="*/ 6001 w 6002"/>
                <a:gd name="T55" fmla="*/ 2285 h 5546"/>
                <a:gd name="T56" fmla="*/ 6001 w 6002"/>
                <a:gd name="T57" fmla="*/ 0 h 5546"/>
                <a:gd name="T58" fmla="*/ 4478 w 6002"/>
                <a:gd name="T59" fmla="*/ 0 h 5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02" h="5546">
                  <a:moveTo>
                    <a:pt x="4478" y="0"/>
                  </a:moveTo>
                  <a:lnTo>
                    <a:pt x="4478" y="0"/>
                  </a:lnTo>
                  <a:cubicBezTo>
                    <a:pt x="4448" y="91"/>
                    <a:pt x="4417" y="153"/>
                    <a:pt x="4387" y="213"/>
                  </a:cubicBezTo>
                  <a:cubicBezTo>
                    <a:pt x="4387" y="243"/>
                    <a:pt x="4387" y="243"/>
                    <a:pt x="4387" y="243"/>
                  </a:cubicBezTo>
                  <a:cubicBezTo>
                    <a:pt x="4387" y="243"/>
                    <a:pt x="4387" y="243"/>
                    <a:pt x="4387" y="275"/>
                  </a:cubicBezTo>
                  <a:cubicBezTo>
                    <a:pt x="4113" y="762"/>
                    <a:pt x="3625" y="1096"/>
                    <a:pt x="3016" y="1096"/>
                  </a:cubicBezTo>
                  <a:cubicBezTo>
                    <a:pt x="2285" y="1096"/>
                    <a:pt x="1736" y="670"/>
                    <a:pt x="1555" y="0"/>
                  </a:cubicBezTo>
                  <a:lnTo>
                    <a:pt x="1555" y="0"/>
                  </a:lnTo>
                  <a:cubicBezTo>
                    <a:pt x="31" y="0"/>
                    <a:pt x="31" y="0"/>
                    <a:pt x="31" y="0"/>
                  </a:cubicBezTo>
                  <a:lnTo>
                    <a:pt x="31" y="0"/>
                  </a:lnTo>
                  <a:cubicBezTo>
                    <a:pt x="244" y="1432"/>
                    <a:pt x="1341" y="2407"/>
                    <a:pt x="2742" y="2407"/>
                  </a:cubicBezTo>
                  <a:cubicBezTo>
                    <a:pt x="3442" y="2407"/>
                    <a:pt x="4083" y="2193"/>
                    <a:pt x="4539" y="1797"/>
                  </a:cubicBezTo>
                  <a:cubicBezTo>
                    <a:pt x="4539" y="2224"/>
                    <a:pt x="4539" y="2224"/>
                    <a:pt x="4539" y="2224"/>
                  </a:cubicBezTo>
                  <a:cubicBezTo>
                    <a:pt x="4539" y="2315"/>
                    <a:pt x="4539" y="2315"/>
                    <a:pt x="4539" y="2315"/>
                  </a:cubicBezTo>
                  <a:cubicBezTo>
                    <a:pt x="4539" y="2437"/>
                    <a:pt x="4539" y="2437"/>
                    <a:pt x="4539" y="2437"/>
                  </a:cubicBezTo>
                  <a:cubicBezTo>
                    <a:pt x="4539" y="2437"/>
                    <a:pt x="4539" y="2834"/>
                    <a:pt x="4509" y="3046"/>
                  </a:cubicBezTo>
                  <a:cubicBezTo>
                    <a:pt x="4326" y="3747"/>
                    <a:pt x="3747" y="4235"/>
                    <a:pt x="3016" y="4235"/>
                  </a:cubicBezTo>
                  <a:cubicBezTo>
                    <a:pt x="2255" y="4235"/>
                    <a:pt x="1676" y="3747"/>
                    <a:pt x="1524" y="3046"/>
                  </a:cubicBezTo>
                  <a:cubicBezTo>
                    <a:pt x="0" y="3046"/>
                    <a:pt x="0" y="3046"/>
                    <a:pt x="0" y="3046"/>
                  </a:cubicBezTo>
                  <a:cubicBezTo>
                    <a:pt x="214" y="4509"/>
                    <a:pt x="1402" y="5545"/>
                    <a:pt x="2986" y="5545"/>
                  </a:cubicBezTo>
                  <a:cubicBezTo>
                    <a:pt x="4570" y="5545"/>
                    <a:pt x="5757" y="4570"/>
                    <a:pt x="5971" y="3108"/>
                  </a:cubicBezTo>
                  <a:lnTo>
                    <a:pt x="5971" y="3108"/>
                  </a:lnTo>
                  <a:cubicBezTo>
                    <a:pt x="5971" y="3108"/>
                    <a:pt x="5971" y="3108"/>
                    <a:pt x="5971" y="3077"/>
                  </a:cubicBezTo>
                  <a:lnTo>
                    <a:pt x="5971" y="3046"/>
                  </a:lnTo>
                  <a:lnTo>
                    <a:pt x="5971" y="3046"/>
                  </a:lnTo>
                  <a:cubicBezTo>
                    <a:pt x="6001" y="2924"/>
                    <a:pt x="6001" y="2681"/>
                    <a:pt x="6001" y="2224"/>
                  </a:cubicBezTo>
                  <a:cubicBezTo>
                    <a:pt x="6001" y="2315"/>
                    <a:pt x="6001" y="2315"/>
                    <a:pt x="6001" y="2315"/>
                  </a:cubicBezTo>
                  <a:cubicBezTo>
                    <a:pt x="6001" y="2285"/>
                    <a:pt x="6001" y="2285"/>
                    <a:pt x="6001" y="2285"/>
                  </a:cubicBezTo>
                  <a:cubicBezTo>
                    <a:pt x="6001" y="0"/>
                    <a:pt x="6001" y="0"/>
                    <a:pt x="6001" y="0"/>
                  </a:cubicBezTo>
                  <a:cubicBezTo>
                    <a:pt x="4478" y="0"/>
                    <a:pt x="4478" y="0"/>
                    <a:pt x="447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11" name="Freeform 6">
              <a:extLst>
                <a:ext uri="{FF2B5EF4-FFF2-40B4-BE49-F238E27FC236}">
                  <a16:creationId xmlns:a16="http://schemas.microsoft.com/office/drawing/2014/main" id="{341C3060-61A6-468F-8D30-980776AB7983}"/>
                </a:ext>
              </a:extLst>
            </p:cNvPr>
            <p:cNvSpPr>
              <a:spLocks noChangeArrowheads="1"/>
            </p:cNvSpPr>
            <p:nvPr/>
          </p:nvSpPr>
          <p:spPr bwMode="auto">
            <a:xfrm>
              <a:off x="9242425" y="1728788"/>
              <a:ext cx="998538" cy="2676525"/>
            </a:xfrm>
            <a:custGeom>
              <a:avLst/>
              <a:gdLst>
                <a:gd name="T0" fmla="*/ 2499 w 2774"/>
                <a:gd name="T1" fmla="*/ 6031 h 7434"/>
                <a:gd name="T2" fmla="*/ 2499 w 2774"/>
                <a:gd name="T3" fmla="*/ 6031 h 7434"/>
                <a:gd name="T4" fmla="*/ 1706 w 2774"/>
                <a:gd name="T5" fmla="*/ 5818 h 7434"/>
                <a:gd name="T6" fmla="*/ 1463 w 2774"/>
                <a:gd name="T7" fmla="*/ 5088 h 7434"/>
                <a:gd name="T8" fmla="*/ 1463 w 2774"/>
                <a:gd name="T9" fmla="*/ 2619 h 7434"/>
                <a:gd name="T10" fmla="*/ 2438 w 2774"/>
                <a:gd name="T11" fmla="*/ 2619 h 7434"/>
                <a:gd name="T12" fmla="*/ 2438 w 2774"/>
                <a:gd name="T13" fmla="*/ 1310 h 7434"/>
                <a:gd name="T14" fmla="*/ 1463 w 2774"/>
                <a:gd name="T15" fmla="*/ 1310 h 7434"/>
                <a:gd name="T16" fmla="*/ 1463 w 2774"/>
                <a:gd name="T17" fmla="*/ 0 h 7434"/>
                <a:gd name="T18" fmla="*/ 0 w 2774"/>
                <a:gd name="T19" fmla="*/ 0 h 7434"/>
                <a:gd name="T20" fmla="*/ 0 w 2774"/>
                <a:gd name="T21" fmla="*/ 5088 h 7434"/>
                <a:gd name="T22" fmla="*/ 732 w 2774"/>
                <a:gd name="T23" fmla="*/ 6915 h 7434"/>
                <a:gd name="T24" fmla="*/ 2164 w 2774"/>
                <a:gd name="T25" fmla="*/ 7433 h 7434"/>
                <a:gd name="T26" fmla="*/ 2529 w 2774"/>
                <a:gd name="T27" fmla="*/ 7402 h 7434"/>
                <a:gd name="T28" fmla="*/ 2773 w 2774"/>
                <a:gd name="T29" fmla="*/ 7402 h 7434"/>
                <a:gd name="T30" fmla="*/ 2773 w 2774"/>
                <a:gd name="T31" fmla="*/ 6001 h 7434"/>
                <a:gd name="T32" fmla="*/ 2499 w 2774"/>
                <a:gd name="T33" fmla="*/ 6031 h 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74" h="7434">
                  <a:moveTo>
                    <a:pt x="2499" y="6031"/>
                  </a:moveTo>
                  <a:lnTo>
                    <a:pt x="2499" y="6031"/>
                  </a:lnTo>
                  <a:cubicBezTo>
                    <a:pt x="2133" y="6062"/>
                    <a:pt x="1859" y="6001"/>
                    <a:pt x="1706" y="5818"/>
                  </a:cubicBezTo>
                  <a:cubicBezTo>
                    <a:pt x="1524" y="5696"/>
                    <a:pt x="1463" y="5421"/>
                    <a:pt x="1463" y="5088"/>
                  </a:cubicBezTo>
                  <a:cubicBezTo>
                    <a:pt x="1463" y="2619"/>
                    <a:pt x="1463" y="2619"/>
                    <a:pt x="1463" y="2619"/>
                  </a:cubicBezTo>
                  <a:cubicBezTo>
                    <a:pt x="2438" y="2619"/>
                    <a:pt x="2438" y="2619"/>
                    <a:pt x="2438" y="2619"/>
                  </a:cubicBezTo>
                  <a:cubicBezTo>
                    <a:pt x="2438" y="1310"/>
                    <a:pt x="2438" y="1310"/>
                    <a:pt x="2438" y="1310"/>
                  </a:cubicBezTo>
                  <a:cubicBezTo>
                    <a:pt x="1463" y="1310"/>
                    <a:pt x="1463" y="1310"/>
                    <a:pt x="1463" y="1310"/>
                  </a:cubicBezTo>
                  <a:cubicBezTo>
                    <a:pt x="1463" y="0"/>
                    <a:pt x="1463" y="0"/>
                    <a:pt x="1463" y="0"/>
                  </a:cubicBezTo>
                  <a:cubicBezTo>
                    <a:pt x="0" y="0"/>
                    <a:pt x="0" y="0"/>
                    <a:pt x="0" y="0"/>
                  </a:cubicBezTo>
                  <a:cubicBezTo>
                    <a:pt x="0" y="5088"/>
                    <a:pt x="0" y="5088"/>
                    <a:pt x="0" y="5088"/>
                  </a:cubicBezTo>
                  <a:cubicBezTo>
                    <a:pt x="0" y="5879"/>
                    <a:pt x="244" y="6488"/>
                    <a:pt x="732" y="6915"/>
                  </a:cubicBezTo>
                  <a:cubicBezTo>
                    <a:pt x="1097" y="7249"/>
                    <a:pt x="1615" y="7433"/>
                    <a:pt x="2164" y="7433"/>
                  </a:cubicBezTo>
                  <a:cubicBezTo>
                    <a:pt x="2286" y="7433"/>
                    <a:pt x="2407" y="7433"/>
                    <a:pt x="2529" y="7402"/>
                  </a:cubicBezTo>
                  <a:cubicBezTo>
                    <a:pt x="2773" y="7402"/>
                    <a:pt x="2773" y="7402"/>
                    <a:pt x="2773" y="7402"/>
                  </a:cubicBezTo>
                  <a:cubicBezTo>
                    <a:pt x="2773" y="6001"/>
                    <a:pt x="2773" y="6001"/>
                    <a:pt x="2773" y="6001"/>
                  </a:cubicBezTo>
                  <a:lnTo>
                    <a:pt x="2499" y="6031"/>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12" name="Freeform 7">
              <a:extLst>
                <a:ext uri="{FF2B5EF4-FFF2-40B4-BE49-F238E27FC236}">
                  <a16:creationId xmlns:a16="http://schemas.microsoft.com/office/drawing/2014/main" id="{45A26C0D-8656-46E1-BEF3-25A2CAFD7D21}"/>
                </a:ext>
              </a:extLst>
            </p:cNvPr>
            <p:cNvSpPr>
              <a:spLocks noChangeArrowheads="1"/>
            </p:cNvSpPr>
            <p:nvPr/>
          </p:nvSpPr>
          <p:spPr bwMode="auto">
            <a:xfrm>
              <a:off x="2574925" y="1552575"/>
              <a:ext cx="954088" cy="2873375"/>
            </a:xfrm>
            <a:custGeom>
              <a:avLst/>
              <a:gdLst>
                <a:gd name="T0" fmla="*/ 1676 w 2651"/>
                <a:gd name="T1" fmla="*/ 6367 h 7982"/>
                <a:gd name="T2" fmla="*/ 1676 w 2651"/>
                <a:gd name="T3" fmla="*/ 6367 h 7982"/>
                <a:gd name="T4" fmla="*/ 1492 w 2651"/>
                <a:gd name="T5" fmla="*/ 5788 h 7982"/>
                <a:gd name="T6" fmla="*/ 1492 w 2651"/>
                <a:gd name="T7" fmla="*/ 0 h 7982"/>
                <a:gd name="T8" fmla="*/ 0 w 2651"/>
                <a:gd name="T9" fmla="*/ 0 h 7982"/>
                <a:gd name="T10" fmla="*/ 0 w 2651"/>
                <a:gd name="T11" fmla="*/ 5819 h 7982"/>
                <a:gd name="T12" fmla="*/ 670 w 2651"/>
                <a:gd name="T13" fmla="*/ 7494 h 7982"/>
                <a:gd name="T14" fmla="*/ 2011 w 2651"/>
                <a:gd name="T15" fmla="*/ 7981 h 7982"/>
                <a:gd name="T16" fmla="*/ 2345 w 2651"/>
                <a:gd name="T17" fmla="*/ 7951 h 7982"/>
                <a:gd name="T18" fmla="*/ 2650 w 2651"/>
                <a:gd name="T19" fmla="*/ 7921 h 7982"/>
                <a:gd name="T20" fmla="*/ 2650 w 2651"/>
                <a:gd name="T21" fmla="*/ 6489 h 7982"/>
                <a:gd name="T22" fmla="*/ 2285 w 2651"/>
                <a:gd name="T23" fmla="*/ 6519 h 7982"/>
                <a:gd name="T24" fmla="*/ 1676 w 2651"/>
                <a:gd name="T25" fmla="*/ 6367 h 7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51" h="7982">
                  <a:moveTo>
                    <a:pt x="1676" y="6367"/>
                  </a:moveTo>
                  <a:lnTo>
                    <a:pt x="1676" y="6367"/>
                  </a:lnTo>
                  <a:cubicBezTo>
                    <a:pt x="1554" y="6245"/>
                    <a:pt x="1492" y="6062"/>
                    <a:pt x="1492" y="5788"/>
                  </a:cubicBezTo>
                  <a:cubicBezTo>
                    <a:pt x="1492" y="0"/>
                    <a:pt x="1492" y="0"/>
                    <a:pt x="1492" y="0"/>
                  </a:cubicBezTo>
                  <a:cubicBezTo>
                    <a:pt x="0" y="0"/>
                    <a:pt x="0" y="0"/>
                    <a:pt x="0" y="0"/>
                  </a:cubicBezTo>
                  <a:cubicBezTo>
                    <a:pt x="0" y="5819"/>
                    <a:pt x="0" y="5819"/>
                    <a:pt x="0" y="5819"/>
                  </a:cubicBezTo>
                  <a:cubicBezTo>
                    <a:pt x="0" y="6519"/>
                    <a:pt x="243" y="7098"/>
                    <a:pt x="670" y="7494"/>
                  </a:cubicBezTo>
                  <a:cubicBezTo>
                    <a:pt x="1005" y="7799"/>
                    <a:pt x="1492" y="7981"/>
                    <a:pt x="2011" y="7981"/>
                  </a:cubicBezTo>
                  <a:cubicBezTo>
                    <a:pt x="2132" y="7981"/>
                    <a:pt x="2223" y="7981"/>
                    <a:pt x="2345" y="7951"/>
                  </a:cubicBezTo>
                  <a:cubicBezTo>
                    <a:pt x="2650" y="7921"/>
                    <a:pt x="2650" y="7921"/>
                    <a:pt x="2650" y="7921"/>
                  </a:cubicBezTo>
                  <a:cubicBezTo>
                    <a:pt x="2650" y="6489"/>
                    <a:pt x="2650" y="6489"/>
                    <a:pt x="2650" y="6489"/>
                  </a:cubicBezTo>
                  <a:cubicBezTo>
                    <a:pt x="2285" y="6519"/>
                    <a:pt x="2285" y="6519"/>
                    <a:pt x="2285" y="6519"/>
                  </a:cubicBezTo>
                  <a:cubicBezTo>
                    <a:pt x="2011" y="6519"/>
                    <a:pt x="1797" y="6489"/>
                    <a:pt x="1676" y="636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sp>
          <p:nvSpPr>
            <p:cNvPr id="13" name="Freeform 8">
              <a:extLst>
                <a:ext uri="{FF2B5EF4-FFF2-40B4-BE49-F238E27FC236}">
                  <a16:creationId xmlns:a16="http://schemas.microsoft.com/office/drawing/2014/main" id="{6C7EAE0C-88EE-486D-A985-BA2319009936}"/>
                </a:ext>
              </a:extLst>
            </p:cNvPr>
            <p:cNvSpPr>
              <a:spLocks noChangeArrowheads="1"/>
            </p:cNvSpPr>
            <p:nvPr/>
          </p:nvSpPr>
          <p:spPr bwMode="auto">
            <a:xfrm>
              <a:off x="7059613" y="1563688"/>
              <a:ext cx="1919287" cy="2828925"/>
            </a:xfrm>
            <a:custGeom>
              <a:avLst/>
              <a:gdLst>
                <a:gd name="T0" fmla="*/ 2895 w 5333"/>
                <a:gd name="T1" fmla="*/ 1949 h 7860"/>
                <a:gd name="T2" fmla="*/ 2895 w 5333"/>
                <a:gd name="T3" fmla="*/ 1949 h 7860"/>
                <a:gd name="T4" fmla="*/ 1494 w 5333"/>
                <a:gd name="T5" fmla="*/ 2407 h 7860"/>
                <a:gd name="T6" fmla="*/ 1494 w 5333"/>
                <a:gd name="T7" fmla="*/ 0 h 7860"/>
                <a:gd name="T8" fmla="*/ 1463 w 5333"/>
                <a:gd name="T9" fmla="*/ 0 h 7860"/>
                <a:gd name="T10" fmla="*/ 0 w 5333"/>
                <a:gd name="T11" fmla="*/ 0 h 7860"/>
                <a:gd name="T12" fmla="*/ 0 w 5333"/>
                <a:gd name="T13" fmla="*/ 30 h 7860"/>
                <a:gd name="T14" fmla="*/ 0 w 5333"/>
                <a:gd name="T15" fmla="*/ 7859 h 7860"/>
                <a:gd name="T16" fmla="*/ 1494 w 5333"/>
                <a:gd name="T17" fmla="*/ 7859 h 7860"/>
                <a:gd name="T18" fmla="*/ 1494 w 5333"/>
                <a:gd name="T19" fmla="*/ 4448 h 7860"/>
                <a:gd name="T20" fmla="*/ 2651 w 5333"/>
                <a:gd name="T21" fmla="*/ 3290 h 7860"/>
                <a:gd name="T22" fmla="*/ 3809 w 5333"/>
                <a:gd name="T23" fmla="*/ 4448 h 7860"/>
                <a:gd name="T24" fmla="*/ 3840 w 5333"/>
                <a:gd name="T25" fmla="*/ 7859 h 7860"/>
                <a:gd name="T26" fmla="*/ 5272 w 5333"/>
                <a:gd name="T27" fmla="*/ 7859 h 7860"/>
                <a:gd name="T28" fmla="*/ 5332 w 5333"/>
                <a:gd name="T29" fmla="*/ 7859 h 7860"/>
                <a:gd name="T30" fmla="*/ 5332 w 5333"/>
                <a:gd name="T31" fmla="*/ 4387 h 7860"/>
                <a:gd name="T32" fmla="*/ 5302 w 5333"/>
                <a:gd name="T33" fmla="*/ 4083 h 7860"/>
                <a:gd name="T34" fmla="*/ 2895 w 5333"/>
                <a:gd name="T35" fmla="*/ 1949 h 7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33" h="7860">
                  <a:moveTo>
                    <a:pt x="2895" y="1949"/>
                  </a:moveTo>
                  <a:lnTo>
                    <a:pt x="2895" y="1949"/>
                  </a:lnTo>
                  <a:cubicBezTo>
                    <a:pt x="2377" y="1949"/>
                    <a:pt x="1890" y="2133"/>
                    <a:pt x="1494" y="2407"/>
                  </a:cubicBezTo>
                  <a:cubicBezTo>
                    <a:pt x="1494" y="0"/>
                    <a:pt x="1494" y="0"/>
                    <a:pt x="1494" y="0"/>
                  </a:cubicBezTo>
                  <a:cubicBezTo>
                    <a:pt x="1463" y="0"/>
                    <a:pt x="1463" y="0"/>
                    <a:pt x="1463" y="0"/>
                  </a:cubicBezTo>
                  <a:cubicBezTo>
                    <a:pt x="0" y="0"/>
                    <a:pt x="0" y="0"/>
                    <a:pt x="0" y="0"/>
                  </a:cubicBezTo>
                  <a:cubicBezTo>
                    <a:pt x="0" y="30"/>
                    <a:pt x="0" y="30"/>
                    <a:pt x="0" y="30"/>
                  </a:cubicBezTo>
                  <a:cubicBezTo>
                    <a:pt x="0" y="7859"/>
                    <a:pt x="0" y="7859"/>
                    <a:pt x="0" y="7859"/>
                  </a:cubicBezTo>
                  <a:cubicBezTo>
                    <a:pt x="1494" y="7859"/>
                    <a:pt x="1494" y="7859"/>
                    <a:pt x="1494" y="7859"/>
                  </a:cubicBezTo>
                  <a:cubicBezTo>
                    <a:pt x="1494" y="4448"/>
                    <a:pt x="1494" y="4448"/>
                    <a:pt x="1494" y="4448"/>
                  </a:cubicBezTo>
                  <a:cubicBezTo>
                    <a:pt x="1494" y="3808"/>
                    <a:pt x="1890" y="3290"/>
                    <a:pt x="2651" y="3290"/>
                  </a:cubicBezTo>
                  <a:cubicBezTo>
                    <a:pt x="3291" y="3290"/>
                    <a:pt x="3809" y="3808"/>
                    <a:pt x="3809" y="4448"/>
                  </a:cubicBezTo>
                  <a:cubicBezTo>
                    <a:pt x="3840" y="7859"/>
                    <a:pt x="3840" y="7859"/>
                    <a:pt x="3840" y="7859"/>
                  </a:cubicBezTo>
                  <a:cubicBezTo>
                    <a:pt x="5272" y="7859"/>
                    <a:pt x="5272" y="7859"/>
                    <a:pt x="5272" y="7859"/>
                  </a:cubicBezTo>
                  <a:cubicBezTo>
                    <a:pt x="5332" y="7859"/>
                    <a:pt x="5332" y="7859"/>
                    <a:pt x="5332" y="7859"/>
                  </a:cubicBezTo>
                  <a:cubicBezTo>
                    <a:pt x="5332" y="4387"/>
                    <a:pt x="5332" y="4387"/>
                    <a:pt x="5332" y="4387"/>
                  </a:cubicBezTo>
                  <a:cubicBezTo>
                    <a:pt x="5332" y="4295"/>
                    <a:pt x="5302" y="4173"/>
                    <a:pt x="5302" y="4083"/>
                  </a:cubicBezTo>
                  <a:cubicBezTo>
                    <a:pt x="5150" y="2894"/>
                    <a:pt x="4144" y="1949"/>
                    <a:pt x="2895" y="1949"/>
                  </a:cubicBezTo>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2400"/>
            </a:p>
          </p:txBody>
        </p:sp>
      </p:grpSp>
      <p:sp>
        <p:nvSpPr>
          <p:cNvPr id="14" name="Text Placeholder 2">
            <a:extLst>
              <a:ext uri="{FF2B5EF4-FFF2-40B4-BE49-F238E27FC236}">
                <a16:creationId xmlns:a16="http://schemas.microsoft.com/office/drawing/2014/main" id="{D5EB987A-C9BE-4D4E-A450-A505B007E5A7}"/>
              </a:ext>
            </a:extLst>
          </p:cNvPr>
          <p:cNvSpPr>
            <a:spLocks noGrp="1"/>
          </p:cNvSpPr>
          <p:nvPr>
            <p:ph type="body" idx="1"/>
          </p:nvPr>
        </p:nvSpPr>
        <p:spPr>
          <a:xfrm>
            <a:off x="609600" y="1600201"/>
            <a:ext cx="10972800" cy="738664"/>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p:txBody>
      </p:sp>
      <p:sp>
        <p:nvSpPr>
          <p:cNvPr id="15" name="TextBox 14">
            <a:extLst>
              <a:ext uri="{FF2B5EF4-FFF2-40B4-BE49-F238E27FC236}">
                <a16:creationId xmlns:a16="http://schemas.microsoft.com/office/drawing/2014/main" id="{BF0F392D-F510-A846-ACA8-87AAF22525CB}"/>
              </a:ext>
            </a:extLst>
          </p:cNvPr>
          <p:cNvSpPr txBox="1"/>
          <p:nvPr userDrawn="1"/>
        </p:nvSpPr>
        <p:spPr>
          <a:xfrm>
            <a:off x="609601" y="6400804"/>
            <a:ext cx="630335" cy="123111"/>
          </a:xfrm>
          <a:prstGeom prst="rect">
            <a:avLst/>
          </a:prstGeom>
          <a:noFill/>
        </p:spPr>
        <p:txBody>
          <a:bodyPr wrap="square" lIns="0" tIns="0" rIns="0" bIns="0" rtlCol="0" anchor="b" anchorCtr="0">
            <a:spAutoFit/>
          </a:bodyPr>
          <a:lstStyle/>
          <a:p>
            <a:pPr marL="0" marR="0" indent="0" algn="l" defTabSz="914377" rtl="0" eaLnBrk="0" fontAlgn="base" latinLnBrk="0" hangingPunct="0">
              <a:lnSpc>
                <a:spcPct val="100000"/>
              </a:lnSpc>
              <a:spcBef>
                <a:spcPct val="0"/>
              </a:spcBef>
              <a:spcAft>
                <a:spcPct val="0"/>
              </a:spcAft>
              <a:buClrTx/>
              <a:buSzTx/>
              <a:buFontTx/>
              <a:buNone/>
              <a:tabLst/>
              <a:defRPr/>
            </a:pPr>
            <a:fld id="{BC0FA351-5A70-4EC9-BE2D-E8D941B01E50}" type="slidenum">
              <a:rPr lang="en-US" sz="800" b="0" i="0" smtClean="0">
                <a:solidFill>
                  <a:schemeClr val="tx1"/>
                </a:solidFill>
                <a:latin typeface="+mn-lt"/>
                <a:cs typeface="FS Thrive Elliot Regular"/>
              </a:rPr>
              <a:pPr marL="0" marR="0" indent="0" algn="l" defTabSz="914377" rtl="0" eaLnBrk="0" fontAlgn="base" latinLnBrk="0" hangingPunct="0">
                <a:lnSpc>
                  <a:spcPct val="100000"/>
                </a:lnSpc>
                <a:spcBef>
                  <a:spcPct val="0"/>
                </a:spcBef>
                <a:spcAft>
                  <a:spcPct val="0"/>
                </a:spcAft>
                <a:buClrTx/>
                <a:buSzTx/>
                <a:buFontTx/>
                <a:buNone/>
                <a:tabLst/>
                <a:defRPr/>
              </a:pPr>
              <a:t>‹#›</a:t>
            </a:fld>
            <a:endParaRPr lang="en-US" sz="800" b="0" i="0">
              <a:solidFill>
                <a:schemeClr val="tx1"/>
              </a:solidFill>
              <a:latin typeface="+mn-lt"/>
              <a:cs typeface="FS Thrive Elliot Regular"/>
            </a:endParaRPr>
          </a:p>
        </p:txBody>
      </p:sp>
      <p:sp>
        <p:nvSpPr>
          <p:cNvPr id="16" name="TextBox 15">
            <a:extLst>
              <a:ext uri="{FF2B5EF4-FFF2-40B4-BE49-F238E27FC236}">
                <a16:creationId xmlns:a16="http://schemas.microsoft.com/office/drawing/2014/main" id="{6EE14C57-F580-924A-B995-8E5C4B56C5E5}"/>
              </a:ext>
            </a:extLst>
          </p:cNvPr>
          <p:cNvSpPr txBox="1">
            <a:spLocks noChangeArrowheads="1"/>
          </p:cNvSpPr>
          <p:nvPr userDrawn="1"/>
        </p:nvSpPr>
        <p:spPr bwMode="auto">
          <a:xfrm>
            <a:off x="838201" y="6376795"/>
            <a:ext cx="9952567" cy="16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FS Thrive Elliot" charset="0"/>
                <a:ea typeface="ＭＳ Ｐゴシック" charset="0"/>
                <a:cs typeface="ＭＳ Ｐゴシック" charset="0"/>
              </a:defRPr>
            </a:lvl1pPr>
            <a:lvl2pPr marL="742950" indent="-285750">
              <a:defRPr>
                <a:solidFill>
                  <a:schemeClr val="tx1"/>
                </a:solidFill>
                <a:latin typeface="FS Thrive Elliot" charset="0"/>
                <a:ea typeface="ＭＳ Ｐゴシック" charset="0"/>
              </a:defRPr>
            </a:lvl2pPr>
            <a:lvl3pPr marL="1143000" indent="-228600">
              <a:defRPr>
                <a:solidFill>
                  <a:schemeClr val="tx1"/>
                </a:solidFill>
                <a:latin typeface="FS Thrive Elliot" charset="0"/>
                <a:ea typeface="ＭＳ Ｐゴシック" charset="0"/>
              </a:defRPr>
            </a:lvl3pPr>
            <a:lvl4pPr marL="1600200" indent="-228600">
              <a:defRPr>
                <a:solidFill>
                  <a:schemeClr val="tx1"/>
                </a:solidFill>
                <a:latin typeface="FS Thrive Elliot" charset="0"/>
                <a:ea typeface="ＭＳ Ｐゴシック" charset="0"/>
              </a:defRPr>
            </a:lvl4pPr>
            <a:lvl5pPr marL="2057400" indent="-228600">
              <a:defRPr>
                <a:solidFill>
                  <a:schemeClr val="tx1"/>
                </a:solidFill>
                <a:latin typeface="FS Thrive Elliot" charset="0"/>
                <a:ea typeface="ＭＳ Ｐゴシック" charset="0"/>
              </a:defRPr>
            </a:lvl5pPr>
            <a:lvl6pPr marL="2514600" indent="-228600" fontAlgn="base">
              <a:spcBef>
                <a:spcPct val="0"/>
              </a:spcBef>
              <a:spcAft>
                <a:spcPct val="0"/>
              </a:spcAft>
              <a:defRPr>
                <a:solidFill>
                  <a:schemeClr val="tx1"/>
                </a:solidFill>
                <a:latin typeface="FS Thrive Elliot" charset="0"/>
                <a:ea typeface="ＭＳ Ｐゴシック" charset="0"/>
              </a:defRPr>
            </a:lvl6pPr>
            <a:lvl7pPr marL="2971800" indent="-228600" fontAlgn="base">
              <a:spcBef>
                <a:spcPct val="0"/>
              </a:spcBef>
              <a:spcAft>
                <a:spcPct val="0"/>
              </a:spcAft>
              <a:defRPr>
                <a:solidFill>
                  <a:schemeClr val="tx1"/>
                </a:solidFill>
                <a:latin typeface="FS Thrive Elliot" charset="0"/>
                <a:ea typeface="ＭＳ Ｐゴシック" charset="0"/>
              </a:defRPr>
            </a:lvl7pPr>
            <a:lvl8pPr marL="3429000" indent="-228600" fontAlgn="base">
              <a:spcBef>
                <a:spcPct val="0"/>
              </a:spcBef>
              <a:spcAft>
                <a:spcPct val="0"/>
              </a:spcAft>
              <a:defRPr>
                <a:solidFill>
                  <a:schemeClr val="tx1"/>
                </a:solidFill>
                <a:latin typeface="FS Thrive Elliot" charset="0"/>
                <a:ea typeface="ＭＳ Ｐゴシック" charset="0"/>
              </a:defRPr>
            </a:lvl8pPr>
            <a:lvl9pPr marL="3886200" indent="-228600" fontAlgn="base">
              <a:spcBef>
                <a:spcPct val="0"/>
              </a:spcBef>
              <a:spcAft>
                <a:spcPct val="0"/>
              </a:spcAft>
              <a:defRPr>
                <a:solidFill>
                  <a:schemeClr val="tx1"/>
                </a:solidFill>
                <a:latin typeface="FS Thrive Elliot" charset="0"/>
                <a:ea typeface="ＭＳ Ｐゴシック" charset="0"/>
              </a:defRPr>
            </a:lvl9pPr>
          </a:lstStyle>
          <a:p>
            <a:pPr defTabSz="1219170" eaLnBrk="0" hangingPunct="0"/>
            <a:r>
              <a:rPr lang="en-US" sz="1067" b="1">
                <a:solidFill>
                  <a:srgbClr val="1D1918"/>
                </a:solidFill>
                <a:cs typeface="FS Thrive Elliot Regular" charset="0"/>
              </a:rPr>
              <a:t>Alight Solutions </a:t>
            </a:r>
            <a:endParaRPr lang="en-US" sz="1067">
              <a:solidFill>
                <a:srgbClr val="1D1918"/>
              </a:solidFill>
              <a:cs typeface="FS Thrive Elliot Regular" charset="0"/>
            </a:endParaRPr>
          </a:p>
        </p:txBody>
      </p:sp>
    </p:spTree>
    <p:extLst>
      <p:ext uri="{BB962C8B-B14F-4D97-AF65-F5344CB8AC3E}">
        <p14:creationId xmlns:p14="http://schemas.microsoft.com/office/powerpoint/2010/main" val="392225668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1" r:id="rId25"/>
  </p:sldLayoutIdLst>
  <p:hf sldNum="0" hdr="0" dt="0"/>
  <p:txStyles>
    <p:titleStyle>
      <a:lvl1pPr algn="l" defTabSz="457189" rtl="0" eaLnBrk="1" latinLnBrk="0" hangingPunct="1">
        <a:lnSpc>
          <a:spcPts val="2600"/>
        </a:lnSpc>
        <a:spcBef>
          <a:spcPct val="0"/>
        </a:spcBef>
        <a:buNone/>
        <a:defRPr lang="en-US" sz="2667" kern="1200" dirty="0">
          <a:solidFill>
            <a:schemeClr val="tx1"/>
          </a:solidFill>
          <a:latin typeface="+mj-lt"/>
          <a:ea typeface="+mj-ea"/>
          <a:cs typeface="FS Thrive Elliot Heavy"/>
        </a:defRPr>
      </a:lvl1pPr>
    </p:titleStyle>
    <p:bodyStyle>
      <a:lvl1pPr marL="342891" indent="-342891" algn="l" defTabSz="457189" rtl="0" eaLnBrk="1" latinLnBrk="0" hangingPunct="1">
        <a:lnSpc>
          <a:spcPct val="100000"/>
        </a:lnSpc>
        <a:spcBef>
          <a:spcPts val="0"/>
        </a:spcBef>
        <a:buFont typeface="System Font Regular"/>
        <a:buChar char="—"/>
        <a:defRPr sz="1600" b="0" i="0" kern="1200">
          <a:solidFill>
            <a:schemeClr val="tx1"/>
          </a:solidFill>
          <a:latin typeface="+mn-lt"/>
          <a:ea typeface="+mn-ea"/>
          <a:cs typeface="FS Thrive Elliot Regular"/>
        </a:defRPr>
      </a:lvl1pPr>
      <a:lvl2pPr marL="742932" indent="-285744" algn="l" defTabSz="457189" rtl="0" eaLnBrk="1" latinLnBrk="0" hangingPunct="1">
        <a:lnSpc>
          <a:spcPct val="100000"/>
        </a:lnSpc>
        <a:spcBef>
          <a:spcPts val="0"/>
        </a:spcBef>
        <a:buFont typeface="Arial" panose="020B0604020202020204" pitchFamily="34" charset="0"/>
        <a:buChar char="•"/>
        <a:defRPr sz="1600" b="0" i="0" kern="1200">
          <a:solidFill>
            <a:schemeClr val="tx1"/>
          </a:solidFill>
          <a:latin typeface="+mn-lt"/>
          <a:ea typeface="+mn-ea"/>
          <a:cs typeface="FS Thrive Elliot Regular"/>
        </a:defRPr>
      </a:lvl2pPr>
      <a:lvl3pPr marL="1142971" indent="-228594" algn="l" defTabSz="457189" rtl="0" eaLnBrk="1" latinLnBrk="0" hangingPunct="1">
        <a:lnSpc>
          <a:spcPct val="100000"/>
        </a:lnSpc>
        <a:spcBef>
          <a:spcPts val="0"/>
        </a:spcBef>
        <a:buFont typeface="Courier New" panose="02070309020205020404" pitchFamily="49" charset="0"/>
        <a:buChar char="o"/>
        <a:defRPr sz="1600" b="0" i="0" kern="1200">
          <a:solidFill>
            <a:schemeClr val="tx1"/>
          </a:solidFill>
          <a:latin typeface="+mn-lt"/>
          <a:ea typeface="+mn-ea"/>
          <a:cs typeface="FS Thrive Elliot Regular"/>
        </a:defRPr>
      </a:lvl3pPr>
      <a:lvl4pPr marL="1600160" indent="-228594" algn="l" defTabSz="457189" rtl="0" eaLnBrk="1" latinLnBrk="0" hangingPunct="1">
        <a:spcBef>
          <a:spcPct val="20000"/>
        </a:spcBef>
        <a:buFont typeface="Arial"/>
        <a:buChar char="–"/>
        <a:defRPr sz="1100" b="0" i="0" kern="1200">
          <a:solidFill>
            <a:schemeClr val="tx1"/>
          </a:solidFill>
          <a:latin typeface="FS Thrive Elliot Regular"/>
          <a:ea typeface="+mn-ea"/>
          <a:cs typeface="FS Thrive Elliot Regular"/>
        </a:defRPr>
      </a:lvl4pPr>
      <a:lvl5pPr marL="2057349" indent="-228594" algn="l" defTabSz="457189" rtl="0" eaLnBrk="1" latinLnBrk="0" hangingPunct="1">
        <a:spcBef>
          <a:spcPct val="20000"/>
        </a:spcBef>
        <a:buFont typeface="Arial"/>
        <a:buChar char="»"/>
        <a:defRPr sz="800" b="0" i="0" kern="1200">
          <a:solidFill>
            <a:schemeClr val="tx1"/>
          </a:solidFill>
          <a:latin typeface="FS Thrive Elliot Regular"/>
          <a:ea typeface="+mn-ea"/>
          <a:cs typeface="FS Thrive Elliot Regular"/>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0.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4.emf"/><Relationship Id="rId7" Type="http://schemas.openxmlformats.org/officeDocument/2006/relationships/image" Target="../media/image38.pn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hyperlink" Target="https://www.signupgenius.com/go/10C0F4DACAA2FA6FBC25-healthy3#/" TargetMode="Externa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diagramLayout" Target="../diagrams/layout6.xml"/><Relationship Id="rId7" Type="http://schemas.openxmlformats.org/officeDocument/2006/relationships/image" Target="../media/image48.emf"/><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xml"/><Relationship Id="rId5" Type="http://schemas.openxmlformats.org/officeDocument/2006/relationships/hyperlink" Target="http://fortworthtexas.gov/openenrollment/" TargetMode="External"/><Relationship Id="rId4" Type="http://schemas.openxmlformats.org/officeDocument/2006/relationships/hyperlink" Target="https://www.fortworthtexas.gov/departments/hr/employees/openenrollment"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www.cfwbenefits.com/"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benefits@fortworthtexas.gov"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FW logo revel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4068"/>
            <a:ext cx="12192000" cy="6858000"/>
          </a:xfrm>
          <a:prstGeom prst="rect">
            <a:avLst/>
          </a:prstGeom>
        </p:spPr>
      </p:pic>
      <p:sp>
        <p:nvSpPr>
          <p:cNvPr id="5" name="Slide Number Placeholder 4"/>
          <p:cNvSpPr>
            <a:spLocks noGrp="1"/>
          </p:cNvSpPr>
          <p:nvPr>
            <p:ph type="sldNum" sz="quarter" idx="12"/>
          </p:nvPr>
        </p:nvSpPr>
        <p:spPr/>
        <p:txBody>
          <a:bodyPr/>
          <a:lstStyle/>
          <a:p>
            <a:fld id="{B93A5F3A-C1DE-424A-9F3D-AD4AB00002EA}" type="slidenum">
              <a:rPr lang="en-US" smtClean="0">
                <a:solidFill>
                  <a:prstClr val="black">
                    <a:tint val="75000"/>
                  </a:prstClr>
                </a:solidFill>
              </a:rPr>
              <a:pPr/>
              <a:t>1</a:t>
            </a:fld>
            <a:endParaRPr lang="en-US" dirty="0">
              <a:solidFill>
                <a:prstClr val="black">
                  <a:tint val="75000"/>
                </a:prstClr>
              </a:solidFill>
            </a:endParaRPr>
          </a:p>
        </p:txBody>
      </p:sp>
      <p:sp>
        <p:nvSpPr>
          <p:cNvPr id="3" name="Subtitle 2"/>
          <p:cNvSpPr>
            <a:spLocks noGrp="1"/>
          </p:cNvSpPr>
          <p:nvPr>
            <p:ph type="subTitle" idx="1"/>
          </p:nvPr>
        </p:nvSpPr>
        <p:spPr>
          <a:xfrm>
            <a:off x="0" y="6352670"/>
            <a:ext cx="12192000" cy="491702"/>
          </a:xfrm>
        </p:spPr>
        <p:txBody>
          <a:bodyPr>
            <a:normAutofit lnSpcReduction="10000"/>
          </a:bodyPr>
          <a:lstStyle/>
          <a:p>
            <a:r>
              <a:rPr lang="en-US" sz="3200" dirty="0">
                <a:solidFill>
                  <a:schemeClr val="accent5">
                    <a:lumMod val="50000"/>
                  </a:schemeClr>
                </a:solidFill>
              </a:rPr>
              <a:t>Presented By Human Resources Department  </a:t>
            </a:r>
          </a:p>
          <a:p>
            <a:endParaRPr lang="en-US" sz="3200" dirty="0">
              <a:solidFill>
                <a:schemeClr val="accent5">
                  <a:lumMod val="50000"/>
                </a:schemeClr>
              </a:solidFill>
            </a:endParaRPr>
          </a:p>
        </p:txBody>
      </p:sp>
      <p:pic>
        <p:nvPicPr>
          <p:cNvPr id="2" name="Picture 1"/>
          <p:cNvPicPr>
            <a:picLocks noChangeAspect="1"/>
          </p:cNvPicPr>
          <p:nvPr/>
        </p:nvPicPr>
        <p:blipFill>
          <a:blip r:embed="rId6"/>
          <a:stretch>
            <a:fillRect/>
          </a:stretch>
        </p:blipFill>
        <p:spPr>
          <a:xfrm>
            <a:off x="0" y="17415"/>
            <a:ext cx="12192000" cy="6854653"/>
          </a:xfrm>
          <a:prstGeom prst="rect">
            <a:avLst/>
          </a:prstGeom>
        </p:spPr>
      </p:pic>
      <p:sp>
        <p:nvSpPr>
          <p:cNvPr id="4" name="Title 3"/>
          <p:cNvSpPr>
            <a:spLocks noGrp="1"/>
          </p:cNvSpPr>
          <p:nvPr>
            <p:ph type="ctrTitle"/>
          </p:nvPr>
        </p:nvSpPr>
        <p:spPr>
          <a:xfrm>
            <a:off x="1746703" y="3347"/>
            <a:ext cx="9144000" cy="1021945"/>
          </a:xfrm>
        </p:spPr>
        <p:txBody>
          <a:bodyPr>
            <a:normAutofit fontScale="90000"/>
          </a:bodyPr>
          <a:lstStyle/>
          <a:p>
            <a:r>
              <a:rPr lang="en-US" b="1" dirty="0">
                <a:ln>
                  <a:solidFill>
                    <a:schemeClr val="bg1"/>
                  </a:solidFill>
                </a:ln>
                <a:solidFill>
                  <a:schemeClr val="bg1"/>
                </a:solidFill>
                <a:effectLst>
                  <a:glow rad="139700">
                    <a:schemeClr val="accent5">
                      <a:satMod val="175000"/>
                      <a:alpha val="40000"/>
                    </a:schemeClr>
                  </a:glow>
                </a:effectLst>
              </a:rPr>
              <a:t>OCTOBER 13 – October 31, 2025</a:t>
            </a:r>
          </a:p>
        </p:txBody>
      </p:sp>
      <p:sp>
        <p:nvSpPr>
          <p:cNvPr id="8" name="Title 3"/>
          <p:cNvSpPr txBox="1">
            <a:spLocks/>
          </p:cNvSpPr>
          <p:nvPr/>
        </p:nvSpPr>
        <p:spPr>
          <a:xfrm>
            <a:off x="1392664" y="5699530"/>
            <a:ext cx="9144000" cy="1021945"/>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ln>
                  <a:solidFill>
                    <a:prstClr val="white"/>
                  </a:solidFill>
                </a:ln>
                <a:solidFill>
                  <a:prstClr val="white"/>
                </a:solidFill>
                <a:effectLst>
                  <a:glow rad="139700">
                    <a:srgbClr val="4472C4">
                      <a:satMod val="175000"/>
                      <a:alpha val="40000"/>
                    </a:srgbClr>
                  </a:glow>
                </a:effectLst>
              </a:rPr>
              <a:t>OPEN ENROLLMENT FOR PLAN YEAR 2026</a:t>
            </a:r>
          </a:p>
        </p:txBody>
      </p:sp>
    </p:spTree>
    <p:extLst>
      <p:ext uri="{BB962C8B-B14F-4D97-AF65-F5344CB8AC3E}">
        <p14:creationId xmlns:p14="http://schemas.microsoft.com/office/powerpoint/2010/main" val="3408212097"/>
      </p:ext>
    </p:extLst>
  </p:cSld>
  <p:clrMapOvr>
    <a:masterClrMapping/>
  </p:clrMapOvr>
  <mc:AlternateContent xmlns:mc="http://schemas.openxmlformats.org/markup-compatibility/2006" xmlns:p14="http://schemas.microsoft.com/office/powerpoint/2010/main">
    <mc:Choice Requires="p14">
      <p:transition spd="slow" p14:dur="2000" advTm="18423"/>
    </mc:Choice>
    <mc:Fallback xmlns="">
      <p:transition spd="slow" advTm="18423"/>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AA7A4-C8DB-E845-5E42-CE41FC2C455A}"/>
              </a:ext>
            </a:extLst>
          </p:cNvPr>
          <p:cNvSpPr>
            <a:spLocks noGrp="1"/>
          </p:cNvSpPr>
          <p:nvPr>
            <p:ph type="title"/>
          </p:nvPr>
        </p:nvSpPr>
        <p:spPr>
          <a:xfrm>
            <a:off x="6293963" y="584903"/>
            <a:ext cx="5257800" cy="1325563"/>
          </a:xfrm>
        </p:spPr>
        <p:txBody>
          <a:bodyPr>
            <a:normAutofit/>
          </a:bodyPr>
          <a:lstStyle/>
          <a:p>
            <a:r>
              <a:rPr lang="en-US" sz="4000" b="1" dirty="0">
                <a:solidFill>
                  <a:srgbClr val="00337F"/>
                </a:solidFill>
                <a:effectLst>
                  <a:outerShdw blurRad="38100" dist="38100" dir="2700000" algn="tl">
                    <a:srgbClr val="000000">
                      <a:alpha val="43137"/>
                    </a:srgbClr>
                  </a:outerShdw>
                </a:effectLst>
                <a:latin typeface="+mn-lt"/>
              </a:rPr>
              <a:t>Pharmacy- </a:t>
            </a:r>
            <a:r>
              <a:rPr lang="en-US" sz="4000" b="1" dirty="0" err="1">
                <a:solidFill>
                  <a:srgbClr val="00337F"/>
                </a:solidFill>
                <a:effectLst>
                  <a:outerShdw blurRad="38100" dist="38100" dir="2700000" algn="tl">
                    <a:srgbClr val="000000">
                      <a:alpha val="43137"/>
                    </a:srgbClr>
                  </a:outerShdw>
                </a:effectLst>
                <a:latin typeface="+mn-lt"/>
              </a:rPr>
              <a:t>Rightway</a:t>
            </a:r>
            <a:r>
              <a:rPr lang="en-US" sz="4000" b="1" dirty="0">
                <a:solidFill>
                  <a:srgbClr val="00337F"/>
                </a:solidFill>
                <a:effectLst>
                  <a:outerShdw blurRad="38100" dist="38100" dir="2700000" algn="tl">
                    <a:srgbClr val="000000">
                      <a:alpha val="43137"/>
                    </a:srgbClr>
                  </a:outerShdw>
                </a:effectLst>
                <a:latin typeface="+mn-lt"/>
              </a:rPr>
              <a:t>    </a:t>
            </a:r>
            <a:endParaRPr lang="en-US" sz="4000" dirty="0">
              <a:latin typeface="+mn-lt"/>
            </a:endParaRPr>
          </a:p>
        </p:txBody>
      </p:sp>
      <p:sp>
        <p:nvSpPr>
          <p:cNvPr id="3" name="Content Placeholder 2">
            <a:extLst>
              <a:ext uri="{FF2B5EF4-FFF2-40B4-BE49-F238E27FC236}">
                <a16:creationId xmlns:a16="http://schemas.microsoft.com/office/drawing/2014/main" id="{92EA44A6-D180-6F61-D86F-D975E4CFAC8B}"/>
              </a:ext>
            </a:extLst>
          </p:cNvPr>
          <p:cNvSpPr>
            <a:spLocks noGrp="1"/>
          </p:cNvSpPr>
          <p:nvPr>
            <p:ph idx="1"/>
          </p:nvPr>
        </p:nvSpPr>
        <p:spPr>
          <a:xfrm>
            <a:off x="774677" y="1801812"/>
            <a:ext cx="8001232" cy="3254375"/>
          </a:xfrm>
        </p:spPr>
        <p:txBody>
          <a:bodyPr/>
          <a:lstStyle/>
          <a:p>
            <a:r>
              <a:rPr lang="en-US" sz="2200" dirty="0"/>
              <a:t>Separate ID card</a:t>
            </a:r>
          </a:p>
          <a:p>
            <a:r>
              <a:rPr lang="en-US" sz="2200" dirty="0"/>
              <a:t>Copay for weight loss medication effective January 1, 2026</a:t>
            </a:r>
          </a:p>
          <a:p>
            <a:r>
              <a:rPr lang="en-US" sz="2200" dirty="0"/>
              <a:t>No mandatory pharmacy for your 90-day maintenance medication </a:t>
            </a:r>
          </a:p>
          <a:p>
            <a:r>
              <a:rPr lang="en-US" sz="2200" dirty="0"/>
              <a:t>Walgreens mail order and specialty</a:t>
            </a:r>
          </a:p>
          <a:p>
            <a:r>
              <a:rPr lang="en-US" sz="2200" dirty="0"/>
              <a:t>Mark Cuban, Cost Plus Drugs </a:t>
            </a:r>
          </a:p>
          <a:p>
            <a:pPr marL="0" indent="0">
              <a:buNone/>
            </a:pPr>
            <a:endParaRPr lang="en-US" sz="2200" dirty="0"/>
          </a:p>
          <a:p>
            <a:pPr marL="0" indent="0">
              <a:buNone/>
            </a:pPr>
            <a:endParaRPr lang="en-US" sz="2200" dirty="0"/>
          </a:p>
          <a:p>
            <a:endParaRPr lang="en-US" dirty="0"/>
          </a:p>
        </p:txBody>
      </p:sp>
      <p:pic>
        <p:nvPicPr>
          <p:cNvPr id="5" name="Picture 4" descr="A picture containing text, clock&#10;&#10;AI-generated content may be incorrect.">
            <a:extLst>
              <a:ext uri="{FF2B5EF4-FFF2-40B4-BE49-F238E27FC236}">
                <a16:creationId xmlns:a16="http://schemas.microsoft.com/office/drawing/2014/main" id="{30F7355C-60C3-8A65-68A5-71E24BD9CE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30851" y="3448936"/>
            <a:ext cx="3590919" cy="741643"/>
          </a:xfrm>
          <a:prstGeom prst="rect">
            <a:avLst/>
          </a:prstGeom>
        </p:spPr>
      </p:pic>
      <p:pic>
        <p:nvPicPr>
          <p:cNvPr id="9" name="Picture 8" descr="Graphical user interface, application&#10;&#10;AI-generated content may be incorrect.">
            <a:extLst>
              <a:ext uri="{FF2B5EF4-FFF2-40B4-BE49-F238E27FC236}">
                <a16:creationId xmlns:a16="http://schemas.microsoft.com/office/drawing/2014/main" id="{111976AF-87F6-9FEB-921B-C12EE41160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3453" y="2188071"/>
            <a:ext cx="2035208" cy="4019817"/>
          </a:xfrm>
          <a:prstGeom prst="rect">
            <a:avLst/>
          </a:prstGeom>
        </p:spPr>
      </p:pic>
      <p:grpSp>
        <p:nvGrpSpPr>
          <p:cNvPr id="7" name="Group 6">
            <a:extLst>
              <a:ext uri="{FF2B5EF4-FFF2-40B4-BE49-F238E27FC236}">
                <a16:creationId xmlns:a16="http://schemas.microsoft.com/office/drawing/2014/main" id="{63E72089-720C-EB73-63E2-CA13046B292B}"/>
              </a:ext>
            </a:extLst>
          </p:cNvPr>
          <p:cNvGrpSpPr/>
          <p:nvPr/>
        </p:nvGrpSpPr>
        <p:grpSpPr>
          <a:xfrm>
            <a:off x="382542" y="4560863"/>
            <a:ext cx="5148309" cy="1993375"/>
            <a:chOff x="6556075" y="4132053"/>
            <a:chExt cx="4797725" cy="1949570"/>
          </a:xfrm>
          <a:solidFill>
            <a:schemeClr val="accent5">
              <a:lumMod val="50000"/>
            </a:schemeClr>
          </a:solidFill>
        </p:grpSpPr>
        <p:sp>
          <p:nvSpPr>
            <p:cNvPr id="4" name="Rectangle: Rounded Corners 3">
              <a:extLst>
                <a:ext uri="{FF2B5EF4-FFF2-40B4-BE49-F238E27FC236}">
                  <a16:creationId xmlns:a16="http://schemas.microsoft.com/office/drawing/2014/main" id="{0A4EEC7E-3961-C643-07A5-2A7BE970F76E}"/>
                </a:ext>
              </a:extLst>
            </p:cNvPr>
            <p:cNvSpPr/>
            <p:nvPr/>
          </p:nvSpPr>
          <p:spPr>
            <a:xfrm>
              <a:off x="6556075" y="4132053"/>
              <a:ext cx="4797725" cy="1949570"/>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3579636-E691-7BB1-B4DC-F37148811108}"/>
                </a:ext>
              </a:extLst>
            </p:cNvPr>
            <p:cNvSpPr txBox="1"/>
            <p:nvPr/>
          </p:nvSpPr>
          <p:spPr>
            <a:xfrm>
              <a:off x="6638522" y="4270889"/>
              <a:ext cx="4602011" cy="1414762"/>
            </a:xfrm>
            <a:prstGeom prst="rect">
              <a:avLst/>
            </a:prstGeom>
            <a:grpFill/>
            <a:ln>
              <a:noFill/>
            </a:ln>
            <a:effectLst>
              <a:softEdge rad="127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white"/>
                  </a:solidFill>
                  <a:effectLst/>
                  <a:uLnTx/>
                  <a:uFillTx/>
                  <a:latin typeface="Calibri" panose="020F0502020204030204"/>
                  <a:ea typeface="+mn-ea"/>
                  <a:cs typeface="+mn-cs"/>
                </a:rPr>
                <a:t>Rightway</a:t>
              </a: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 Health Guides ready to assist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algn="ctr"/>
              <a:r>
                <a:rPr lang="en-US" sz="2200" dirty="0">
                  <a:solidFill>
                    <a:schemeClr val="bg1"/>
                  </a:solidFill>
                </a:rPr>
                <a:t>Member Services: 833-502-9052</a:t>
              </a:r>
            </a:p>
            <a:p>
              <a:pPr algn="ctr"/>
              <a:r>
                <a:rPr lang="en-US" sz="2200" dirty="0">
                  <a:solidFill>
                    <a:schemeClr val="bg1"/>
                  </a:solidFill>
                </a:rPr>
                <a:t>Website: joinrightway.com/</a:t>
              </a:r>
              <a:r>
                <a:rPr lang="en-US" sz="2200" dirty="0" err="1">
                  <a:solidFill>
                    <a:schemeClr val="bg1"/>
                  </a:solidFill>
                </a:rPr>
                <a:t>rx</a:t>
              </a:r>
              <a:endParaRPr lang="en-US" sz="2200" dirty="0">
                <a:solidFill>
                  <a:schemeClr val="bg1"/>
                </a:solidFill>
              </a:endParaRPr>
            </a:p>
          </p:txBody>
        </p:sp>
      </p:grpSp>
      <p:pic>
        <p:nvPicPr>
          <p:cNvPr id="11" name="Picture 10" descr="Qr code&#10;&#10;AI-generated content may be incorrect.">
            <a:extLst>
              <a:ext uri="{FF2B5EF4-FFF2-40B4-BE49-F238E27FC236}">
                <a16:creationId xmlns:a16="http://schemas.microsoft.com/office/drawing/2014/main" id="{39B809CF-73D1-AADF-902E-50CABD7878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5901" y="4452650"/>
            <a:ext cx="2209800" cy="2209800"/>
          </a:xfrm>
          <a:prstGeom prst="rect">
            <a:avLst/>
          </a:prstGeom>
        </p:spPr>
      </p:pic>
      <p:sp>
        <p:nvSpPr>
          <p:cNvPr id="8" name="TextBox 7">
            <a:extLst>
              <a:ext uri="{FF2B5EF4-FFF2-40B4-BE49-F238E27FC236}">
                <a16:creationId xmlns:a16="http://schemas.microsoft.com/office/drawing/2014/main" id="{1F11F88C-1EE2-5F09-0595-A0B4A2EFDE79}"/>
              </a:ext>
            </a:extLst>
          </p:cNvPr>
          <p:cNvSpPr txBox="1"/>
          <p:nvPr/>
        </p:nvSpPr>
        <p:spPr>
          <a:xfrm>
            <a:off x="6133942" y="4277936"/>
            <a:ext cx="2573718" cy="369332"/>
          </a:xfrm>
          <a:prstGeom prst="rect">
            <a:avLst/>
          </a:prstGeom>
          <a:noFill/>
        </p:spPr>
        <p:txBody>
          <a:bodyPr wrap="none" rtlCol="0">
            <a:spAutoFit/>
          </a:bodyPr>
          <a:lstStyle/>
          <a:p>
            <a:r>
              <a:rPr lang="en-US" dirty="0"/>
              <a:t>Download the app today!</a:t>
            </a:r>
          </a:p>
        </p:txBody>
      </p:sp>
    </p:spTree>
    <p:extLst>
      <p:ext uri="{BB962C8B-B14F-4D97-AF65-F5344CB8AC3E}">
        <p14:creationId xmlns:p14="http://schemas.microsoft.com/office/powerpoint/2010/main" val="2337858072"/>
      </p:ext>
    </p:extLst>
  </p:cSld>
  <p:clrMapOvr>
    <a:masterClrMapping/>
  </p:clrMapOvr>
  <mc:AlternateContent xmlns:mc="http://schemas.openxmlformats.org/markup-compatibility/2006" xmlns:p14="http://schemas.microsoft.com/office/powerpoint/2010/main">
    <mc:Choice Requires="p14">
      <p:transition spd="slow" p14:dur="2000" advTm="88010"/>
    </mc:Choice>
    <mc:Fallback xmlns="">
      <p:transition spd="slow" advTm="8801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A79AF-FC60-284C-70BB-06CD6DCE6A5A}"/>
              </a:ext>
            </a:extLst>
          </p:cNvPr>
          <p:cNvSpPr>
            <a:spLocks noGrp="1"/>
          </p:cNvSpPr>
          <p:nvPr>
            <p:ph type="title"/>
          </p:nvPr>
        </p:nvSpPr>
        <p:spPr>
          <a:xfrm>
            <a:off x="4502988" y="767301"/>
            <a:ext cx="7083725" cy="1325563"/>
          </a:xfrm>
        </p:spPr>
        <p:txBody>
          <a:bodyPr>
            <a:normAutofit fontScale="90000"/>
          </a:bodyPr>
          <a:lstStyle/>
          <a:p>
            <a:pPr algn="ctr"/>
            <a:r>
              <a:rPr lang="en-US" altLang="en-US" b="1" dirty="0">
                <a:solidFill>
                  <a:srgbClr val="00337F"/>
                </a:solidFill>
                <a:effectLst>
                  <a:outerShdw blurRad="38100" dist="38100" dir="2700000" algn="tl">
                    <a:srgbClr val="000000">
                      <a:alpha val="43137"/>
                    </a:srgbClr>
                  </a:outerShdw>
                </a:effectLst>
                <a:latin typeface="+mn-lt"/>
              </a:rPr>
              <a:t>Alight – Healthcare Concierge</a:t>
            </a:r>
            <a:br>
              <a:rPr lang="en-US" altLang="en-US" b="1" dirty="0">
                <a:solidFill>
                  <a:srgbClr val="00337F"/>
                </a:solidFill>
                <a:effectLst>
                  <a:outerShdw blurRad="38100" dist="38100" dir="2700000" algn="tl">
                    <a:srgbClr val="000000">
                      <a:alpha val="43137"/>
                    </a:srgbClr>
                  </a:outerShdw>
                </a:effectLst>
                <a:latin typeface="+mn-lt"/>
              </a:rPr>
            </a:br>
            <a:r>
              <a:rPr lang="en-US" sz="2700" dirty="0">
                <a:solidFill>
                  <a:srgbClr val="002060"/>
                </a:solidFill>
                <a:latin typeface="+mn-lt"/>
              </a:rPr>
              <a:t>A connected experience – right time, right resource</a:t>
            </a:r>
            <a:r>
              <a:rPr lang="en-US" altLang="en-US" sz="2700" b="1" dirty="0">
                <a:solidFill>
                  <a:srgbClr val="002060"/>
                </a:solidFill>
                <a:effectLst>
                  <a:outerShdw blurRad="38100" dist="38100" dir="2700000" algn="tl">
                    <a:srgbClr val="000000">
                      <a:alpha val="43137"/>
                    </a:srgbClr>
                  </a:outerShdw>
                </a:effectLst>
                <a:latin typeface="+mn-lt"/>
              </a:rPr>
              <a:t> </a:t>
            </a:r>
          </a:p>
        </p:txBody>
      </p:sp>
      <p:sp>
        <p:nvSpPr>
          <p:cNvPr id="5" name="TextBox 21">
            <a:extLst>
              <a:ext uri="{FF2B5EF4-FFF2-40B4-BE49-F238E27FC236}">
                <a16:creationId xmlns:a16="http://schemas.microsoft.com/office/drawing/2014/main" id="{082E8AC2-08A5-2B67-8C37-050C7BE43E55}"/>
              </a:ext>
            </a:extLst>
          </p:cNvPr>
          <p:cNvSpPr txBox="1"/>
          <p:nvPr/>
        </p:nvSpPr>
        <p:spPr>
          <a:xfrm>
            <a:off x="322253" y="2060964"/>
            <a:ext cx="5155511" cy="302955"/>
          </a:xfrm>
          <a:prstGeom prst="roundRect">
            <a:avLst>
              <a:gd name="adj" fmla="val 50000"/>
            </a:avLst>
          </a:prstGeom>
          <a:solidFill>
            <a:schemeClr val="accent6"/>
          </a:solidFill>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0950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FS Thrive Elliot"/>
                <a:ea typeface="+mn-ea"/>
                <a:cs typeface="+mn-cs"/>
              </a:rPr>
              <a:t>Comprehensive Benefits Navigation</a:t>
            </a:r>
          </a:p>
        </p:txBody>
      </p:sp>
      <p:sp>
        <p:nvSpPr>
          <p:cNvPr id="6" name="TextBox 21">
            <a:extLst>
              <a:ext uri="{FF2B5EF4-FFF2-40B4-BE49-F238E27FC236}">
                <a16:creationId xmlns:a16="http://schemas.microsoft.com/office/drawing/2014/main" id="{EE12758E-197B-6DC8-3AEC-3514FD5AA7E9}"/>
              </a:ext>
            </a:extLst>
          </p:cNvPr>
          <p:cNvSpPr txBox="1"/>
          <p:nvPr/>
        </p:nvSpPr>
        <p:spPr>
          <a:xfrm>
            <a:off x="259180" y="4544782"/>
            <a:ext cx="5227781" cy="302955"/>
          </a:xfrm>
          <a:prstGeom prst="roundRect">
            <a:avLst>
              <a:gd name="adj" fmla="val 50000"/>
            </a:avLst>
          </a:prstGeom>
          <a:solidFill>
            <a:schemeClr val="accent3"/>
          </a:solidFill>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0950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FS Thrive Elliot"/>
                <a:ea typeface="+mn-ea"/>
                <a:cs typeface="+mn-cs"/>
              </a:rPr>
              <a:t>Expert Medical Opinions (EMO)</a:t>
            </a:r>
            <a:endParaRPr kumimoji="0" lang="en-US" sz="1400" b="0" i="0" u="none" strike="noStrike" kern="1200" cap="none" spc="0" normalizeH="0" baseline="0" noProof="0" dirty="0">
              <a:ln>
                <a:noFill/>
              </a:ln>
              <a:solidFill>
                <a:srgbClr val="000000"/>
              </a:solidFill>
              <a:effectLst/>
              <a:uLnTx/>
              <a:uFillTx/>
              <a:latin typeface="FS Thrive Elliot"/>
              <a:ea typeface="+mn-ea"/>
              <a:cs typeface="+mn-cs"/>
            </a:endParaRPr>
          </a:p>
        </p:txBody>
      </p:sp>
      <p:sp>
        <p:nvSpPr>
          <p:cNvPr id="7" name="TextBox 21">
            <a:extLst>
              <a:ext uri="{FF2B5EF4-FFF2-40B4-BE49-F238E27FC236}">
                <a16:creationId xmlns:a16="http://schemas.microsoft.com/office/drawing/2014/main" id="{950D8A1F-0E4D-749B-1F2B-829B3AEDA15D}"/>
              </a:ext>
            </a:extLst>
          </p:cNvPr>
          <p:cNvSpPr txBox="1"/>
          <p:nvPr/>
        </p:nvSpPr>
        <p:spPr>
          <a:xfrm>
            <a:off x="286118" y="3224990"/>
            <a:ext cx="5246173" cy="302955"/>
          </a:xfrm>
          <a:prstGeom prst="roundRect">
            <a:avLst>
              <a:gd name="adj" fmla="val 50000"/>
            </a:avLst>
          </a:prstGeom>
          <a:solidFill>
            <a:schemeClr val="accent4"/>
          </a:solidFill>
        </p:spPr>
        <p:txBody>
          <a:bodyPr wrap="square" lIns="0" tIns="0" rIns="0" bIns="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0950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FS Thrive Elliot"/>
                <a:ea typeface="+mn-ea"/>
                <a:cs typeface="+mn-cs"/>
              </a:rPr>
              <a:t>Clinical &amp; Surgery Decision Support</a:t>
            </a:r>
            <a:endParaRPr kumimoji="0" lang="en-US" sz="1400" b="0" i="0" u="none" strike="noStrike" kern="1200" cap="none" spc="0" normalizeH="0" baseline="0" noProof="0" dirty="0">
              <a:ln>
                <a:noFill/>
              </a:ln>
              <a:solidFill>
                <a:srgbClr val="000000"/>
              </a:solidFill>
              <a:effectLst/>
              <a:uLnTx/>
              <a:uFillTx/>
              <a:latin typeface="FS Thrive Elliot"/>
              <a:ea typeface="+mn-ea"/>
              <a:cs typeface="+mn-cs"/>
            </a:endParaRPr>
          </a:p>
        </p:txBody>
      </p:sp>
      <p:graphicFrame>
        <p:nvGraphicFramePr>
          <p:cNvPr id="9" name="Table 5">
            <a:extLst>
              <a:ext uri="{FF2B5EF4-FFF2-40B4-BE49-F238E27FC236}">
                <a16:creationId xmlns:a16="http://schemas.microsoft.com/office/drawing/2014/main" id="{E022EC29-113A-06F9-1D6C-1CBE6E3E78A2}"/>
              </a:ext>
            </a:extLst>
          </p:cNvPr>
          <p:cNvGraphicFramePr>
            <a:graphicFrameLocks noGrp="1"/>
          </p:cNvGraphicFramePr>
          <p:nvPr>
            <p:extLst>
              <p:ext uri="{D42A27DB-BD31-4B8C-83A1-F6EECF244321}">
                <p14:modId xmlns:p14="http://schemas.microsoft.com/office/powerpoint/2010/main" val="4292440579"/>
              </p:ext>
            </p:extLst>
          </p:nvPr>
        </p:nvGraphicFramePr>
        <p:xfrm>
          <a:off x="354564" y="2371175"/>
          <a:ext cx="5109280" cy="783517"/>
        </p:xfrm>
        <a:graphic>
          <a:graphicData uri="http://schemas.openxmlformats.org/drawingml/2006/table">
            <a:tbl>
              <a:tblPr firstRow="1" bandRow="1">
                <a:tableStyleId>{5C22544A-7EE6-4342-B048-85BDC9FD1C3A}</a:tableStyleId>
              </a:tblPr>
              <a:tblGrid>
                <a:gridCol w="2554640">
                  <a:extLst>
                    <a:ext uri="{9D8B030D-6E8A-4147-A177-3AD203B41FA5}">
                      <a16:colId xmlns:a16="http://schemas.microsoft.com/office/drawing/2014/main" val="2202142007"/>
                    </a:ext>
                  </a:extLst>
                </a:gridCol>
                <a:gridCol w="2554640">
                  <a:extLst>
                    <a:ext uri="{9D8B030D-6E8A-4147-A177-3AD203B41FA5}">
                      <a16:colId xmlns:a16="http://schemas.microsoft.com/office/drawing/2014/main" val="3746462363"/>
                    </a:ext>
                  </a:extLst>
                </a:gridCol>
              </a:tblGrid>
              <a:tr h="783517">
                <a:tc>
                  <a:txBody>
                    <a:bodyPr/>
                    <a:lstStyle/>
                    <a:p>
                      <a:pPr marL="171450" marR="0" lvl="0" indent="-171450" algn="l" defTabSz="25715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cap="none" spc="0" normalizeH="0" baseline="0" noProof="0" dirty="0">
                          <a:ln>
                            <a:noFill/>
                          </a:ln>
                          <a:solidFill>
                            <a:srgbClr val="000000"/>
                          </a:solidFill>
                          <a:effectLst/>
                          <a:uLnTx/>
                          <a:uFillTx/>
                          <a:latin typeface="+mn-lt"/>
                          <a:ea typeface="+mn-ea"/>
                          <a:cs typeface="+mn-cs"/>
                        </a:rPr>
                        <a:t>--</a:t>
                      </a:r>
                      <a:r>
                        <a:rPr kumimoji="0" lang="en-US" sz="1000" b="0" i="0" u="none" strike="noStrike" kern="1200" cap="none" spc="0" normalizeH="0" baseline="0" noProof="0" dirty="0">
                          <a:ln>
                            <a:noFill/>
                          </a:ln>
                          <a:solidFill>
                            <a:srgbClr val="000000"/>
                          </a:solidFill>
                          <a:effectLst/>
                          <a:uLnTx/>
                          <a:uFillTx/>
                          <a:latin typeface="+mn-lt"/>
                          <a:ea typeface="+mn-ea"/>
                          <a:cs typeface="+mn-cs"/>
                        </a:rPr>
                        <a:t>General benefits questions</a:t>
                      </a:r>
                    </a:p>
                    <a:p>
                      <a:pPr marL="171450" marR="0" lvl="0" indent="-171450" algn="l" rtl="0" eaLnBrk="1" fontAlgn="auto" latinLnBrk="0" hangingPunct="1">
                        <a:lnSpc>
                          <a:spcPct val="100000"/>
                        </a:lnSpc>
                        <a:spcBef>
                          <a:spcPts val="0"/>
                        </a:spcBef>
                        <a:spcAft>
                          <a:spcPts val="0"/>
                        </a:spcAft>
                        <a:buClrTx/>
                        <a:buSzTx/>
                        <a:buFont typeface="Calibri" panose="020B0604020202020204" pitchFamily="34" charset="0"/>
                        <a:buChar char="-"/>
                      </a:pPr>
                      <a:r>
                        <a:rPr lang="en-US" sz="1000" b="0" i="0" u="none" strike="noStrike" kern="1200" cap="none" spc="0" normalizeH="0" baseline="0" noProof="0" dirty="0">
                          <a:ln>
                            <a:noFill/>
                          </a:ln>
                          <a:solidFill>
                            <a:srgbClr val="000000"/>
                          </a:solidFill>
                          <a:effectLst/>
                          <a:uLnTx/>
                          <a:uFillTx/>
                          <a:latin typeface="+mn-lt"/>
                          <a:ea typeface="+mn-ea"/>
                          <a:cs typeface="+mn-cs"/>
                        </a:rPr>
                        <a:t>--</a:t>
                      </a:r>
                      <a:r>
                        <a:rPr kumimoji="0" lang="en-US" sz="1000" b="0" i="0" u="none" strike="noStrike" kern="1200" cap="none" spc="0" normalizeH="0" baseline="0" noProof="0" dirty="0">
                          <a:ln>
                            <a:noFill/>
                          </a:ln>
                          <a:solidFill>
                            <a:srgbClr val="000000"/>
                          </a:solidFill>
                          <a:effectLst/>
                          <a:uLnTx/>
                          <a:uFillTx/>
                          <a:latin typeface="+mn-lt"/>
                          <a:ea typeface="+mn-ea"/>
                          <a:cs typeface="+mn-cs"/>
                        </a:rPr>
                        <a:t>Provider recommendations</a:t>
                      </a:r>
                    </a:p>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1000" b="0" i="0" u="none" strike="noStrike" kern="1200" cap="none" spc="0" normalizeH="0" baseline="0" noProof="0" dirty="0">
                          <a:ln>
                            <a:noFill/>
                          </a:ln>
                          <a:solidFill>
                            <a:srgbClr val="000000"/>
                          </a:solidFill>
                          <a:effectLst/>
                          <a:uLnTx/>
                          <a:uFillTx/>
                          <a:latin typeface="+mn-lt"/>
                          <a:ea typeface="+mn-ea"/>
                          <a:cs typeface="+mn-cs"/>
                        </a:rPr>
                        <a:t> -</a:t>
                      </a:r>
                      <a:r>
                        <a:rPr kumimoji="0" lang="en-US" sz="1000" b="0" i="0" u="none" strike="noStrike" kern="1200" cap="none" spc="0" normalizeH="0" baseline="0" noProof="0" dirty="0">
                          <a:ln>
                            <a:noFill/>
                          </a:ln>
                          <a:solidFill>
                            <a:srgbClr val="000000"/>
                          </a:solidFill>
                          <a:effectLst/>
                          <a:uLnTx/>
                          <a:uFillTx/>
                          <a:latin typeface="+mn-lt"/>
                          <a:ea typeface="+mn-ea"/>
                          <a:cs typeface="+mn-cs"/>
                        </a:rPr>
                        <a:t>Procedure cost estimates</a:t>
                      </a:r>
                    </a:p>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1000" b="0" i="0" u="none" strike="noStrike" kern="1200" cap="none" spc="0" normalizeH="0" baseline="0" noProof="0" dirty="0">
                          <a:ln>
                            <a:noFill/>
                          </a:ln>
                          <a:solidFill>
                            <a:srgbClr val="000000"/>
                          </a:solidFill>
                          <a:effectLst/>
                          <a:uLnTx/>
                          <a:uFillTx/>
                          <a:latin typeface="+mn-lt"/>
                          <a:ea typeface="+mn-ea"/>
                          <a:cs typeface="+mn-cs"/>
                        </a:rPr>
                        <a:t> -</a:t>
                      </a:r>
                      <a:r>
                        <a:rPr kumimoji="0" lang="en-US" sz="1000" b="0" i="0" u="none" strike="noStrike" kern="1200" cap="none" spc="0" normalizeH="0" baseline="0" noProof="0" dirty="0">
                          <a:ln>
                            <a:noFill/>
                          </a:ln>
                          <a:solidFill>
                            <a:srgbClr val="000000"/>
                          </a:solidFill>
                          <a:effectLst/>
                          <a:uLnTx/>
                          <a:uFillTx/>
                          <a:latin typeface="+mn-lt"/>
                          <a:ea typeface="+mn-ea"/>
                          <a:cs typeface="+mn-cs"/>
                        </a:rPr>
                        <a:t>Program referrals</a:t>
                      </a:r>
                    </a:p>
                  </a:txBody>
                  <a:tcPr>
                    <a:solidFill>
                      <a:schemeClr val="bg1"/>
                    </a:solidFill>
                  </a:tcPr>
                </a:tc>
                <a:tc>
                  <a:txBody>
                    <a:bodyPr/>
                    <a:lstStyle/>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1000" b="0" i="0" u="none" strike="noStrike" kern="1200" cap="none" spc="0" normalizeH="0" baseline="0" noProof="0" dirty="0">
                          <a:ln>
                            <a:noFill/>
                          </a:ln>
                          <a:solidFill>
                            <a:srgbClr val="000000"/>
                          </a:solidFill>
                          <a:effectLst/>
                          <a:uLnTx/>
                          <a:uFillTx/>
                          <a:latin typeface="+mn-lt"/>
                          <a:ea typeface="+mn-ea"/>
                          <a:cs typeface="+mn-cs"/>
                        </a:rPr>
                        <a:t> -</a:t>
                      </a:r>
                      <a:r>
                        <a:rPr kumimoji="0" lang="en-US" sz="1000" b="0" i="0" u="none" strike="noStrike" kern="1200" cap="none" spc="0" normalizeH="0" baseline="0" noProof="0" dirty="0">
                          <a:ln>
                            <a:noFill/>
                          </a:ln>
                          <a:solidFill>
                            <a:srgbClr val="000000"/>
                          </a:solidFill>
                          <a:effectLst/>
                          <a:uLnTx/>
                          <a:uFillTx/>
                          <a:latin typeface="+mn-lt"/>
                          <a:ea typeface="+mn-ea"/>
                          <a:cs typeface="+mn-cs"/>
                        </a:rPr>
                        <a:t>Coordination of care</a:t>
                      </a:r>
                    </a:p>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1000" b="0" i="0" u="none" strike="noStrike" kern="1200" cap="none" spc="0" normalizeH="0" baseline="0" noProof="0" dirty="0">
                          <a:ln>
                            <a:noFill/>
                          </a:ln>
                          <a:solidFill>
                            <a:srgbClr val="000000"/>
                          </a:solidFill>
                          <a:effectLst/>
                          <a:uLnTx/>
                          <a:uFillTx/>
                          <a:latin typeface="+mn-lt"/>
                          <a:ea typeface="+mn-ea"/>
                          <a:cs typeface="+mn-cs"/>
                        </a:rPr>
                        <a:t> -</a:t>
                      </a:r>
                      <a:r>
                        <a:rPr kumimoji="0" lang="en-US" sz="1000" b="0" i="0" u="none" strike="noStrike" kern="1200" cap="none" spc="0" normalizeH="0" baseline="0" noProof="0" dirty="0">
                          <a:ln>
                            <a:noFill/>
                          </a:ln>
                          <a:solidFill>
                            <a:srgbClr val="000000"/>
                          </a:solidFill>
                          <a:effectLst/>
                          <a:uLnTx/>
                          <a:uFillTx/>
                          <a:latin typeface="+mn-lt"/>
                          <a:ea typeface="+mn-ea"/>
                          <a:cs typeface="+mn-cs"/>
                        </a:rPr>
                        <a:t>Prescription reviews</a:t>
                      </a:r>
                    </a:p>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1000" b="0" i="0" u="none" strike="noStrike" kern="1200" cap="none" spc="0" normalizeH="0" baseline="0" noProof="0" dirty="0">
                          <a:ln>
                            <a:noFill/>
                          </a:ln>
                          <a:solidFill>
                            <a:srgbClr val="000000"/>
                          </a:solidFill>
                          <a:effectLst/>
                          <a:uLnTx/>
                          <a:uFillTx/>
                          <a:latin typeface="+mn-lt"/>
                          <a:ea typeface="+mn-ea"/>
                          <a:cs typeface="+mn-cs"/>
                        </a:rPr>
                        <a:t> -</a:t>
                      </a:r>
                      <a:r>
                        <a:rPr kumimoji="0" lang="en-US" sz="1000" b="0" i="0" u="none" strike="noStrike" kern="1200" cap="none" spc="0" normalizeH="0" baseline="0" noProof="0" dirty="0">
                          <a:ln>
                            <a:noFill/>
                          </a:ln>
                          <a:solidFill>
                            <a:srgbClr val="000000"/>
                          </a:solidFill>
                          <a:effectLst/>
                          <a:uLnTx/>
                          <a:uFillTx/>
                          <a:latin typeface="+mn-lt"/>
                          <a:ea typeface="+mn-ea"/>
                          <a:cs typeface="+mn-cs"/>
                        </a:rPr>
                        <a:t>Bill reviews</a:t>
                      </a:r>
                      <a:endParaRPr lang="en-US" dirty="0"/>
                    </a:p>
                  </a:txBody>
                  <a:tcPr>
                    <a:solidFill>
                      <a:schemeClr val="bg1"/>
                    </a:solidFill>
                  </a:tcPr>
                </a:tc>
                <a:extLst>
                  <a:ext uri="{0D108BD9-81ED-4DB2-BD59-A6C34878D82A}">
                    <a16:rowId xmlns:a16="http://schemas.microsoft.com/office/drawing/2014/main" val="2296920779"/>
                  </a:ext>
                </a:extLst>
              </a:tr>
            </a:tbl>
          </a:graphicData>
        </a:graphic>
      </p:graphicFrame>
      <p:graphicFrame>
        <p:nvGraphicFramePr>
          <p:cNvPr id="10" name="Table 5">
            <a:extLst>
              <a:ext uri="{FF2B5EF4-FFF2-40B4-BE49-F238E27FC236}">
                <a16:creationId xmlns:a16="http://schemas.microsoft.com/office/drawing/2014/main" id="{514DD7EC-360D-42B1-1659-0DD31CCD8193}"/>
              </a:ext>
            </a:extLst>
          </p:cNvPr>
          <p:cNvGraphicFramePr>
            <a:graphicFrameLocks noGrp="1"/>
          </p:cNvGraphicFramePr>
          <p:nvPr>
            <p:extLst>
              <p:ext uri="{D42A27DB-BD31-4B8C-83A1-F6EECF244321}">
                <p14:modId xmlns:p14="http://schemas.microsoft.com/office/powerpoint/2010/main" val="102308885"/>
              </p:ext>
            </p:extLst>
          </p:nvPr>
        </p:nvGraphicFramePr>
        <p:xfrm>
          <a:off x="286118" y="3580409"/>
          <a:ext cx="5227782" cy="783517"/>
        </p:xfrm>
        <a:graphic>
          <a:graphicData uri="http://schemas.openxmlformats.org/drawingml/2006/table">
            <a:tbl>
              <a:tblPr firstRow="1" bandRow="1">
                <a:tableStyleId>{5C22544A-7EE6-4342-B048-85BDC9FD1C3A}</a:tableStyleId>
              </a:tblPr>
              <a:tblGrid>
                <a:gridCol w="2613891">
                  <a:extLst>
                    <a:ext uri="{9D8B030D-6E8A-4147-A177-3AD203B41FA5}">
                      <a16:colId xmlns:a16="http://schemas.microsoft.com/office/drawing/2014/main" val="2202142007"/>
                    </a:ext>
                  </a:extLst>
                </a:gridCol>
                <a:gridCol w="2613891">
                  <a:extLst>
                    <a:ext uri="{9D8B030D-6E8A-4147-A177-3AD203B41FA5}">
                      <a16:colId xmlns:a16="http://schemas.microsoft.com/office/drawing/2014/main" val="3746462363"/>
                    </a:ext>
                  </a:extLst>
                </a:gridCol>
              </a:tblGrid>
              <a:tr h="783517">
                <a:tc>
                  <a:txBody>
                    <a:bodyPr/>
                    <a:lstStyle/>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1000" b="0" i="0" u="none" strike="noStrike" kern="1200" cap="none" spc="0" normalizeH="0" baseline="0" noProof="0" dirty="0">
                          <a:ln>
                            <a:noFill/>
                          </a:ln>
                          <a:solidFill>
                            <a:srgbClr val="000000"/>
                          </a:solidFill>
                          <a:effectLst/>
                          <a:uLnTx/>
                          <a:uFillTx/>
                          <a:latin typeface="+mn-lt"/>
                          <a:ea typeface="ＭＳ Ｐゴシック"/>
                          <a:cs typeface="+mn-cs"/>
                        </a:rPr>
                        <a:t>-</a:t>
                      </a:r>
                      <a:r>
                        <a:rPr kumimoji="0" lang="en-US" sz="1000" b="0" i="0" u="none" strike="noStrike" kern="1200" cap="none" spc="0" normalizeH="0" baseline="0" noProof="0" dirty="0">
                          <a:ln>
                            <a:noFill/>
                          </a:ln>
                          <a:solidFill>
                            <a:srgbClr val="000000"/>
                          </a:solidFill>
                          <a:effectLst/>
                          <a:uLnTx/>
                          <a:uFillTx/>
                          <a:latin typeface="+mn-lt"/>
                          <a:ea typeface="ＭＳ Ｐゴシック"/>
                          <a:cs typeface="+mn-cs"/>
                        </a:rPr>
                        <a:t>Support for any health condition and</a:t>
                      </a:r>
                      <a:r>
                        <a:rPr lang="en-US" sz="1000" b="0" i="0" u="none" strike="noStrike" kern="1200" cap="none" spc="0" normalizeH="0" baseline="0" noProof="0" dirty="0">
                          <a:ln>
                            <a:noFill/>
                          </a:ln>
                          <a:solidFill>
                            <a:srgbClr val="000000"/>
                          </a:solidFill>
                          <a:effectLst/>
                          <a:uLnTx/>
                          <a:uFillTx/>
                          <a:latin typeface="+mn-lt"/>
                          <a:ea typeface="ＭＳ Ｐゴシック"/>
                          <a:cs typeface="+mn-cs"/>
                        </a:rPr>
                        <a:t> </a:t>
                      </a:r>
                      <a:r>
                        <a:rPr kumimoji="0" lang="en-US" sz="1000" b="0" i="0" u="none" strike="noStrike" kern="1200" cap="none" spc="0" normalizeH="0" baseline="0" noProof="0" dirty="0">
                          <a:ln>
                            <a:noFill/>
                          </a:ln>
                          <a:solidFill>
                            <a:srgbClr val="000000"/>
                          </a:solidFill>
                          <a:effectLst/>
                          <a:uLnTx/>
                          <a:uFillTx/>
                          <a:latin typeface="+mn-lt"/>
                          <a:ea typeface="ＭＳ Ｐゴシック"/>
                          <a:cs typeface="+mn-cs"/>
                        </a:rPr>
                        <a:t> treatment options</a:t>
                      </a:r>
                    </a:p>
                    <a:p>
                      <a:pPr marL="171450" marR="0" lvl="0" indent="-171450" algn="l" defTabSz="25715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cap="none" spc="0" normalizeH="0" baseline="0" noProof="0" dirty="0">
                          <a:ln>
                            <a:noFill/>
                          </a:ln>
                          <a:solidFill>
                            <a:srgbClr val="000000"/>
                          </a:solidFill>
                          <a:effectLst/>
                          <a:uLnTx/>
                          <a:uFillTx/>
                          <a:latin typeface="+mn-lt"/>
                          <a:ea typeface="ＭＳ Ｐゴシック"/>
                          <a:cs typeface="+mn-cs"/>
                        </a:rPr>
                        <a:t>-</a:t>
                      </a:r>
                      <a:r>
                        <a:rPr kumimoji="0" lang="en-US" sz="1000" b="0" i="0" u="none" strike="noStrike" kern="1200" cap="none" spc="0" normalizeH="0" baseline="0" noProof="0" dirty="0">
                          <a:ln>
                            <a:noFill/>
                          </a:ln>
                          <a:solidFill>
                            <a:srgbClr val="000000"/>
                          </a:solidFill>
                          <a:effectLst/>
                          <a:uLnTx/>
                          <a:uFillTx/>
                          <a:latin typeface="+mn-lt"/>
                          <a:ea typeface="ＭＳ Ｐゴシック"/>
                          <a:cs typeface="+mn-cs"/>
                        </a:rPr>
                        <a:t>Curated content</a:t>
                      </a:r>
                    </a:p>
                    <a:p>
                      <a:pPr marL="171450" marR="0" lvl="0" indent="-171450" algn="l" defTabSz="25715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cap="none" spc="0" normalizeH="0" baseline="0" noProof="0" dirty="0">
                          <a:ln>
                            <a:noFill/>
                          </a:ln>
                          <a:solidFill>
                            <a:srgbClr val="000000"/>
                          </a:solidFill>
                          <a:effectLst/>
                          <a:uLnTx/>
                          <a:uFillTx/>
                          <a:latin typeface="+mn-lt"/>
                          <a:ea typeface="ＭＳ Ｐゴシック"/>
                          <a:cs typeface="+mn-cs"/>
                        </a:rPr>
                        <a:t>-</a:t>
                      </a:r>
                      <a:r>
                        <a:rPr kumimoji="0" lang="en-US" sz="1000" b="0" i="0" u="none" strike="noStrike" kern="1200" cap="none" spc="0" normalizeH="0" baseline="0" noProof="0" dirty="0">
                          <a:ln>
                            <a:noFill/>
                          </a:ln>
                          <a:solidFill>
                            <a:srgbClr val="000000"/>
                          </a:solidFill>
                          <a:effectLst/>
                          <a:uLnTx/>
                          <a:uFillTx/>
                          <a:latin typeface="+mn-lt"/>
                          <a:ea typeface="ＭＳ Ｐゴシック"/>
                          <a:cs typeface="+mn-cs"/>
                        </a:rPr>
                        <a:t>Comprehensive clinical intake</a:t>
                      </a:r>
                      <a:endParaRPr kumimoji="0" lang="en-US" sz="1000" b="0" i="0" u="none" strike="noStrike" kern="1200" cap="none" spc="0" normalizeH="0" baseline="0" dirty="0">
                        <a:ln>
                          <a:noFill/>
                        </a:ln>
                        <a:solidFill>
                          <a:srgbClr val="000000"/>
                        </a:solidFill>
                        <a:effectLst/>
                        <a:uLnTx/>
                        <a:uFillTx/>
                        <a:latin typeface="+mn-lt"/>
                        <a:ea typeface="ＭＳ Ｐゴシック"/>
                        <a:cs typeface="+mn-cs"/>
                      </a:endParaRPr>
                    </a:p>
                  </a:txBody>
                  <a:tcPr>
                    <a:solidFill>
                      <a:schemeClr val="bg1"/>
                    </a:solidFill>
                  </a:tcPr>
                </a:tc>
                <a:tc>
                  <a:txBody>
                    <a:bodyPr/>
                    <a:lstStyle/>
                    <a:p>
                      <a:pPr marL="171450" marR="0" lvl="0" indent="-171450" algn="l" defTabSz="25715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cap="none" spc="0" normalizeH="0" baseline="0" noProof="0" dirty="0">
                          <a:ln>
                            <a:noFill/>
                          </a:ln>
                          <a:solidFill>
                            <a:srgbClr val="000000"/>
                          </a:solidFill>
                          <a:effectLst/>
                          <a:uLnTx/>
                          <a:uFillTx/>
                          <a:latin typeface="+mn-lt"/>
                          <a:ea typeface="ＭＳ Ｐゴシック"/>
                          <a:cs typeface="+mn-cs"/>
                        </a:rPr>
                        <a:t>-</a:t>
                      </a:r>
                      <a:r>
                        <a:rPr kumimoji="0" lang="en-US" sz="1000" b="0" i="0" u="none" strike="noStrike" kern="1200" cap="none" spc="0" normalizeH="0" baseline="0" noProof="0" dirty="0">
                          <a:ln>
                            <a:noFill/>
                          </a:ln>
                          <a:solidFill>
                            <a:srgbClr val="000000"/>
                          </a:solidFill>
                          <a:effectLst/>
                          <a:uLnTx/>
                          <a:uFillTx/>
                          <a:latin typeface="+mn-lt"/>
                          <a:ea typeface="ＭＳ Ｐゴシック"/>
                          <a:cs typeface="+mn-cs"/>
                        </a:rPr>
                        <a:t>Physician conference calls</a:t>
                      </a:r>
                    </a:p>
                    <a:p>
                      <a:pPr marL="171450" marR="0" lvl="0" indent="-171450" algn="l" defTabSz="25715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cap="none" spc="0" normalizeH="0" baseline="0" noProof="0" dirty="0">
                          <a:ln>
                            <a:noFill/>
                          </a:ln>
                          <a:solidFill>
                            <a:srgbClr val="000000"/>
                          </a:solidFill>
                          <a:effectLst/>
                          <a:uLnTx/>
                          <a:uFillTx/>
                          <a:latin typeface="+mn-lt"/>
                          <a:ea typeface="ＭＳ Ｐゴシック"/>
                          <a:cs typeface="+mn-cs"/>
                        </a:rPr>
                        <a:t>-</a:t>
                      </a:r>
                      <a:r>
                        <a:rPr kumimoji="0" lang="en-US" sz="1000" b="0" i="0" u="none" strike="noStrike" kern="1200" cap="none" spc="0" normalizeH="0" baseline="0" noProof="0" dirty="0">
                          <a:ln>
                            <a:noFill/>
                          </a:ln>
                          <a:solidFill>
                            <a:srgbClr val="000000"/>
                          </a:solidFill>
                          <a:effectLst/>
                          <a:uLnTx/>
                          <a:uFillTx/>
                          <a:latin typeface="+mn-lt"/>
                          <a:ea typeface="ＭＳ Ｐゴシック"/>
                          <a:cs typeface="+mn-cs"/>
                        </a:rPr>
                        <a:t>Pre-appointment prep</a:t>
                      </a:r>
                    </a:p>
                    <a:p>
                      <a:pPr marL="171450" marR="0" lvl="0" indent="-171450" algn="l" defTabSz="25715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cap="none" spc="0" normalizeH="0" baseline="0" noProof="0" dirty="0">
                          <a:ln>
                            <a:noFill/>
                          </a:ln>
                          <a:solidFill>
                            <a:srgbClr val="000000"/>
                          </a:solidFill>
                          <a:effectLst/>
                          <a:uLnTx/>
                          <a:uFillTx/>
                          <a:latin typeface="+mn-lt"/>
                          <a:ea typeface="ＭＳ Ｐゴシック"/>
                          <a:cs typeface="+mn-cs"/>
                        </a:rPr>
                        <a:t>-</a:t>
                      </a:r>
                      <a:r>
                        <a:rPr kumimoji="0" lang="en-US" sz="1000" b="0" i="0" u="none" strike="noStrike" kern="1200" cap="none" spc="0" normalizeH="0" baseline="0" noProof="0" dirty="0">
                          <a:ln>
                            <a:noFill/>
                          </a:ln>
                          <a:solidFill>
                            <a:srgbClr val="000000"/>
                          </a:solidFill>
                          <a:effectLst/>
                          <a:uLnTx/>
                          <a:uFillTx/>
                          <a:latin typeface="+mn-lt"/>
                          <a:ea typeface="ＭＳ Ｐゴシック"/>
                          <a:cs typeface="+mn-cs"/>
                        </a:rPr>
                        <a:t>Emotional support for participants and caregivers</a:t>
                      </a:r>
                      <a:endParaRPr kumimoji="0" lang="en-US" sz="1000" b="0" i="0" u="none" strike="noStrike" kern="1200" cap="none" spc="0" normalizeH="0" baseline="0" dirty="0">
                        <a:ln>
                          <a:noFill/>
                        </a:ln>
                        <a:solidFill>
                          <a:srgbClr val="000000"/>
                        </a:solidFill>
                        <a:effectLst/>
                        <a:uLnTx/>
                        <a:uFillTx/>
                        <a:latin typeface="+mn-lt"/>
                        <a:ea typeface="ＭＳ Ｐゴシック"/>
                        <a:cs typeface="+mn-cs"/>
                      </a:endParaRPr>
                    </a:p>
                  </a:txBody>
                  <a:tcPr>
                    <a:solidFill>
                      <a:schemeClr val="bg1"/>
                    </a:solidFill>
                  </a:tcPr>
                </a:tc>
                <a:extLst>
                  <a:ext uri="{0D108BD9-81ED-4DB2-BD59-A6C34878D82A}">
                    <a16:rowId xmlns:a16="http://schemas.microsoft.com/office/drawing/2014/main" val="2296920779"/>
                  </a:ext>
                </a:extLst>
              </a:tr>
            </a:tbl>
          </a:graphicData>
        </a:graphic>
      </p:graphicFrame>
      <p:graphicFrame>
        <p:nvGraphicFramePr>
          <p:cNvPr id="11" name="Table 5">
            <a:extLst>
              <a:ext uri="{FF2B5EF4-FFF2-40B4-BE49-F238E27FC236}">
                <a16:creationId xmlns:a16="http://schemas.microsoft.com/office/drawing/2014/main" id="{61F1B97C-E7BE-0E8C-5084-3F2F5B0BDF28}"/>
              </a:ext>
            </a:extLst>
          </p:cNvPr>
          <p:cNvGraphicFramePr>
            <a:graphicFrameLocks noGrp="1"/>
          </p:cNvGraphicFramePr>
          <p:nvPr>
            <p:extLst>
              <p:ext uri="{D42A27DB-BD31-4B8C-83A1-F6EECF244321}">
                <p14:modId xmlns:p14="http://schemas.microsoft.com/office/powerpoint/2010/main" val="399979892"/>
              </p:ext>
            </p:extLst>
          </p:nvPr>
        </p:nvGraphicFramePr>
        <p:xfrm>
          <a:off x="331450" y="4952665"/>
          <a:ext cx="5227781" cy="861823"/>
        </p:xfrm>
        <a:graphic>
          <a:graphicData uri="http://schemas.openxmlformats.org/drawingml/2006/table">
            <a:tbl>
              <a:tblPr firstRow="1" bandRow="1">
                <a:tableStyleId>{5C22544A-7EE6-4342-B048-85BDC9FD1C3A}</a:tableStyleId>
              </a:tblPr>
              <a:tblGrid>
                <a:gridCol w="2756002">
                  <a:extLst>
                    <a:ext uri="{9D8B030D-6E8A-4147-A177-3AD203B41FA5}">
                      <a16:colId xmlns:a16="http://schemas.microsoft.com/office/drawing/2014/main" val="2202142007"/>
                    </a:ext>
                  </a:extLst>
                </a:gridCol>
                <a:gridCol w="2471779">
                  <a:extLst>
                    <a:ext uri="{9D8B030D-6E8A-4147-A177-3AD203B41FA5}">
                      <a16:colId xmlns:a16="http://schemas.microsoft.com/office/drawing/2014/main" val="3746462363"/>
                    </a:ext>
                  </a:extLst>
                </a:gridCol>
              </a:tblGrid>
              <a:tr h="861823">
                <a:tc>
                  <a:txBody>
                    <a:bodyPr/>
                    <a:lstStyle/>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1000" b="0" i="0" u="none" strike="noStrike" kern="1200" cap="none" spc="0" normalizeH="0" baseline="0" noProof="0" dirty="0">
                          <a:ln>
                            <a:noFill/>
                          </a:ln>
                          <a:solidFill>
                            <a:srgbClr val="000000"/>
                          </a:solidFill>
                          <a:effectLst/>
                          <a:uLnTx/>
                          <a:uFillTx/>
                          <a:latin typeface="+mn-lt"/>
                          <a:ea typeface="ＭＳ Ｐゴシック"/>
                          <a:cs typeface="+mn-cs"/>
                        </a:rPr>
                        <a:t>-</a:t>
                      </a:r>
                      <a:r>
                        <a:rPr kumimoji="0" lang="en-US" sz="1000" b="0" i="0" u="none" strike="noStrike" kern="1200" cap="none" spc="0" normalizeH="0" baseline="0" noProof="0" dirty="0">
                          <a:ln>
                            <a:noFill/>
                          </a:ln>
                          <a:solidFill>
                            <a:srgbClr val="000000"/>
                          </a:solidFill>
                          <a:effectLst/>
                          <a:uLnTx/>
                          <a:uFillTx/>
                          <a:latin typeface="+mn-lt"/>
                          <a:ea typeface="ＭＳ Ｐゴシック"/>
                          <a:cs typeface="+mn-cs"/>
                        </a:rPr>
                        <a:t>Virtual second opinions with leading</a:t>
                      </a:r>
                      <a:r>
                        <a:rPr lang="en-US" sz="1000" b="0" i="0" u="none" strike="noStrike" kern="1200" cap="none" spc="0" normalizeH="0" baseline="0" noProof="0" dirty="0">
                          <a:ln>
                            <a:noFill/>
                          </a:ln>
                          <a:solidFill>
                            <a:srgbClr val="000000"/>
                          </a:solidFill>
                          <a:effectLst/>
                          <a:uLnTx/>
                          <a:uFillTx/>
                          <a:latin typeface="+mn-lt"/>
                          <a:ea typeface="ＭＳ Ｐゴシック"/>
                          <a:cs typeface="+mn-cs"/>
                        </a:rPr>
                        <a:t> </a:t>
                      </a:r>
                      <a:r>
                        <a:rPr kumimoji="0" lang="en-US" sz="1000" b="0" i="0" u="none" strike="noStrike" kern="1200" cap="none" spc="0" normalizeH="0" baseline="0" noProof="0" dirty="0">
                          <a:ln>
                            <a:noFill/>
                          </a:ln>
                          <a:solidFill>
                            <a:srgbClr val="000000"/>
                          </a:solidFill>
                          <a:effectLst/>
                          <a:uLnTx/>
                          <a:uFillTx/>
                          <a:latin typeface="+mn-lt"/>
                          <a:ea typeface="ＭＳ Ｐゴシック"/>
                          <a:cs typeface="+mn-cs"/>
                        </a:rPr>
                        <a:t>experts</a:t>
                      </a:r>
                    </a:p>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1000" b="0" i="0" u="none" strike="noStrike" kern="1200" cap="none" spc="0" normalizeH="0" baseline="0" noProof="0" dirty="0">
                          <a:ln>
                            <a:noFill/>
                          </a:ln>
                          <a:solidFill>
                            <a:srgbClr val="000000"/>
                          </a:solidFill>
                          <a:effectLst/>
                          <a:uLnTx/>
                          <a:uFillTx/>
                          <a:latin typeface="+mn-lt"/>
                          <a:ea typeface="ＭＳ Ｐゴシック"/>
                          <a:cs typeface="+mn-cs"/>
                        </a:rPr>
                        <a:t>-</a:t>
                      </a:r>
                      <a:r>
                        <a:rPr kumimoji="0" lang="en-US" sz="1000" b="0" i="0" u="none" strike="noStrike" kern="1200" cap="none" spc="0" normalizeH="0" baseline="0" noProof="0" dirty="0">
                          <a:ln>
                            <a:noFill/>
                          </a:ln>
                          <a:solidFill>
                            <a:srgbClr val="000000"/>
                          </a:solidFill>
                          <a:effectLst/>
                          <a:uLnTx/>
                          <a:uFillTx/>
                          <a:latin typeface="+mn-lt"/>
                          <a:ea typeface="ＭＳ Ｐゴシック"/>
                          <a:cs typeface="+mn-cs"/>
                        </a:rPr>
                        <a:t>Confirm a diagnosis and treatment options</a:t>
                      </a:r>
                      <a:endParaRPr kumimoji="0" lang="en-US" sz="1000" b="0" i="0" u="none" strike="noStrike" kern="1200" cap="none" spc="0" normalizeH="0" baseline="0" dirty="0">
                        <a:ln>
                          <a:noFill/>
                        </a:ln>
                        <a:solidFill>
                          <a:srgbClr val="000000"/>
                        </a:solidFill>
                        <a:effectLst/>
                        <a:uLnTx/>
                        <a:uFillTx/>
                        <a:latin typeface="+mn-lt"/>
                        <a:ea typeface="ＭＳ Ｐゴシック"/>
                        <a:cs typeface="+mn-cs"/>
                      </a:endParaRPr>
                    </a:p>
                  </a:txBody>
                  <a:tcPr>
                    <a:solidFill>
                      <a:schemeClr val="bg1"/>
                    </a:solidFill>
                  </a:tcPr>
                </a:tc>
                <a:tc>
                  <a:txBody>
                    <a:bodyPr/>
                    <a:lstStyle/>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1000" b="0" i="0" u="none" strike="noStrike" kern="1200" cap="none" spc="0" normalizeH="0" baseline="0" noProof="0" dirty="0">
                          <a:ln>
                            <a:noFill/>
                          </a:ln>
                          <a:solidFill>
                            <a:srgbClr val="000000"/>
                          </a:solidFill>
                          <a:effectLst/>
                          <a:uLnTx/>
                          <a:uFillTx/>
                          <a:latin typeface="+mn-lt"/>
                          <a:ea typeface="ＭＳ Ｐゴシック"/>
                          <a:cs typeface="+mn-cs"/>
                        </a:rPr>
                        <a:t>-</a:t>
                      </a:r>
                      <a:r>
                        <a:rPr kumimoji="0" lang="en-US" sz="1000" b="0" i="0" u="none" strike="noStrike" kern="1200" cap="none" spc="0" normalizeH="0" baseline="0" noProof="0" dirty="0">
                          <a:ln>
                            <a:noFill/>
                          </a:ln>
                          <a:solidFill>
                            <a:srgbClr val="000000"/>
                          </a:solidFill>
                          <a:effectLst/>
                          <a:uLnTx/>
                          <a:uFillTx/>
                          <a:latin typeface="+mn-lt"/>
                          <a:ea typeface="ＭＳ Ｐゴシック"/>
                          <a:cs typeface="+mn-cs"/>
                        </a:rPr>
                        <a:t>Multi-disciplinary consults for complex cases</a:t>
                      </a:r>
                    </a:p>
                    <a:p>
                      <a:pPr marL="171450" marR="0" lvl="0" indent="-171450" algn="l" rtl="0" eaLnBrk="1" fontAlgn="auto" latinLnBrk="0" hangingPunct="1">
                        <a:lnSpc>
                          <a:spcPct val="100000"/>
                        </a:lnSpc>
                        <a:spcBef>
                          <a:spcPts val="0"/>
                        </a:spcBef>
                        <a:spcAft>
                          <a:spcPts val="0"/>
                        </a:spcAft>
                        <a:buClrTx/>
                        <a:buSzTx/>
                        <a:buFont typeface="Arial" panose="020B0604020202020204" pitchFamily="34" charset="0"/>
                        <a:buChar char="•"/>
                      </a:pPr>
                      <a:r>
                        <a:rPr lang="en-US" sz="1000" b="0" i="0" u="none" strike="noStrike" kern="1200" cap="none" spc="0" normalizeH="0" baseline="0" noProof="0" dirty="0">
                          <a:ln>
                            <a:noFill/>
                          </a:ln>
                          <a:solidFill>
                            <a:srgbClr val="000000"/>
                          </a:solidFill>
                          <a:effectLst/>
                          <a:uLnTx/>
                          <a:uFillTx/>
                          <a:latin typeface="+mn-lt"/>
                          <a:ea typeface="ＭＳ Ｐゴシック"/>
                          <a:cs typeface="+mn-cs"/>
                        </a:rPr>
                        <a:t>-</a:t>
                      </a:r>
                      <a:r>
                        <a:rPr kumimoji="0" lang="en-US" sz="1000" b="0" i="0" u="none" strike="noStrike" kern="1200" cap="none" spc="0" normalizeH="0" baseline="0" noProof="0" dirty="0">
                          <a:ln>
                            <a:noFill/>
                          </a:ln>
                          <a:solidFill>
                            <a:srgbClr val="000000"/>
                          </a:solidFill>
                          <a:effectLst/>
                          <a:uLnTx/>
                          <a:uFillTx/>
                          <a:latin typeface="+mn-lt"/>
                          <a:ea typeface="ＭＳ Ｐゴシック"/>
                          <a:cs typeface="+mn-cs"/>
                        </a:rPr>
                        <a:t>Referrals to high-quality physicians for in-person care</a:t>
                      </a:r>
                    </a:p>
                  </a:txBody>
                  <a:tcPr>
                    <a:solidFill>
                      <a:schemeClr val="bg1"/>
                    </a:solidFill>
                  </a:tcPr>
                </a:tc>
                <a:extLst>
                  <a:ext uri="{0D108BD9-81ED-4DB2-BD59-A6C34878D82A}">
                    <a16:rowId xmlns:a16="http://schemas.microsoft.com/office/drawing/2014/main" val="2296920779"/>
                  </a:ext>
                </a:extLst>
              </a:tr>
            </a:tbl>
          </a:graphicData>
        </a:graphic>
      </p:graphicFrame>
      <p:grpSp>
        <p:nvGrpSpPr>
          <p:cNvPr id="13" name="Group 12">
            <a:extLst>
              <a:ext uri="{FF2B5EF4-FFF2-40B4-BE49-F238E27FC236}">
                <a16:creationId xmlns:a16="http://schemas.microsoft.com/office/drawing/2014/main" id="{126EDF7C-713B-4693-F649-A43E4806C375}"/>
              </a:ext>
            </a:extLst>
          </p:cNvPr>
          <p:cNvGrpSpPr/>
          <p:nvPr/>
        </p:nvGrpSpPr>
        <p:grpSpPr>
          <a:xfrm>
            <a:off x="7177570" y="2027743"/>
            <a:ext cx="3663658" cy="3886425"/>
            <a:chOff x="8867822" y="2219245"/>
            <a:chExt cx="3068755" cy="3512656"/>
          </a:xfrm>
        </p:grpSpPr>
        <p:pic>
          <p:nvPicPr>
            <p:cNvPr id="14" name="Picture 13">
              <a:extLst>
                <a:ext uri="{FF2B5EF4-FFF2-40B4-BE49-F238E27FC236}">
                  <a16:creationId xmlns:a16="http://schemas.microsoft.com/office/drawing/2014/main" id="{C165EC2D-EF72-DE9A-B018-4DBD253CC1A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867822" y="2219245"/>
              <a:ext cx="1844239" cy="2366332"/>
            </a:xfrm>
            <a:prstGeom prst="rect">
              <a:avLst/>
            </a:prstGeom>
            <a:noFill/>
            <a:ln>
              <a:noFill/>
            </a:ln>
          </p:spPr>
        </p:pic>
        <p:pic>
          <p:nvPicPr>
            <p:cNvPr id="15" name="Picture 14">
              <a:extLst>
                <a:ext uri="{FF2B5EF4-FFF2-40B4-BE49-F238E27FC236}">
                  <a16:creationId xmlns:a16="http://schemas.microsoft.com/office/drawing/2014/main" id="{791863FC-E063-9825-936C-F14ED4140E2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258074" y="3877282"/>
              <a:ext cx="1607133" cy="1435263"/>
            </a:xfrm>
            <a:prstGeom prst="rect">
              <a:avLst/>
            </a:prstGeom>
            <a:noFill/>
            <a:ln>
              <a:noFill/>
            </a:ln>
          </p:spPr>
        </p:pic>
        <p:grpSp>
          <p:nvGrpSpPr>
            <p:cNvPr id="16" name="Group 15">
              <a:extLst>
                <a:ext uri="{FF2B5EF4-FFF2-40B4-BE49-F238E27FC236}">
                  <a16:creationId xmlns:a16="http://schemas.microsoft.com/office/drawing/2014/main" id="{9866B775-F614-BDE8-54E7-0AD0BCEBFDAD}"/>
                </a:ext>
              </a:extLst>
            </p:cNvPr>
            <p:cNvGrpSpPr/>
            <p:nvPr/>
          </p:nvGrpSpPr>
          <p:grpSpPr>
            <a:xfrm>
              <a:off x="9712251" y="4110233"/>
              <a:ext cx="760573" cy="1621668"/>
              <a:chOff x="8921913" y="2616074"/>
              <a:chExt cx="1860697" cy="3578577"/>
            </a:xfrm>
          </p:grpSpPr>
          <p:pic>
            <p:nvPicPr>
              <p:cNvPr id="18" name="Picture 17">
                <a:extLst>
                  <a:ext uri="{FF2B5EF4-FFF2-40B4-BE49-F238E27FC236}">
                    <a16:creationId xmlns:a16="http://schemas.microsoft.com/office/drawing/2014/main" id="{863CAA10-196F-FC02-41B4-DF4972F1AB11}"/>
                  </a:ext>
                </a:extLst>
              </p:cNvPr>
              <p:cNvPicPr>
                <a:picLocks noChangeAspect="1"/>
              </p:cNvPicPr>
              <p:nvPr/>
            </p:nvPicPr>
            <p:blipFill>
              <a:blip r:embed="rId4"/>
              <a:stretch>
                <a:fillRect/>
              </a:stretch>
            </p:blipFill>
            <p:spPr>
              <a:xfrm>
                <a:off x="8921913" y="2616074"/>
                <a:ext cx="1860697" cy="3578577"/>
              </a:xfrm>
              <a:prstGeom prst="rect">
                <a:avLst/>
              </a:prstGeom>
            </p:spPr>
          </p:pic>
          <p:pic>
            <p:nvPicPr>
              <p:cNvPr id="19" name="Picture 18">
                <a:extLst>
                  <a:ext uri="{FF2B5EF4-FFF2-40B4-BE49-F238E27FC236}">
                    <a16:creationId xmlns:a16="http://schemas.microsoft.com/office/drawing/2014/main" id="{6D233C42-363F-C0C3-7894-4105E4E00AED}"/>
                  </a:ext>
                </a:extLst>
              </p:cNvPr>
              <p:cNvPicPr>
                <a:picLocks noChangeAspect="1"/>
              </p:cNvPicPr>
              <p:nvPr/>
            </p:nvPicPr>
            <p:blipFill>
              <a:blip r:embed="rId5"/>
              <a:stretch>
                <a:fillRect/>
              </a:stretch>
            </p:blipFill>
            <p:spPr>
              <a:xfrm>
                <a:off x="9090786" y="3130886"/>
                <a:ext cx="1522948" cy="2713764"/>
              </a:xfrm>
              <a:prstGeom prst="rect">
                <a:avLst/>
              </a:prstGeom>
            </p:spPr>
          </p:pic>
        </p:grpSp>
        <p:pic>
          <p:nvPicPr>
            <p:cNvPr id="17" name="Picture 16">
              <a:extLst>
                <a:ext uri="{FF2B5EF4-FFF2-40B4-BE49-F238E27FC236}">
                  <a16:creationId xmlns:a16="http://schemas.microsoft.com/office/drawing/2014/main" id="{88E34188-F30F-714D-73A4-2BD0092104DB}"/>
                </a:ext>
              </a:extLst>
            </p:cNvPr>
            <p:cNvPicPr/>
            <p:nvPr/>
          </p:nvPicPr>
          <p:blipFill rotWithShape="1">
            <a:blip r:embed="rId6">
              <a:extLst>
                <a:ext uri="{28A0092B-C50C-407E-A947-70E740481C1C}">
                  <a14:useLocalDpi xmlns:a14="http://schemas.microsoft.com/office/drawing/2010/main" val="0"/>
                </a:ext>
              </a:extLst>
            </a:blip>
            <a:srcRect l="35308" r="12842" b="22466"/>
            <a:stretch/>
          </p:blipFill>
          <p:spPr bwMode="auto">
            <a:xfrm>
              <a:off x="10640693" y="2529648"/>
              <a:ext cx="1295884" cy="1305416"/>
            </a:xfrm>
            <a:prstGeom prst="ellipse">
              <a:avLst/>
            </a:prstGeom>
            <a:solidFill>
              <a:schemeClr val="bg1"/>
            </a:solidFill>
            <a:ln w="41275">
              <a:solidFill>
                <a:schemeClr val="accent2"/>
              </a:solidFill>
            </a:ln>
            <a:effectLst/>
          </p:spPr>
        </p:pic>
      </p:grpSp>
      <p:grpSp>
        <p:nvGrpSpPr>
          <p:cNvPr id="20" name="Group 19">
            <a:extLst>
              <a:ext uri="{FF2B5EF4-FFF2-40B4-BE49-F238E27FC236}">
                <a16:creationId xmlns:a16="http://schemas.microsoft.com/office/drawing/2014/main" id="{E60BCB45-BCB6-C20B-826D-3B90A01815C3}"/>
              </a:ext>
            </a:extLst>
          </p:cNvPr>
          <p:cNvGrpSpPr/>
          <p:nvPr/>
        </p:nvGrpSpPr>
        <p:grpSpPr>
          <a:xfrm>
            <a:off x="658673" y="5989948"/>
            <a:ext cx="10571140" cy="331249"/>
            <a:chOff x="1224135" y="496534"/>
            <a:chExt cx="7089552" cy="186328"/>
          </a:xfrm>
        </p:grpSpPr>
        <p:sp>
          <p:nvSpPr>
            <p:cNvPr id="21" name="TextBox 20">
              <a:extLst>
                <a:ext uri="{FF2B5EF4-FFF2-40B4-BE49-F238E27FC236}">
                  <a16:creationId xmlns:a16="http://schemas.microsoft.com/office/drawing/2014/main" id="{A962B23D-E3B5-705B-5795-6FB1B8944B92}"/>
                </a:ext>
              </a:extLst>
            </p:cNvPr>
            <p:cNvSpPr txBox="1"/>
            <p:nvPr/>
          </p:nvSpPr>
          <p:spPr bwMode="auto">
            <a:xfrm>
              <a:off x="1224135" y="496534"/>
              <a:ext cx="1489550" cy="178577"/>
            </a:xfrm>
            <a:prstGeom prst="roundRect">
              <a:avLst>
                <a:gd name="adj" fmla="val 50000"/>
              </a:avLst>
            </a:prstGeom>
            <a:solidFill>
              <a:schemeClr val="accent4"/>
            </a:solidFill>
            <a:ln>
              <a:noFill/>
            </a:ln>
            <a:extLst>
              <a:ext uri="{FAA26D3D-D897-4be2-8F04-BA451C77F1D7}">
                <ma14:placeholderFlag xmlns="" xmlns:ma14="http://schemas.microsoft.com/office/mac/drawingml/2011/main" val="1"/>
              </a:ext>
            </a:extLst>
          </p:spPr>
          <p:txBody>
            <a:bodyPr vert="horz" wrap="square" lIns="0" tIns="0" rIns="0" bIns="0" numCol="1" rtlCol="0" anchor="ctr" anchorCtr="0" compatLnSpc="1">
              <a:prstTxWarp prst="textNoShape">
                <a:avLst/>
              </a:prstTxWarp>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00000"/>
                  </a:solidFill>
                  <a:effectLst/>
                  <a:uLnTx/>
                  <a:uFillTx/>
                  <a:latin typeface="FS Thrive Elliot"/>
                  <a:ea typeface="ＭＳ Ｐゴシック" charset="0"/>
                  <a:cs typeface="+mn-cs"/>
                </a:rPr>
                <a:t>Diagnosis</a:t>
              </a:r>
            </a:p>
          </p:txBody>
        </p:sp>
        <p:sp>
          <p:nvSpPr>
            <p:cNvPr id="22" name="TextBox 21">
              <a:extLst>
                <a:ext uri="{FF2B5EF4-FFF2-40B4-BE49-F238E27FC236}">
                  <a16:creationId xmlns:a16="http://schemas.microsoft.com/office/drawing/2014/main" id="{39166079-14C8-0D51-6404-41120B699CCA}"/>
                </a:ext>
              </a:extLst>
            </p:cNvPr>
            <p:cNvSpPr txBox="1"/>
            <p:nvPr/>
          </p:nvSpPr>
          <p:spPr bwMode="auto">
            <a:xfrm>
              <a:off x="2624793" y="504285"/>
              <a:ext cx="1489124" cy="178577"/>
            </a:xfrm>
            <a:prstGeom prst="roundRect">
              <a:avLst>
                <a:gd name="adj" fmla="val 50000"/>
              </a:avLst>
            </a:prstGeom>
            <a:solidFill>
              <a:schemeClr val="accent3">
                <a:alpha val="86000"/>
              </a:schemeClr>
            </a:solidFill>
            <a:ln>
              <a:noFill/>
            </a:ln>
            <a:extLst>
              <a:ext uri="{FAA26D3D-D897-4be2-8F04-BA451C77F1D7}">
                <ma14:placeholderFlag xmlns="" xmlns:ma14="http://schemas.microsoft.com/office/mac/drawingml/2011/main" val="1"/>
              </a:ext>
            </a:extLst>
          </p:spPr>
          <p:txBody>
            <a:bodyPr vert="horz" wrap="square" lIns="0" tIns="0" rIns="0" bIns="0" numCol="1" rtlCol="0" anchor="ctr" anchorCtr="0" compatLnSpc="1">
              <a:prstTxWarp prst="textNoShape">
                <a:avLst/>
              </a:prstTxWarp>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a:ln>
                    <a:noFill/>
                  </a:ln>
                  <a:solidFill>
                    <a:srgbClr val="000000"/>
                  </a:solidFill>
                  <a:effectLst/>
                  <a:uLnTx/>
                  <a:uFillTx/>
                  <a:latin typeface="FS Thrive Elliot"/>
                  <a:ea typeface="ＭＳ Ｐゴシック" charset="0"/>
                  <a:cs typeface="+mn-cs"/>
                </a:rPr>
                <a:t>Doctor</a:t>
              </a:r>
            </a:p>
          </p:txBody>
        </p:sp>
        <p:sp>
          <p:nvSpPr>
            <p:cNvPr id="23" name="TextBox 22">
              <a:extLst>
                <a:ext uri="{FF2B5EF4-FFF2-40B4-BE49-F238E27FC236}">
                  <a16:creationId xmlns:a16="http://schemas.microsoft.com/office/drawing/2014/main" id="{899CEA89-723B-96CC-2236-E24DAE3167FB}"/>
                </a:ext>
              </a:extLst>
            </p:cNvPr>
            <p:cNvSpPr txBox="1"/>
            <p:nvPr/>
          </p:nvSpPr>
          <p:spPr bwMode="auto">
            <a:xfrm>
              <a:off x="5416540" y="503651"/>
              <a:ext cx="1489124" cy="178577"/>
            </a:xfrm>
            <a:prstGeom prst="roundRect">
              <a:avLst>
                <a:gd name="adj" fmla="val 50000"/>
              </a:avLst>
            </a:prstGeom>
            <a:solidFill>
              <a:schemeClr val="accent6">
                <a:alpha val="86000"/>
              </a:schemeClr>
            </a:solidFill>
            <a:ln>
              <a:noFill/>
            </a:ln>
            <a:extLst>
              <a:ext uri="{FAA26D3D-D897-4be2-8F04-BA451C77F1D7}">
                <ma14:placeholderFlag xmlns="" xmlns:ma14="http://schemas.microsoft.com/office/mac/drawingml/2011/main" val="1"/>
              </a:ext>
            </a:extLst>
          </p:spPr>
          <p:txBody>
            <a:bodyPr vert="horz" wrap="square" lIns="0" tIns="0" rIns="0" bIns="0" numCol="1" rtlCol="0" anchor="ctr" anchorCtr="0" compatLnSpc="1">
              <a:prstTxWarp prst="textNoShape">
                <a:avLst/>
              </a:prstTxWarp>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a:ln>
                    <a:noFill/>
                  </a:ln>
                  <a:solidFill>
                    <a:srgbClr val="000000"/>
                  </a:solidFill>
                  <a:effectLst/>
                  <a:uLnTx/>
                  <a:uFillTx/>
                  <a:latin typeface="FS Thrive Elliot"/>
                  <a:ea typeface="ＭＳ Ｐゴシック" charset="0"/>
                  <a:cs typeface="+mn-cs"/>
                </a:rPr>
                <a:t>Facility</a:t>
              </a:r>
            </a:p>
          </p:txBody>
        </p:sp>
        <p:sp>
          <p:nvSpPr>
            <p:cNvPr id="24" name="TextBox 23">
              <a:extLst>
                <a:ext uri="{FF2B5EF4-FFF2-40B4-BE49-F238E27FC236}">
                  <a16:creationId xmlns:a16="http://schemas.microsoft.com/office/drawing/2014/main" id="{47B1A439-3E1F-31BF-C814-3FD456150F9A}"/>
                </a:ext>
              </a:extLst>
            </p:cNvPr>
            <p:cNvSpPr txBox="1"/>
            <p:nvPr/>
          </p:nvSpPr>
          <p:spPr bwMode="auto">
            <a:xfrm>
              <a:off x="4004719" y="499569"/>
              <a:ext cx="1489124" cy="178577"/>
            </a:xfrm>
            <a:prstGeom prst="roundRect">
              <a:avLst>
                <a:gd name="adj" fmla="val 50000"/>
              </a:avLst>
            </a:prstGeom>
            <a:solidFill>
              <a:schemeClr val="accent5">
                <a:alpha val="86000"/>
              </a:schemeClr>
            </a:solidFill>
            <a:ln>
              <a:noFill/>
            </a:ln>
            <a:extLst>
              <a:ext uri="{FAA26D3D-D897-4be2-8F04-BA451C77F1D7}">
                <ma14:placeholderFlag xmlns="" xmlns:ma14="http://schemas.microsoft.com/office/mac/drawingml/2011/main" val="1"/>
              </a:ext>
            </a:extLst>
          </p:spPr>
          <p:txBody>
            <a:bodyPr vert="horz" wrap="square" lIns="0" tIns="0" rIns="0" bIns="0" numCol="1" rtlCol="0" anchor="ctr" anchorCtr="0" compatLnSpc="1">
              <a:prstTxWarp prst="textNoShape">
                <a:avLst/>
              </a:prstTxWarp>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a:ln>
                    <a:noFill/>
                  </a:ln>
                  <a:solidFill>
                    <a:srgbClr val="000000"/>
                  </a:solidFill>
                  <a:effectLst/>
                  <a:uLnTx/>
                  <a:uFillTx/>
                  <a:latin typeface="FS Thrive Elliot"/>
                  <a:ea typeface="ＭＳ Ｐゴシック" charset="0"/>
                  <a:cs typeface="+mn-cs"/>
                </a:rPr>
                <a:t>Treatment</a:t>
              </a:r>
            </a:p>
          </p:txBody>
        </p:sp>
        <p:sp>
          <p:nvSpPr>
            <p:cNvPr id="25" name="TextBox 24">
              <a:extLst>
                <a:ext uri="{FF2B5EF4-FFF2-40B4-BE49-F238E27FC236}">
                  <a16:creationId xmlns:a16="http://schemas.microsoft.com/office/drawing/2014/main" id="{F1EB373C-DF99-998E-AC09-23EB0BD55643}"/>
                </a:ext>
              </a:extLst>
            </p:cNvPr>
            <p:cNvSpPr txBox="1"/>
            <p:nvPr/>
          </p:nvSpPr>
          <p:spPr bwMode="auto">
            <a:xfrm>
              <a:off x="6824563" y="500335"/>
              <a:ext cx="1489124" cy="178577"/>
            </a:xfrm>
            <a:prstGeom prst="roundRect">
              <a:avLst>
                <a:gd name="adj" fmla="val 50000"/>
              </a:avLst>
            </a:prstGeom>
            <a:solidFill>
              <a:schemeClr val="bg2">
                <a:alpha val="86000"/>
              </a:schemeClr>
            </a:solidFill>
            <a:ln>
              <a:noFill/>
            </a:ln>
            <a:extLst>
              <a:ext uri="{FAA26D3D-D897-4be2-8F04-BA451C77F1D7}">
                <ma14:placeholderFlag xmlns="" xmlns:ma14="http://schemas.microsoft.com/office/mac/drawingml/2011/main" val="1"/>
              </a:ext>
            </a:extLst>
          </p:spPr>
          <p:txBody>
            <a:bodyPr vert="horz" wrap="square" lIns="0" tIns="0" rIns="0" bIns="0" numCol="1" rtlCol="0" anchor="ctr" anchorCtr="0" compatLnSpc="1">
              <a:prstTxWarp prst="textNoShape">
                <a:avLst/>
              </a:prstTxWarp>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a:ln>
                    <a:noFill/>
                  </a:ln>
                  <a:solidFill>
                    <a:srgbClr val="000000"/>
                  </a:solidFill>
                  <a:effectLst/>
                  <a:uLnTx/>
                  <a:uFillTx/>
                  <a:latin typeface="FS Thrive Elliot"/>
                  <a:ea typeface="ＭＳ Ｐゴシック" charset="0"/>
                  <a:cs typeface="+mn-cs"/>
                </a:rPr>
                <a:t>Coping</a:t>
              </a:r>
            </a:p>
          </p:txBody>
        </p:sp>
      </p:grpSp>
    </p:spTree>
    <p:extLst>
      <p:ext uri="{BB962C8B-B14F-4D97-AF65-F5344CB8AC3E}">
        <p14:creationId xmlns:p14="http://schemas.microsoft.com/office/powerpoint/2010/main" val="2816504902"/>
      </p:ext>
    </p:extLst>
  </p:cSld>
  <p:clrMapOvr>
    <a:masterClrMapping/>
  </p:clrMapOvr>
  <mc:AlternateContent xmlns:mc="http://schemas.openxmlformats.org/markup-compatibility/2006" xmlns:p14="http://schemas.microsoft.com/office/powerpoint/2010/main">
    <mc:Choice Requires="p14">
      <p:transition spd="slow" p14:dur="2000" advTm="33216"/>
    </mc:Choice>
    <mc:Fallback xmlns="">
      <p:transition spd="slow" advTm="33216"/>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4340" y="1089922"/>
            <a:ext cx="6210830" cy="703136"/>
          </a:xfrm>
        </p:spPr>
        <p:txBody>
          <a:bodyPr>
            <a:normAutofit fontScale="90000"/>
          </a:bodyPr>
          <a:lstStyle/>
          <a:p>
            <a:pPr algn="ctr"/>
            <a:r>
              <a:rPr lang="en-US" b="1" dirty="0">
                <a:solidFill>
                  <a:srgbClr val="00337F"/>
                </a:solidFill>
                <a:effectLst>
                  <a:outerShdw blurRad="38100" dist="38100" dir="2700000" algn="tl">
                    <a:srgbClr val="000000">
                      <a:alpha val="43137"/>
                    </a:srgbClr>
                  </a:outerShdw>
                </a:effectLst>
                <a:latin typeface="+mn-lt"/>
                <a:ea typeface="+mn-ea"/>
                <a:cs typeface="+mn-cs"/>
              </a:rPr>
              <a:t>Additional Programs</a:t>
            </a:r>
            <a:br>
              <a:rPr lang="en-US" b="1" dirty="0">
                <a:solidFill>
                  <a:srgbClr val="00337F"/>
                </a:solidFill>
                <a:effectLst>
                  <a:outerShdw blurRad="38100" dist="38100" dir="2700000" algn="tl">
                    <a:srgbClr val="000000">
                      <a:alpha val="43137"/>
                    </a:srgbClr>
                  </a:outerShdw>
                </a:effectLst>
                <a:latin typeface="+mn-lt"/>
                <a:ea typeface="+mn-ea"/>
                <a:cs typeface="+mn-cs"/>
              </a:rPr>
            </a:br>
            <a:r>
              <a:rPr lang="en-US" sz="2200" b="1" dirty="0">
                <a:solidFill>
                  <a:srgbClr val="00337F"/>
                </a:solidFill>
                <a:ea typeface="+mn-ea"/>
                <a:cs typeface="+mn-cs"/>
              </a:rPr>
              <a:t>included with enrollment in either medical plan option</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A5F3A-C1DE-424A-9F3D-AD4AB00002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FA90E6BC-B07E-44B7-A93D-32B5E7BDDFE7}"/>
              </a:ext>
            </a:extLst>
          </p:cNvPr>
          <p:cNvGrpSpPr/>
          <p:nvPr/>
        </p:nvGrpSpPr>
        <p:grpSpPr>
          <a:xfrm>
            <a:off x="2614388" y="2562325"/>
            <a:ext cx="2852257" cy="1089084"/>
            <a:chOff x="780176" y="2434292"/>
            <a:chExt cx="2852257" cy="1089084"/>
          </a:xfrm>
        </p:grpSpPr>
        <p:sp>
          <p:nvSpPr>
            <p:cNvPr id="13" name="Rectangle: Rounded Corners 12">
              <a:extLst>
                <a:ext uri="{FF2B5EF4-FFF2-40B4-BE49-F238E27FC236}">
                  <a16:creationId xmlns:a16="http://schemas.microsoft.com/office/drawing/2014/main" id="{39794627-6849-4134-91C1-3573F1B2A7EC}"/>
                </a:ext>
              </a:extLst>
            </p:cNvPr>
            <p:cNvSpPr/>
            <p:nvPr/>
          </p:nvSpPr>
          <p:spPr>
            <a:xfrm>
              <a:off x="780176" y="2434292"/>
              <a:ext cx="2852257" cy="1089084"/>
            </a:xfrm>
            <a:prstGeom prst="round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4154775-108B-46CA-89B7-A1AE9D99B7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4065" y="2510944"/>
              <a:ext cx="1258612" cy="334791"/>
            </a:xfrm>
            <a:prstGeom prst="rect">
              <a:avLst/>
            </a:prstGeom>
          </p:spPr>
        </p:pic>
      </p:grpSp>
      <p:grpSp>
        <p:nvGrpSpPr>
          <p:cNvPr id="25" name="Group 24">
            <a:extLst>
              <a:ext uri="{FF2B5EF4-FFF2-40B4-BE49-F238E27FC236}">
                <a16:creationId xmlns:a16="http://schemas.microsoft.com/office/drawing/2014/main" id="{3448D7F8-9F4F-48D6-BB5C-302CE826529A}"/>
              </a:ext>
            </a:extLst>
          </p:cNvPr>
          <p:cNvGrpSpPr/>
          <p:nvPr/>
        </p:nvGrpSpPr>
        <p:grpSpPr>
          <a:xfrm>
            <a:off x="8484123" y="3892304"/>
            <a:ext cx="3071573" cy="1456108"/>
            <a:chOff x="9089994" y="3858347"/>
            <a:chExt cx="2852257" cy="1086784"/>
          </a:xfrm>
        </p:grpSpPr>
        <p:sp>
          <p:nvSpPr>
            <p:cNvPr id="18" name="Rectangle: Rounded Corners 17">
              <a:extLst>
                <a:ext uri="{FF2B5EF4-FFF2-40B4-BE49-F238E27FC236}">
                  <a16:creationId xmlns:a16="http://schemas.microsoft.com/office/drawing/2014/main" id="{C5FFC35E-D1A2-49A6-935D-EA38434A3A91}"/>
                </a:ext>
              </a:extLst>
            </p:cNvPr>
            <p:cNvSpPr/>
            <p:nvPr/>
          </p:nvSpPr>
          <p:spPr>
            <a:xfrm>
              <a:off x="9089994" y="3858347"/>
              <a:ext cx="2852257" cy="1086784"/>
            </a:xfrm>
            <a:prstGeom prst="roundRect">
              <a:avLst/>
            </a:prstGeom>
            <a:solidFill>
              <a:schemeClr val="bg1"/>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0B2DCB1-5C42-4351-8615-7A2C37002EEB}"/>
                </a:ext>
              </a:extLst>
            </p:cNvPr>
            <p:cNvPicPr>
              <a:picLocks noChangeAspect="1"/>
            </p:cNvPicPr>
            <p:nvPr/>
          </p:nvPicPr>
          <p:blipFill>
            <a:blip r:embed="rId3"/>
            <a:stretch>
              <a:fillRect/>
            </a:stretch>
          </p:blipFill>
          <p:spPr>
            <a:xfrm>
              <a:off x="9206105" y="3886851"/>
              <a:ext cx="1654341" cy="346240"/>
            </a:xfrm>
            <a:prstGeom prst="rect">
              <a:avLst/>
            </a:prstGeom>
          </p:spPr>
        </p:pic>
      </p:grpSp>
      <p:grpSp>
        <p:nvGrpSpPr>
          <p:cNvPr id="24" name="Group 23">
            <a:extLst>
              <a:ext uri="{FF2B5EF4-FFF2-40B4-BE49-F238E27FC236}">
                <a16:creationId xmlns:a16="http://schemas.microsoft.com/office/drawing/2014/main" id="{5A3F9F7B-7E94-4968-8496-473F089834C1}"/>
              </a:ext>
            </a:extLst>
          </p:cNvPr>
          <p:cNvGrpSpPr/>
          <p:nvPr/>
        </p:nvGrpSpPr>
        <p:grpSpPr>
          <a:xfrm>
            <a:off x="4679431" y="3892304"/>
            <a:ext cx="2852257" cy="1462953"/>
            <a:chOff x="5290475" y="3856047"/>
            <a:chExt cx="2852257" cy="1089084"/>
          </a:xfrm>
        </p:grpSpPr>
        <p:sp>
          <p:nvSpPr>
            <p:cNvPr id="17" name="Rectangle: Rounded Corners 16">
              <a:extLst>
                <a:ext uri="{FF2B5EF4-FFF2-40B4-BE49-F238E27FC236}">
                  <a16:creationId xmlns:a16="http://schemas.microsoft.com/office/drawing/2014/main" id="{2436015E-7CF3-4D4D-A529-2CF4DFF9E7AB}"/>
                </a:ext>
              </a:extLst>
            </p:cNvPr>
            <p:cNvSpPr/>
            <p:nvPr/>
          </p:nvSpPr>
          <p:spPr>
            <a:xfrm>
              <a:off x="5290475" y="3856047"/>
              <a:ext cx="2852257" cy="1089084"/>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irrosti Logo">
              <a:extLst>
                <a:ext uri="{FF2B5EF4-FFF2-40B4-BE49-F238E27FC236}">
                  <a16:creationId xmlns:a16="http://schemas.microsoft.com/office/drawing/2014/main" id="{DE4C9651-1436-450D-97A2-1AA9B95E8EB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20388" y="3858347"/>
              <a:ext cx="1351223" cy="287331"/>
            </a:xfrm>
            <a:prstGeom prst="rect">
              <a:avLst/>
            </a:prstGeom>
            <a:noFill/>
            <a:ln>
              <a:noFill/>
            </a:ln>
          </p:spPr>
        </p:pic>
      </p:grpSp>
      <p:grpSp>
        <p:nvGrpSpPr>
          <p:cNvPr id="22" name="Group 21">
            <a:extLst>
              <a:ext uri="{FF2B5EF4-FFF2-40B4-BE49-F238E27FC236}">
                <a16:creationId xmlns:a16="http://schemas.microsoft.com/office/drawing/2014/main" id="{8A30AEC6-FB48-4518-B88F-4B1485B9CCDB}"/>
              </a:ext>
            </a:extLst>
          </p:cNvPr>
          <p:cNvGrpSpPr/>
          <p:nvPr/>
        </p:nvGrpSpPr>
        <p:grpSpPr>
          <a:xfrm>
            <a:off x="6641466" y="2475839"/>
            <a:ext cx="2852257" cy="1144189"/>
            <a:chOff x="7364063" y="2324827"/>
            <a:chExt cx="2852257" cy="1144189"/>
          </a:xfrm>
        </p:grpSpPr>
        <p:sp>
          <p:nvSpPr>
            <p:cNvPr id="15" name="Rectangle: Rounded Corners 14">
              <a:extLst>
                <a:ext uri="{FF2B5EF4-FFF2-40B4-BE49-F238E27FC236}">
                  <a16:creationId xmlns:a16="http://schemas.microsoft.com/office/drawing/2014/main" id="{03E3C767-D5D2-453A-B990-3AF6AF763128}"/>
                </a:ext>
              </a:extLst>
            </p:cNvPr>
            <p:cNvSpPr/>
            <p:nvPr/>
          </p:nvSpPr>
          <p:spPr>
            <a:xfrm>
              <a:off x="7364063" y="2407554"/>
              <a:ext cx="2852257" cy="106146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5B785239-5DBA-4101-B176-1EFC8A8E9E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4063" y="2324827"/>
              <a:ext cx="1557339" cy="553720"/>
            </a:xfrm>
            <a:prstGeom prst="rect">
              <a:avLst/>
            </a:prstGeom>
          </p:spPr>
        </p:pic>
      </p:grpSp>
      <p:grpSp>
        <p:nvGrpSpPr>
          <p:cNvPr id="26" name="Group 25">
            <a:extLst>
              <a:ext uri="{FF2B5EF4-FFF2-40B4-BE49-F238E27FC236}">
                <a16:creationId xmlns:a16="http://schemas.microsoft.com/office/drawing/2014/main" id="{D78DCA83-458A-4FE2-B6E2-F7228E335EED}"/>
              </a:ext>
            </a:extLst>
          </p:cNvPr>
          <p:cNvGrpSpPr/>
          <p:nvPr/>
        </p:nvGrpSpPr>
        <p:grpSpPr>
          <a:xfrm>
            <a:off x="6870386" y="5564834"/>
            <a:ext cx="2914452" cy="1067773"/>
            <a:chOff x="6912529" y="5039062"/>
            <a:chExt cx="2914452" cy="1067773"/>
          </a:xfrm>
        </p:grpSpPr>
        <p:sp>
          <p:nvSpPr>
            <p:cNvPr id="20" name="Rectangle: Rounded Corners 19">
              <a:extLst>
                <a:ext uri="{FF2B5EF4-FFF2-40B4-BE49-F238E27FC236}">
                  <a16:creationId xmlns:a16="http://schemas.microsoft.com/office/drawing/2014/main" id="{63604BBB-2581-45DD-9F95-DA011B3D8636}"/>
                </a:ext>
              </a:extLst>
            </p:cNvPr>
            <p:cNvSpPr/>
            <p:nvPr/>
          </p:nvSpPr>
          <p:spPr>
            <a:xfrm>
              <a:off x="6912529" y="5039062"/>
              <a:ext cx="2914452" cy="1067773"/>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7169FBC2-560B-4792-A042-481A1BBBEB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05276" y="5134250"/>
              <a:ext cx="902131" cy="902131"/>
            </a:xfrm>
            <a:prstGeom prst="rect">
              <a:avLst/>
            </a:prstGeom>
          </p:spPr>
        </p:pic>
      </p:grpSp>
      <p:sp>
        <p:nvSpPr>
          <p:cNvPr id="28" name="TextBox 27">
            <a:extLst>
              <a:ext uri="{FF2B5EF4-FFF2-40B4-BE49-F238E27FC236}">
                <a16:creationId xmlns:a16="http://schemas.microsoft.com/office/drawing/2014/main" id="{37A3D994-741C-42D4-A702-E4B22E7F1CAE}"/>
              </a:ext>
            </a:extLst>
          </p:cNvPr>
          <p:cNvSpPr txBox="1"/>
          <p:nvPr/>
        </p:nvSpPr>
        <p:spPr>
          <a:xfrm>
            <a:off x="2698277" y="2954460"/>
            <a:ext cx="26482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Telemedicine (Virtual Visits)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Mental Health Services available </a:t>
            </a:r>
          </a:p>
        </p:txBody>
      </p:sp>
      <p:sp>
        <p:nvSpPr>
          <p:cNvPr id="29" name="TextBox 28">
            <a:extLst>
              <a:ext uri="{FF2B5EF4-FFF2-40B4-BE49-F238E27FC236}">
                <a16:creationId xmlns:a16="http://schemas.microsoft.com/office/drawing/2014/main" id="{BF9ACCC7-7BF1-4172-8F14-F7B6C951443F}"/>
              </a:ext>
            </a:extLst>
          </p:cNvPr>
          <p:cNvSpPr txBox="1"/>
          <p:nvPr/>
        </p:nvSpPr>
        <p:spPr>
          <a:xfrm>
            <a:off x="6743458" y="2951045"/>
            <a:ext cx="264827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Virtual Physical Therapy</a:t>
            </a:r>
          </a:p>
        </p:txBody>
      </p:sp>
      <p:sp>
        <p:nvSpPr>
          <p:cNvPr id="30" name="TextBox 29">
            <a:extLst>
              <a:ext uri="{FF2B5EF4-FFF2-40B4-BE49-F238E27FC236}">
                <a16:creationId xmlns:a16="http://schemas.microsoft.com/office/drawing/2014/main" id="{62F78CCD-4FBE-4B52-AD4E-F5EC56D8144B}"/>
              </a:ext>
            </a:extLst>
          </p:cNvPr>
          <p:cNvSpPr txBox="1"/>
          <p:nvPr/>
        </p:nvSpPr>
        <p:spPr>
          <a:xfrm>
            <a:off x="7862749" y="5837110"/>
            <a:ext cx="18322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Type 2 diabetes management program</a:t>
            </a:r>
          </a:p>
        </p:txBody>
      </p:sp>
      <p:sp>
        <p:nvSpPr>
          <p:cNvPr id="31" name="TextBox 30">
            <a:extLst>
              <a:ext uri="{FF2B5EF4-FFF2-40B4-BE49-F238E27FC236}">
                <a16:creationId xmlns:a16="http://schemas.microsoft.com/office/drawing/2014/main" id="{EFDDD1CB-59E6-4170-9560-E862724DB3AF}"/>
              </a:ext>
            </a:extLst>
          </p:cNvPr>
          <p:cNvSpPr txBox="1"/>
          <p:nvPr/>
        </p:nvSpPr>
        <p:spPr>
          <a:xfrm>
            <a:off x="8941329" y="4397855"/>
            <a:ext cx="271221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Total Heart Health-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Blood Pressure Management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Cholesterol Management</a:t>
            </a:r>
          </a:p>
        </p:txBody>
      </p:sp>
      <p:sp>
        <p:nvSpPr>
          <p:cNvPr id="33" name="TextBox 32">
            <a:extLst>
              <a:ext uri="{FF2B5EF4-FFF2-40B4-BE49-F238E27FC236}">
                <a16:creationId xmlns:a16="http://schemas.microsoft.com/office/drawing/2014/main" id="{26D018A5-9C45-4965-8BCD-540383BAC984}"/>
              </a:ext>
            </a:extLst>
          </p:cNvPr>
          <p:cNvSpPr txBox="1"/>
          <p:nvPr/>
        </p:nvSpPr>
        <p:spPr>
          <a:xfrm>
            <a:off x="4705773" y="4405561"/>
            <a:ext cx="28283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Musculoskeletal Rehabilitation- relief in about 3 visits </a:t>
            </a:r>
          </a:p>
        </p:txBody>
      </p:sp>
      <p:grpSp>
        <p:nvGrpSpPr>
          <p:cNvPr id="7" name="Group 6">
            <a:extLst>
              <a:ext uri="{FF2B5EF4-FFF2-40B4-BE49-F238E27FC236}">
                <a16:creationId xmlns:a16="http://schemas.microsoft.com/office/drawing/2014/main" id="{FB4AD59D-7C53-21D6-7872-407D00130ED5}"/>
              </a:ext>
            </a:extLst>
          </p:cNvPr>
          <p:cNvGrpSpPr/>
          <p:nvPr/>
        </p:nvGrpSpPr>
        <p:grpSpPr>
          <a:xfrm>
            <a:off x="475084" y="3892304"/>
            <a:ext cx="3251912" cy="1456108"/>
            <a:chOff x="538459" y="3928162"/>
            <a:chExt cx="3251912" cy="1456108"/>
          </a:xfrm>
        </p:grpSpPr>
        <p:sp>
          <p:nvSpPr>
            <p:cNvPr id="16" name="Rectangle: Rounded Corners 15">
              <a:extLst>
                <a:ext uri="{FF2B5EF4-FFF2-40B4-BE49-F238E27FC236}">
                  <a16:creationId xmlns:a16="http://schemas.microsoft.com/office/drawing/2014/main" id="{925CF009-62F8-4CE9-AD29-564B20F1D966}"/>
                </a:ext>
              </a:extLst>
            </p:cNvPr>
            <p:cNvSpPr/>
            <p:nvPr/>
          </p:nvSpPr>
          <p:spPr>
            <a:xfrm>
              <a:off x="538459" y="3928162"/>
              <a:ext cx="3251912" cy="1456108"/>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87CB158E-DFE6-4BC5-98BF-E80E112AE7D7}"/>
                </a:ext>
              </a:extLst>
            </p:cNvPr>
            <p:cNvSpPr txBox="1"/>
            <p:nvPr/>
          </p:nvSpPr>
          <p:spPr>
            <a:xfrm>
              <a:off x="821112" y="4645605"/>
              <a:ext cx="2686606" cy="73866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Bundled billing for savings on nonemergency surgeries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Cancer Care</a:t>
              </a:r>
            </a:p>
          </p:txBody>
        </p:sp>
        <p:pic>
          <p:nvPicPr>
            <p:cNvPr id="3" name="Picture 2">
              <a:extLst>
                <a:ext uri="{FF2B5EF4-FFF2-40B4-BE49-F238E27FC236}">
                  <a16:creationId xmlns:a16="http://schemas.microsoft.com/office/drawing/2014/main" id="{73849596-941A-4DCB-9656-1D06256F3B70}"/>
                </a:ext>
              </a:extLst>
            </p:cNvPr>
            <p:cNvPicPr>
              <a:picLocks noChangeAspect="1"/>
            </p:cNvPicPr>
            <p:nvPr/>
          </p:nvPicPr>
          <p:blipFill>
            <a:blip r:embed="rId7"/>
            <a:stretch>
              <a:fillRect/>
            </a:stretch>
          </p:blipFill>
          <p:spPr>
            <a:xfrm>
              <a:off x="1139398" y="3966892"/>
              <a:ext cx="1935242" cy="718473"/>
            </a:xfrm>
            <a:prstGeom prst="rect">
              <a:avLst/>
            </a:prstGeom>
          </p:spPr>
        </p:pic>
      </p:grpSp>
      <p:sp>
        <p:nvSpPr>
          <p:cNvPr id="19" name="Rectangle: Rounded Corners 18">
            <a:extLst>
              <a:ext uri="{FF2B5EF4-FFF2-40B4-BE49-F238E27FC236}">
                <a16:creationId xmlns:a16="http://schemas.microsoft.com/office/drawing/2014/main" id="{CBAC8CC7-23BF-DA9D-91FB-467951F0C9F8}"/>
              </a:ext>
            </a:extLst>
          </p:cNvPr>
          <p:cNvSpPr/>
          <p:nvPr/>
        </p:nvSpPr>
        <p:spPr>
          <a:xfrm>
            <a:off x="2658348" y="5564834"/>
            <a:ext cx="2914452" cy="1067773"/>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A3BE3F42-92B4-1BB0-6422-9BB5131052C7}"/>
              </a:ext>
            </a:extLst>
          </p:cNvPr>
          <p:cNvSpPr txBox="1"/>
          <p:nvPr/>
        </p:nvSpPr>
        <p:spPr>
          <a:xfrm>
            <a:off x="2777706" y="5660022"/>
            <a:ext cx="259733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Weight Management Programs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Form Health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Digbi</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Health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Noom</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8058879"/>
      </p:ext>
    </p:extLst>
  </p:cSld>
  <p:clrMapOvr>
    <a:masterClrMapping/>
  </p:clrMapOvr>
  <mc:AlternateContent xmlns:mc="http://schemas.openxmlformats.org/markup-compatibility/2006" xmlns:p14="http://schemas.microsoft.com/office/powerpoint/2010/main">
    <mc:Choice Requires="p14">
      <p:transition spd="slow" p14:dur="2000" advTm="77094"/>
    </mc:Choice>
    <mc:Fallback xmlns="">
      <p:transition spd="slow" advTm="77094"/>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087645E-3DD7-C3E9-8DD2-BE3307F56781}"/>
              </a:ext>
            </a:extLst>
          </p:cNvPr>
          <p:cNvGrpSpPr/>
          <p:nvPr/>
        </p:nvGrpSpPr>
        <p:grpSpPr>
          <a:xfrm>
            <a:off x="4099704" y="3636033"/>
            <a:ext cx="3992591" cy="3079630"/>
            <a:chOff x="3881596" y="3717724"/>
            <a:chExt cx="3992591" cy="3079630"/>
          </a:xfrm>
        </p:grpSpPr>
        <p:sp>
          <p:nvSpPr>
            <p:cNvPr id="9" name="Rectangle: Rounded Corners 8">
              <a:extLst>
                <a:ext uri="{FF2B5EF4-FFF2-40B4-BE49-F238E27FC236}">
                  <a16:creationId xmlns:a16="http://schemas.microsoft.com/office/drawing/2014/main" id="{41FCB76A-EC5D-2D9B-B445-698C1C9ED1E9}"/>
                </a:ext>
              </a:extLst>
            </p:cNvPr>
            <p:cNvSpPr/>
            <p:nvPr/>
          </p:nvSpPr>
          <p:spPr>
            <a:xfrm>
              <a:off x="3881596" y="3717724"/>
              <a:ext cx="3992591" cy="3079630"/>
            </a:xfrm>
            <a:prstGeom prst="roundRect">
              <a:avLst/>
            </a:prstGeom>
            <a:solidFill>
              <a:schemeClr val="accent6">
                <a:lumMod val="20000"/>
                <a:lumOff val="80000"/>
              </a:schemeClr>
            </a:solidFill>
            <a:ln>
              <a:solidFill>
                <a:schemeClr val="accent6">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BD527E92-6235-B60F-9AF2-0AB787F7997E}"/>
                </a:ext>
              </a:extLst>
            </p:cNvPr>
            <p:cNvSpPr txBox="1">
              <a:spLocks/>
            </p:cNvSpPr>
            <p:nvPr/>
          </p:nvSpPr>
          <p:spPr>
            <a:xfrm>
              <a:off x="4163820" y="3999762"/>
              <a:ext cx="3428143" cy="27975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Noom</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Psychology-based program that offers a holistic approach to healthy living. Addressing the “why” behind their habits and how to change them.</a:t>
              </a:r>
            </a:p>
          </p:txBody>
        </p:sp>
      </p:grpSp>
      <p:sp>
        <p:nvSpPr>
          <p:cNvPr id="7" name="Rectangle: Rounded Corners 6">
            <a:extLst>
              <a:ext uri="{FF2B5EF4-FFF2-40B4-BE49-F238E27FC236}">
                <a16:creationId xmlns:a16="http://schemas.microsoft.com/office/drawing/2014/main" id="{9286A1ED-1E1D-C8A0-3D2F-D3E8AFF4FC23}"/>
              </a:ext>
            </a:extLst>
          </p:cNvPr>
          <p:cNvSpPr/>
          <p:nvPr/>
        </p:nvSpPr>
        <p:spPr>
          <a:xfrm>
            <a:off x="362018" y="2074652"/>
            <a:ext cx="3992591" cy="3079630"/>
          </a:xfrm>
          <a:prstGeom prst="roundRect">
            <a:avLst/>
          </a:prstGeom>
          <a:solidFill>
            <a:schemeClr val="accent2">
              <a:lumMod val="20000"/>
              <a:lumOff val="80000"/>
            </a:schemeClr>
          </a:solidFill>
          <a:ln>
            <a:solidFill>
              <a:schemeClr val="accent2">
                <a:lumMod val="5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CF673AF-6D15-485C-0486-78E3932F2A5D}"/>
              </a:ext>
            </a:extLst>
          </p:cNvPr>
          <p:cNvSpPr>
            <a:spLocks noGrp="1"/>
          </p:cNvSpPr>
          <p:nvPr>
            <p:ph type="title"/>
          </p:nvPr>
        </p:nvSpPr>
        <p:spPr>
          <a:xfrm>
            <a:off x="3924728" y="860559"/>
            <a:ext cx="8013533" cy="1325563"/>
          </a:xfrm>
        </p:spPr>
        <p:txBody>
          <a:bodyPr/>
          <a:lstStyle/>
          <a:p>
            <a:pPr algn="ctr"/>
            <a:r>
              <a:rPr lang="en-US" b="1" dirty="0">
                <a:solidFill>
                  <a:srgbClr val="00337F"/>
                </a:solidFill>
                <a:effectLst>
                  <a:outerShdw blurRad="38100" dist="38100" dir="2700000" algn="tl">
                    <a:srgbClr val="000000">
                      <a:alpha val="43137"/>
                    </a:srgbClr>
                  </a:outerShdw>
                </a:effectLst>
                <a:latin typeface="Calibri" panose="020F0502020204030204"/>
              </a:rPr>
              <a:t>Weight Management Programs</a:t>
            </a:r>
            <a:br>
              <a:rPr lang="en-US" b="1" dirty="0">
                <a:solidFill>
                  <a:srgbClr val="00337F"/>
                </a:solidFill>
                <a:effectLst>
                  <a:outerShdw blurRad="38100" dist="38100" dir="2700000" algn="tl">
                    <a:srgbClr val="000000">
                      <a:alpha val="43137"/>
                    </a:srgbClr>
                  </a:outerShdw>
                </a:effectLst>
                <a:latin typeface="Calibri" panose="020F0502020204030204"/>
              </a:rPr>
            </a:br>
            <a:r>
              <a:rPr lang="en-US" sz="2000" dirty="0">
                <a:solidFill>
                  <a:srgbClr val="00337F"/>
                </a:solidFill>
                <a:latin typeface="Calibri" panose="020F0502020204030204"/>
              </a:rPr>
              <a:t>Zero cost to the member! Viewed as preventative services on both plans</a:t>
            </a:r>
            <a:endParaRPr lang="en-US" dirty="0"/>
          </a:p>
        </p:txBody>
      </p:sp>
      <p:sp>
        <p:nvSpPr>
          <p:cNvPr id="3" name="Content Placeholder 2">
            <a:extLst>
              <a:ext uri="{FF2B5EF4-FFF2-40B4-BE49-F238E27FC236}">
                <a16:creationId xmlns:a16="http://schemas.microsoft.com/office/drawing/2014/main" id="{07E4726E-8C18-73E5-7155-5A1FEF930CFE}"/>
              </a:ext>
            </a:extLst>
          </p:cNvPr>
          <p:cNvSpPr>
            <a:spLocks noGrp="1"/>
          </p:cNvSpPr>
          <p:nvPr>
            <p:ph idx="1"/>
          </p:nvPr>
        </p:nvSpPr>
        <p:spPr>
          <a:xfrm>
            <a:off x="362017" y="2186122"/>
            <a:ext cx="3992591" cy="2727817"/>
          </a:xfrm>
        </p:spPr>
        <p:txBody>
          <a:bodyPr>
            <a:normAutofit/>
          </a:bodyPr>
          <a:lstStyle/>
          <a:p>
            <a:pPr marL="0" lvl="0" indent="0" algn="ctr">
              <a:buNone/>
            </a:pPr>
            <a:r>
              <a:rPr lang="en-US" b="1" dirty="0"/>
              <a:t>Form Health</a:t>
            </a:r>
          </a:p>
          <a:p>
            <a:pPr marL="0" lvl="0" indent="0" algn="ctr">
              <a:buNone/>
            </a:pPr>
            <a:r>
              <a:rPr lang="en-US" sz="2200" dirty="0"/>
              <a:t>Work one-on-one with a dedicated care team who will develop a personalized science-based plan to address behavioral health, nutrition, physical activity and if needed medication. </a:t>
            </a:r>
          </a:p>
          <a:p>
            <a:pPr marL="457200" lvl="1" indent="0">
              <a:buNone/>
            </a:pPr>
            <a:endParaRPr lang="en-US" dirty="0"/>
          </a:p>
        </p:txBody>
      </p:sp>
      <p:grpSp>
        <p:nvGrpSpPr>
          <p:cNvPr id="11" name="Group 10">
            <a:extLst>
              <a:ext uri="{FF2B5EF4-FFF2-40B4-BE49-F238E27FC236}">
                <a16:creationId xmlns:a16="http://schemas.microsoft.com/office/drawing/2014/main" id="{0B68F67E-5A0F-3F9D-7FA6-E58E4FF50D71}"/>
              </a:ext>
            </a:extLst>
          </p:cNvPr>
          <p:cNvGrpSpPr/>
          <p:nvPr/>
        </p:nvGrpSpPr>
        <p:grpSpPr>
          <a:xfrm>
            <a:off x="7810072" y="2096218"/>
            <a:ext cx="4019909" cy="3079630"/>
            <a:chOff x="7496355" y="2113472"/>
            <a:chExt cx="4019909" cy="3079630"/>
          </a:xfrm>
        </p:grpSpPr>
        <p:sp>
          <p:nvSpPr>
            <p:cNvPr id="8" name="Rectangle: Rounded Corners 7">
              <a:extLst>
                <a:ext uri="{FF2B5EF4-FFF2-40B4-BE49-F238E27FC236}">
                  <a16:creationId xmlns:a16="http://schemas.microsoft.com/office/drawing/2014/main" id="{2752F182-4B0E-C880-96B4-9ABFC8F70A6D}"/>
                </a:ext>
              </a:extLst>
            </p:cNvPr>
            <p:cNvSpPr/>
            <p:nvPr/>
          </p:nvSpPr>
          <p:spPr>
            <a:xfrm>
              <a:off x="7496355" y="2113472"/>
              <a:ext cx="4019909" cy="3079630"/>
            </a:xfrm>
            <a:prstGeom prst="roundRect">
              <a:avLst/>
            </a:prstGeom>
            <a:solidFill>
              <a:srgbClr val="E2CFF1"/>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0716753B-D919-5F1E-B762-0FE0B6C8F38A}"/>
                </a:ext>
              </a:extLst>
            </p:cNvPr>
            <p:cNvSpPr txBox="1">
              <a:spLocks/>
            </p:cNvSpPr>
            <p:nvPr/>
          </p:nvSpPr>
          <p:spPr>
            <a:xfrm>
              <a:off x="7496355" y="2250559"/>
              <a:ext cx="4019909" cy="272781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Digbi</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Health</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Personalized program that identifies each member’s unique biological triggers through at home testing. This data-driven approach allows </a:t>
              </a: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Digbi</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to create a highly personalized treatment plan that addresses specific biological factors.  </a:t>
              </a:r>
            </a:p>
            <a:p>
              <a:pPr marL="457200" marR="0" lvl="1" indent="0" algn="l" defTabSz="914400" rtl="0" eaLnBrk="1" fontAlgn="auto" latinLnBrk="0" hangingPunct="1">
                <a:lnSpc>
                  <a:spcPct val="90000"/>
                </a:lnSpc>
                <a:spcBef>
                  <a:spcPts val="500"/>
                </a:spcBef>
                <a:spcAft>
                  <a:spcPts val="0"/>
                </a:spcAft>
                <a:buClrTx/>
                <a:buSzTx/>
                <a:buFont typeface="Arial"/>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02596818"/>
      </p:ext>
    </p:extLst>
  </p:cSld>
  <p:clrMapOvr>
    <a:masterClrMapping/>
  </p:clrMapOvr>
  <mc:AlternateContent xmlns:mc="http://schemas.openxmlformats.org/markup-compatibility/2006" xmlns:p14="http://schemas.microsoft.com/office/powerpoint/2010/main">
    <mc:Choice Requires="p14">
      <p:transition spd="slow" p14:dur="2000" advTm="124671"/>
    </mc:Choice>
    <mc:Fallback xmlns="">
      <p:transition spd="slow" advTm="124671"/>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D3FE8-CC22-4307-9D04-F4A5E4785AC3}"/>
              </a:ext>
            </a:extLst>
          </p:cNvPr>
          <p:cNvSpPr>
            <a:spLocks noGrp="1"/>
          </p:cNvSpPr>
          <p:nvPr>
            <p:ph type="title"/>
          </p:nvPr>
        </p:nvSpPr>
        <p:spPr>
          <a:xfrm>
            <a:off x="5235631" y="739076"/>
            <a:ext cx="5297472" cy="1325563"/>
          </a:xfrm>
        </p:spPr>
        <p:txBody>
          <a:bodyPr/>
          <a:lstStyle/>
          <a:p>
            <a:pPr algn="r"/>
            <a:r>
              <a:rPr lang="en-US" sz="4000" b="1" dirty="0">
                <a:solidFill>
                  <a:srgbClr val="00337F"/>
                </a:solidFill>
                <a:effectLst>
                  <a:outerShdw blurRad="38100" dist="38100" dir="2700000" algn="tl">
                    <a:srgbClr val="000000">
                      <a:alpha val="43137"/>
                    </a:srgbClr>
                  </a:outerShdw>
                </a:effectLst>
                <a:latin typeface="Calibri" panose="020F0502020204030204"/>
              </a:rPr>
              <a:t>Wellness- Ramp Health</a:t>
            </a:r>
            <a:endParaRPr lang="en-US" dirty="0"/>
          </a:p>
        </p:txBody>
      </p:sp>
      <p:sp>
        <p:nvSpPr>
          <p:cNvPr id="3" name="Content Placeholder 2">
            <a:extLst>
              <a:ext uri="{FF2B5EF4-FFF2-40B4-BE49-F238E27FC236}">
                <a16:creationId xmlns:a16="http://schemas.microsoft.com/office/drawing/2014/main" id="{05E29D9D-5CC2-4885-9BC6-3984039D2C3B}"/>
              </a:ext>
            </a:extLst>
          </p:cNvPr>
          <p:cNvSpPr>
            <a:spLocks noGrp="1"/>
          </p:cNvSpPr>
          <p:nvPr>
            <p:ph idx="1"/>
          </p:nvPr>
        </p:nvSpPr>
        <p:spPr>
          <a:xfrm>
            <a:off x="5057646" y="1761023"/>
            <a:ext cx="7046167" cy="2616032"/>
          </a:xfrm>
        </p:spPr>
        <p:txBody>
          <a:bodyPr/>
          <a:lstStyle/>
          <a:p>
            <a:pPr marL="0" indent="0">
              <a:buNone/>
            </a:pPr>
            <a:r>
              <a:rPr lang="en-US" dirty="0"/>
              <a:t>Premium Incentive Program</a:t>
            </a:r>
          </a:p>
          <a:p>
            <a:pPr marL="914400" lvl="1" indent="-457200">
              <a:buFont typeface="+mj-lt"/>
              <a:buAutoNum type="arabicPeriod"/>
            </a:pPr>
            <a:r>
              <a:rPr lang="en-US" sz="2200" dirty="0"/>
              <a:t>Complete a Member Health Assessment (MHA)</a:t>
            </a:r>
          </a:p>
          <a:p>
            <a:pPr marL="914400" lvl="1" indent="-457200">
              <a:buFont typeface="+mj-lt"/>
              <a:buAutoNum type="arabicPeriod"/>
            </a:pPr>
            <a:r>
              <a:rPr lang="en-US" sz="2200" dirty="0"/>
              <a:t>Complete Tobacco Affidavit or Alternative</a:t>
            </a:r>
          </a:p>
          <a:p>
            <a:pPr marL="914400" lvl="1" indent="-457200">
              <a:buFont typeface="+mj-lt"/>
              <a:buAutoNum type="arabicPeriod"/>
            </a:pPr>
            <a:r>
              <a:rPr lang="en-US" sz="2200" dirty="0"/>
              <a:t>Obtain and submit biometric screening form</a:t>
            </a:r>
          </a:p>
          <a:p>
            <a:pPr marL="0" indent="0">
              <a:buNone/>
            </a:pPr>
            <a:r>
              <a:rPr lang="en-US" dirty="0"/>
              <a:t>Deadline – August 31</a:t>
            </a:r>
            <a:r>
              <a:rPr lang="en-US"/>
              <a:t>, 2026</a:t>
            </a:r>
            <a:endParaRPr lang="en-US" dirty="0"/>
          </a:p>
          <a:p>
            <a:pPr marL="0" indent="0">
              <a:buNone/>
            </a:pPr>
            <a:r>
              <a:rPr lang="en-US" dirty="0"/>
              <a:t>Save up to $100/Month on Premium</a:t>
            </a:r>
          </a:p>
          <a:p>
            <a:pPr marL="0" indent="0">
              <a:buNone/>
            </a:pPr>
            <a:endParaRPr lang="en-US" dirty="0"/>
          </a:p>
          <a:p>
            <a:pPr marL="457200" lvl="1" indent="0">
              <a:buNone/>
            </a:pPr>
            <a:endParaRPr lang="en-US" dirty="0"/>
          </a:p>
        </p:txBody>
      </p:sp>
      <p:sp>
        <p:nvSpPr>
          <p:cNvPr id="4" name="Slide Number Placeholder 3">
            <a:extLst>
              <a:ext uri="{FF2B5EF4-FFF2-40B4-BE49-F238E27FC236}">
                <a16:creationId xmlns:a16="http://schemas.microsoft.com/office/drawing/2014/main" id="{5B6C729D-E04C-453C-86D8-959E27F75C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A5F3A-C1DE-424A-9F3D-AD4AB00002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120E07B2-37CC-A3C2-74CA-A8CE802CC19A}"/>
              </a:ext>
            </a:extLst>
          </p:cNvPr>
          <p:cNvGrpSpPr/>
          <p:nvPr/>
        </p:nvGrpSpPr>
        <p:grpSpPr>
          <a:xfrm>
            <a:off x="5547114" y="4731260"/>
            <a:ext cx="6243604" cy="1725283"/>
            <a:chOff x="88186" y="4917057"/>
            <a:chExt cx="6243604" cy="1725283"/>
          </a:xfrm>
        </p:grpSpPr>
        <p:sp>
          <p:nvSpPr>
            <p:cNvPr id="9" name="Rectangle: Rounded Corners 8">
              <a:extLst>
                <a:ext uri="{FF2B5EF4-FFF2-40B4-BE49-F238E27FC236}">
                  <a16:creationId xmlns:a16="http://schemas.microsoft.com/office/drawing/2014/main" id="{595B8241-9C72-0D76-C1E1-906B06F3F6B9}"/>
                </a:ext>
              </a:extLst>
            </p:cNvPr>
            <p:cNvSpPr/>
            <p:nvPr/>
          </p:nvSpPr>
          <p:spPr>
            <a:xfrm>
              <a:off x="88186" y="4917057"/>
              <a:ext cx="6243604" cy="1725283"/>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0AD4B99-D86D-EBF1-CBA5-10D30F225A1B}"/>
                </a:ext>
              </a:extLst>
            </p:cNvPr>
            <p:cNvSpPr txBox="1"/>
            <p:nvPr/>
          </p:nvSpPr>
          <p:spPr>
            <a:xfrm>
              <a:off x="187776" y="5042204"/>
              <a:ext cx="6044423" cy="1354217"/>
            </a:xfrm>
            <a:prstGeom prst="rect">
              <a:avLst/>
            </a:prstGeom>
            <a:noFill/>
          </p:spPr>
          <p:txBody>
            <a:bodyPr wrap="square" rtlCol="0">
              <a:spAutoFit/>
            </a:bodyPr>
            <a:lstStyle/>
            <a:p>
              <a:pPr algn="ctr"/>
              <a:r>
                <a:rPr lang="en-US" sz="2800" b="1" dirty="0">
                  <a:solidFill>
                    <a:schemeClr val="bg1"/>
                  </a:solidFill>
                </a:rPr>
                <a:t>Purpose of the Program</a:t>
              </a:r>
            </a:p>
            <a:p>
              <a:r>
                <a:rPr lang="en-US" dirty="0">
                  <a:solidFill>
                    <a:schemeClr val="bg1"/>
                  </a:solidFill>
                </a:rPr>
                <a:t>Know your numbers</a:t>
              </a:r>
            </a:p>
            <a:p>
              <a:r>
                <a:rPr lang="en-US" dirty="0">
                  <a:solidFill>
                    <a:schemeClr val="bg1"/>
                  </a:solidFill>
                </a:rPr>
                <a:t>Have a relationship with a health care provider who knows </a:t>
              </a:r>
              <a:r>
                <a:rPr lang="en-US" u="sng" dirty="0">
                  <a:solidFill>
                    <a:schemeClr val="bg1"/>
                  </a:solidFill>
                </a:rPr>
                <a:t>you</a:t>
              </a:r>
            </a:p>
            <a:p>
              <a:r>
                <a:rPr lang="en-US" dirty="0">
                  <a:solidFill>
                    <a:schemeClr val="bg1"/>
                  </a:solidFill>
                </a:rPr>
                <a:t>Better ensure that gaps in care are addressed</a:t>
              </a:r>
            </a:p>
          </p:txBody>
        </p:sp>
      </p:grpSp>
      <p:pic>
        <p:nvPicPr>
          <p:cNvPr id="5" name="Picture 4">
            <a:extLst>
              <a:ext uri="{FF2B5EF4-FFF2-40B4-BE49-F238E27FC236}">
                <a16:creationId xmlns:a16="http://schemas.microsoft.com/office/drawing/2014/main" id="{94CAB492-6EBA-4C76-473A-98E82B6F4CFA}"/>
              </a:ext>
            </a:extLst>
          </p:cNvPr>
          <p:cNvPicPr>
            <a:picLocks noChangeAspect="1"/>
          </p:cNvPicPr>
          <p:nvPr/>
        </p:nvPicPr>
        <p:blipFill>
          <a:blip r:embed="rId2"/>
          <a:stretch>
            <a:fillRect/>
          </a:stretch>
        </p:blipFill>
        <p:spPr>
          <a:xfrm>
            <a:off x="508000" y="1401857"/>
            <a:ext cx="4039445" cy="2233331"/>
          </a:xfrm>
          <a:prstGeom prst="rect">
            <a:avLst/>
          </a:prstGeom>
        </p:spPr>
      </p:pic>
      <p:pic>
        <p:nvPicPr>
          <p:cNvPr id="11" name="Picture 10">
            <a:extLst>
              <a:ext uri="{FF2B5EF4-FFF2-40B4-BE49-F238E27FC236}">
                <a16:creationId xmlns:a16="http://schemas.microsoft.com/office/drawing/2014/main" id="{B9F48572-6255-2369-CC1E-72ACB7E9A8D3}"/>
              </a:ext>
            </a:extLst>
          </p:cNvPr>
          <p:cNvPicPr>
            <a:picLocks noChangeAspect="1"/>
          </p:cNvPicPr>
          <p:nvPr/>
        </p:nvPicPr>
        <p:blipFill>
          <a:blip r:embed="rId3"/>
          <a:stretch>
            <a:fillRect/>
          </a:stretch>
        </p:blipFill>
        <p:spPr>
          <a:xfrm>
            <a:off x="3688547" y="4856407"/>
            <a:ext cx="1523168" cy="1462798"/>
          </a:xfrm>
          <a:prstGeom prst="rect">
            <a:avLst/>
          </a:prstGeom>
        </p:spPr>
      </p:pic>
      <p:sp>
        <p:nvSpPr>
          <p:cNvPr id="12" name="TextBox 11">
            <a:extLst>
              <a:ext uri="{FF2B5EF4-FFF2-40B4-BE49-F238E27FC236}">
                <a16:creationId xmlns:a16="http://schemas.microsoft.com/office/drawing/2014/main" id="{EC5102F3-3ECE-C3C4-72B9-3120978EB436}"/>
              </a:ext>
            </a:extLst>
          </p:cNvPr>
          <p:cNvSpPr txBox="1"/>
          <p:nvPr/>
        </p:nvSpPr>
        <p:spPr>
          <a:xfrm>
            <a:off x="366166" y="4078532"/>
            <a:ext cx="2986982"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814B9E"/>
                </a:solidFill>
                <a:effectLst/>
                <a:uLnTx/>
                <a:uFillTx/>
                <a:latin typeface="Poppins Medium" panose="00000600000000000000" pitchFamily="2" charset="0"/>
                <a:ea typeface="+mn-ea"/>
                <a:cs typeface="+mn-cs"/>
              </a:rPr>
              <a:t>Registration ID for Employees and Retirees:</a:t>
            </a:r>
            <a:br>
              <a:rPr kumimoji="0" lang="en-US" sz="1400" b="0" i="0" u="none" strike="noStrike" kern="1200" cap="none" spc="0" normalizeH="0" baseline="0" noProof="0" dirty="0">
                <a:ln>
                  <a:noFill/>
                </a:ln>
                <a:solidFill>
                  <a:srgbClr val="814B9E"/>
                </a:solidFill>
                <a:effectLst/>
                <a:uLnTx/>
                <a:uFillTx/>
                <a:latin typeface="Poppins Medium" panose="00000600000000000000" pitchFamily="2" charset="0"/>
                <a:ea typeface="+mn-ea"/>
                <a:cs typeface="+mn-cs"/>
              </a:rPr>
            </a:br>
            <a:r>
              <a:rPr kumimoji="0" lang="en-US" sz="1400" b="0" i="0" u="none" strike="noStrike" kern="1200" cap="none" spc="0" normalizeH="0" baseline="0" noProof="0" dirty="0">
                <a:ln>
                  <a:noFill/>
                </a:ln>
                <a:solidFill>
                  <a:srgbClr val="403F41"/>
                </a:solidFill>
                <a:effectLst/>
                <a:uLnTx/>
                <a:uFillTx/>
                <a:latin typeface="Poppins" panose="00000500000000000000" pitchFamily="2" charset="0"/>
                <a:ea typeface="+mn-ea"/>
                <a:cs typeface="+mn-cs"/>
              </a:rPr>
              <a:t>Use your City Employee ID. </a:t>
            </a:r>
            <a:br>
              <a:rPr kumimoji="0" lang="en-US" sz="1400" b="0" i="0" u="none" strike="noStrike" kern="1200" cap="none" spc="0" normalizeH="0" baseline="0" noProof="0" dirty="0">
                <a:ln>
                  <a:noFill/>
                </a:ln>
                <a:solidFill>
                  <a:srgbClr val="403F41"/>
                </a:solidFill>
                <a:effectLst/>
                <a:uLnTx/>
                <a:uFillTx/>
                <a:latin typeface="Poppins" panose="00000500000000000000" pitchFamily="2" charset="0"/>
                <a:ea typeface="+mn-ea"/>
                <a:cs typeface="+mn-cs"/>
              </a:rPr>
            </a:br>
            <a:endParaRPr kumimoji="0" lang="en-US" sz="1400" b="0" i="0" u="none" strike="noStrike" kern="1200" cap="none" spc="0" normalizeH="0" baseline="0" noProof="0" dirty="0">
              <a:ln>
                <a:noFill/>
              </a:ln>
              <a:solidFill>
                <a:srgbClr val="403F41"/>
              </a:solidFill>
              <a:effectLst/>
              <a:uLnTx/>
              <a:uFillTx/>
              <a:latin typeface="Poppins"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814B9E"/>
                </a:solidFill>
                <a:effectLst/>
                <a:uLnTx/>
                <a:uFillTx/>
                <a:latin typeface="Poppins Medium" panose="00000600000000000000" pitchFamily="2" charset="0"/>
                <a:ea typeface="+mn-ea"/>
                <a:cs typeface="+mn-cs"/>
              </a:rPr>
              <a:t>Registration ID for For Spouses on the Health Plan:</a:t>
            </a:r>
            <a:br>
              <a:rPr kumimoji="0" lang="en-US" sz="1400" b="0" i="0" u="none" strike="noStrike" kern="1200" cap="none" spc="0" normalizeH="0" baseline="0" noProof="0" dirty="0">
                <a:ln>
                  <a:noFill/>
                </a:ln>
                <a:solidFill>
                  <a:srgbClr val="814B9E"/>
                </a:solidFill>
                <a:effectLst/>
                <a:uLnTx/>
                <a:uFillTx/>
                <a:latin typeface="Poppins Medium" panose="00000600000000000000" pitchFamily="2" charset="0"/>
                <a:ea typeface="+mn-ea"/>
                <a:cs typeface="+mn-cs"/>
              </a:rPr>
            </a:br>
            <a:r>
              <a:rPr kumimoji="0" lang="en-US" sz="1400" b="0" i="0" u="none" strike="noStrike" kern="1200" cap="none" spc="0" normalizeH="0" baseline="0" noProof="0" dirty="0">
                <a:ln>
                  <a:noFill/>
                </a:ln>
                <a:solidFill>
                  <a:srgbClr val="403F41"/>
                </a:solidFill>
                <a:effectLst/>
                <a:uLnTx/>
                <a:uFillTx/>
                <a:latin typeface="Poppins" panose="00000500000000000000" pitchFamily="2" charset="0"/>
                <a:ea typeface="+mn-ea"/>
                <a:cs typeface="+mn-cs"/>
              </a:rPr>
              <a:t>Use the Employee ID with an “S” at the end.  Example: Employee John Smith, ID 123456;</a:t>
            </a:r>
            <a:br>
              <a:rPr kumimoji="0" lang="en-US" sz="1400" b="0" i="0" u="none" strike="noStrike" kern="1200" cap="none" spc="0" normalizeH="0" baseline="0" noProof="0" dirty="0">
                <a:ln>
                  <a:noFill/>
                </a:ln>
                <a:solidFill>
                  <a:srgbClr val="403F41"/>
                </a:solidFill>
                <a:effectLst/>
                <a:uLnTx/>
                <a:uFillTx/>
                <a:latin typeface="Poppins" panose="00000500000000000000" pitchFamily="2" charset="0"/>
                <a:ea typeface="+mn-ea"/>
                <a:cs typeface="+mn-cs"/>
              </a:rPr>
            </a:br>
            <a:r>
              <a:rPr kumimoji="0" lang="en-US" sz="1400" b="0" i="0" u="none" strike="noStrike" kern="1200" cap="none" spc="0" normalizeH="0" baseline="0" noProof="0" dirty="0">
                <a:ln>
                  <a:noFill/>
                </a:ln>
                <a:solidFill>
                  <a:srgbClr val="403F41"/>
                </a:solidFill>
                <a:effectLst/>
                <a:uLnTx/>
                <a:uFillTx/>
                <a:latin typeface="Poppins" panose="00000500000000000000" pitchFamily="2" charset="0"/>
                <a:ea typeface="+mn-ea"/>
                <a:cs typeface="+mn-cs"/>
              </a:rPr>
              <a:t>Spouse Jane Smith, ID 123456S.</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5680207"/>
      </p:ext>
    </p:extLst>
  </p:cSld>
  <p:clrMapOvr>
    <a:masterClrMapping/>
  </p:clrMapOvr>
  <mc:AlternateContent xmlns:mc="http://schemas.openxmlformats.org/markup-compatibility/2006" xmlns:p14="http://schemas.microsoft.com/office/powerpoint/2010/main">
    <mc:Choice Requires="p14">
      <p:transition spd="slow" p14:dur="2000" advTm="44528"/>
    </mc:Choice>
    <mc:Fallback xmlns="">
      <p:transition spd="slow" advTm="44528"/>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788205586"/>
              </p:ext>
            </p:extLst>
          </p:nvPr>
        </p:nvGraphicFramePr>
        <p:xfrm>
          <a:off x="187037" y="666921"/>
          <a:ext cx="11804073"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727363" y="5925308"/>
            <a:ext cx="10370130" cy="369332"/>
          </a:xfrm>
          <a:prstGeom prst="rect">
            <a:avLst/>
          </a:prstGeom>
          <a:solidFill>
            <a:schemeClr val="accent1">
              <a:lumMod val="20000"/>
              <a:lumOff val="80000"/>
            </a:schemeClr>
          </a:solidFill>
          <a:ln w="28575">
            <a:solidFill>
              <a:schemeClr val="accent5">
                <a:lumMod val="50000"/>
              </a:schemeClr>
            </a:solidFill>
          </a:ln>
        </p:spPr>
        <p:txBody>
          <a:bodyPr wrap="square" rtlCol="0">
            <a:spAutoFit/>
          </a:bodyPr>
          <a:lstStyle/>
          <a:p>
            <a:pPr algn="ctr"/>
            <a:r>
              <a:rPr lang="en-US" u="sng" dirty="0">
                <a:hlinkClick r:id="rId7"/>
              </a:rPr>
              <a:t>https://www.signupgenius.com/go/10C0F4DACAA2FA6FBC25-healthy3#/</a:t>
            </a:r>
            <a:endParaRPr lang="en-US" sz="2400" b="1" dirty="0">
              <a:solidFill>
                <a:schemeClr val="accent5">
                  <a:lumMod val="50000"/>
                </a:schemeClr>
              </a:solidFill>
              <a:latin typeface="+mj-lt"/>
            </a:endParaRPr>
          </a:p>
        </p:txBody>
      </p:sp>
    </p:spTree>
    <p:extLst>
      <p:ext uri="{BB962C8B-B14F-4D97-AF65-F5344CB8AC3E}">
        <p14:creationId xmlns:p14="http://schemas.microsoft.com/office/powerpoint/2010/main" val="3141512430"/>
      </p:ext>
    </p:extLst>
  </p:cSld>
  <p:clrMapOvr>
    <a:masterClrMapping/>
  </p:clrMapOvr>
  <mc:AlternateContent xmlns:mc="http://schemas.openxmlformats.org/markup-compatibility/2006" xmlns:p14="http://schemas.microsoft.com/office/powerpoint/2010/main">
    <mc:Choice Requires="p14">
      <p:transition spd="slow" p14:dur="2000" advTm="18613"/>
    </mc:Choice>
    <mc:Fallback xmlns="">
      <p:transition spd="slow" advTm="1861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266E6-3112-4EA2-AC48-26EAC50F6DF5}"/>
              </a:ext>
            </a:extLst>
          </p:cNvPr>
          <p:cNvSpPr>
            <a:spLocks noGrp="1"/>
          </p:cNvSpPr>
          <p:nvPr>
            <p:ph type="title"/>
          </p:nvPr>
        </p:nvSpPr>
        <p:spPr>
          <a:xfrm>
            <a:off x="6669550" y="593725"/>
            <a:ext cx="3858081" cy="1325563"/>
          </a:xfrm>
        </p:spPr>
        <p:txBody>
          <a:bodyPr/>
          <a:lstStyle/>
          <a:p>
            <a:r>
              <a:rPr lang="en-US" b="1" dirty="0">
                <a:solidFill>
                  <a:srgbClr val="00337F"/>
                </a:solidFill>
                <a:effectLst>
                  <a:outerShdw blurRad="38100" dist="38100" dir="2700000" algn="tl">
                    <a:srgbClr val="000000">
                      <a:alpha val="43137"/>
                    </a:srgbClr>
                  </a:outerShdw>
                </a:effectLst>
                <a:latin typeface="+mn-lt"/>
                <a:sym typeface="Gill Sans" charset="0"/>
              </a:rPr>
              <a:t>Dental- MetLife</a:t>
            </a:r>
            <a:endParaRPr lang="en-US" dirty="0">
              <a:latin typeface="+mn-lt"/>
            </a:endParaRPr>
          </a:p>
        </p:txBody>
      </p:sp>
      <p:sp>
        <p:nvSpPr>
          <p:cNvPr id="3" name="Content Placeholder 2">
            <a:extLst>
              <a:ext uri="{FF2B5EF4-FFF2-40B4-BE49-F238E27FC236}">
                <a16:creationId xmlns:a16="http://schemas.microsoft.com/office/drawing/2014/main" id="{F1207335-FD06-4A6A-A593-0D8DE845221D}"/>
              </a:ext>
            </a:extLst>
          </p:cNvPr>
          <p:cNvSpPr>
            <a:spLocks noGrp="1"/>
          </p:cNvSpPr>
          <p:nvPr>
            <p:ph idx="1"/>
          </p:nvPr>
        </p:nvSpPr>
        <p:spPr/>
        <p:txBody>
          <a:bodyPr/>
          <a:lstStyle/>
          <a:p>
            <a:r>
              <a:rPr lang="en-US" dirty="0"/>
              <a:t>3 plan options: DPPO High, DPPO Low, DHMO</a:t>
            </a:r>
          </a:p>
          <a:p>
            <a:r>
              <a:rPr lang="en-US" dirty="0"/>
              <a:t>PPO Network: PDP Plus</a:t>
            </a:r>
          </a:p>
          <a:p>
            <a:r>
              <a:rPr lang="en-US" dirty="0"/>
              <a:t>DHMO Network: Dental HMO/Managed Care</a:t>
            </a:r>
          </a:p>
          <a:p>
            <a:r>
              <a:rPr lang="en-US" dirty="0"/>
              <a:t>Metlife.com/insurance/dental-insurance</a:t>
            </a:r>
          </a:p>
          <a:p>
            <a:r>
              <a:rPr lang="en-US" dirty="0"/>
              <a:t>No ID cards</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D435E9B3-3F7B-4D98-A604-69FBB3D9B656}"/>
              </a:ext>
            </a:extLst>
          </p:cNvPr>
          <p:cNvSpPr>
            <a:spLocks noGrp="1"/>
          </p:cNvSpPr>
          <p:nvPr>
            <p:ph type="sldNum" sz="quarter" idx="12"/>
          </p:nvPr>
        </p:nvSpPr>
        <p:spPr/>
        <p:txBody>
          <a:bodyPr/>
          <a:lstStyle/>
          <a:p>
            <a:fld id="{B93A5F3A-C1DE-424A-9F3D-AD4AB00002EA}" type="slidenum">
              <a:rPr lang="en-US" smtClean="0"/>
              <a:t>16</a:t>
            </a:fld>
            <a:endParaRPr lang="en-US" dirty="0"/>
          </a:p>
        </p:txBody>
      </p:sp>
      <p:pic>
        <p:nvPicPr>
          <p:cNvPr id="5" name="Picture 4">
            <a:extLst>
              <a:ext uri="{FF2B5EF4-FFF2-40B4-BE49-F238E27FC236}">
                <a16:creationId xmlns:a16="http://schemas.microsoft.com/office/drawing/2014/main" id="{D550F904-EAB5-4CD7-9E94-6038E99ACA4E}"/>
              </a:ext>
            </a:extLst>
          </p:cNvPr>
          <p:cNvPicPr>
            <a:picLocks noChangeAspect="1"/>
          </p:cNvPicPr>
          <p:nvPr/>
        </p:nvPicPr>
        <p:blipFill>
          <a:blip r:embed="rId2"/>
          <a:stretch>
            <a:fillRect/>
          </a:stretch>
        </p:blipFill>
        <p:spPr>
          <a:xfrm>
            <a:off x="4032717" y="4314068"/>
            <a:ext cx="7264980" cy="2165179"/>
          </a:xfrm>
          <a:prstGeom prst="rect">
            <a:avLst/>
          </a:prstGeom>
        </p:spPr>
      </p:pic>
    </p:spTree>
    <p:extLst>
      <p:ext uri="{BB962C8B-B14F-4D97-AF65-F5344CB8AC3E}">
        <p14:creationId xmlns:p14="http://schemas.microsoft.com/office/powerpoint/2010/main" val="491815492"/>
      </p:ext>
    </p:extLst>
  </p:cSld>
  <p:clrMapOvr>
    <a:masterClrMapping/>
  </p:clrMapOvr>
  <mc:AlternateContent xmlns:mc="http://schemas.openxmlformats.org/markup-compatibility/2006" xmlns:p14="http://schemas.microsoft.com/office/powerpoint/2010/main">
    <mc:Choice Requires="p14">
      <p:transition spd="slow" p14:dur="2000" advTm="45259"/>
    </mc:Choice>
    <mc:Fallback xmlns="">
      <p:transition spd="slow" advTm="45259"/>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266E6-3112-4EA2-AC48-26EAC50F6DF5}"/>
              </a:ext>
            </a:extLst>
          </p:cNvPr>
          <p:cNvSpPr>
            <a:spLocks noGrp="1"/>
          </p:cNvSpPr>
          <p:nvPr>
            <p:ph type="title"/>
          </p:nvPr>
        </p:nvSpPr>
        <p:spPr>
          <a:xfrm>
            <a:off x="5462338" y="593725"/>
            <a:ext cx="6641476" cy="1325563"/>
          </a:xfrm>
        </p:spPr>
        <p:txBody>
          <a:bodyPr/>
          <a:lstStyle/>
          <a:p>
            <a:r>
              <a:rPr lang="en-US" b="1" dirty="0">
                <a:solidFill>
                  <a:srgbClr val="00337F"/>
                </a:solidFill>
                <a:effectLst>
                  <a:outerShdw blurRad="38100" dist="38100" dir="2700000" algn="tl">
                    <a:srgbClr val="000000">
                      <a:alpha val="43137"/>
                    </a:srgbClr>
                  </a:outerShdw>
                </a:effectLst>
                <a:sym typeface="Gill Sans" charset="0"/>
              </a:rPr>
              <a:t>Dental Plan Comparison</a:t>
            </a:r>
            <a:endParaRPr lang="en-US" dirty="0"/>
          </a:p>
        </p:txBody>
      </p:sp>
      <p:sp>
        <p:nvSpPr>
          <p:cNvPr id="4" name="Slide Number Placeholder 3">
            <a:extLst>
              <a:ext uri="{FF2B5EF4-FFF2-40B4-BE49-F238E27FC236}">
                <a16:creationId xmlns:a16="http://schemas.microsoft.com/office/drawing/2014/main" id="{D435E9B3-3F7B-4D98-A604-69FBB3D9B656}"/>
              </a:ext>
            </a:extLst>
          </p:cNvPr>
          <p:cNvSpPr>
            <a:spLocks noGrp="1"/>
          </p:cNvSpPr>
          <p:nvPr>
            <p:ph type="sldNum" sz="quarter" idx="12"/>
          </p:nvPr>
        </p:nvSpPr>
        <p:spPr/>
        <p:txBody>
          <a:bodyPr/>
          <a:lstStyle/>
          <a:p>
            <a:fld id="{B93A5F3A-C1DE-424A-9F3D-AD4AB00002EA}" type="slidenum">
              <a:rPr lang="en-US" smtClean="0"/>
              <a:t>17</a:t>
            </a:fld>
            <a:endParaRPr lang="en-US" dirty="0"/>
          </a:p>
        </p:txBody>
      </p:sp>
      <p:graphicFrame>
        <p:nvGraphicFramePr>
          <p:cNvPr id="5" name="Content Placeholder 3">
            <a:extLst>
              <a:ext uri="{FF2B5EF4-FFF2-40B4-BE49-F238E27FC236}">
                <a16:creationId xmlns:a16="http://schemas.microsoft.com/office/drawing/2014/main" id="{B92735B6-3717-41AB-AC3E-95C33640F6B1}"/>
              </a:ext>
            </a:extLst>
          </p:cNvPr>
          <p:cNvGraphicFramePr>
            <a:graphicFrameLocks noGrp="1"/>
          </p:cNvGraphicFramePr>
          <p:nvPr>
            <p:ph idx="1"/>
          </p:nvPr>
        </p:nvGraphicFramePr>
        <p:xfrm>
          <a:off x="737521" y="1565016"/>
          <a:ext cx="10451848" cy="4914231"/>
        </p:xfrm>
        <a:graphic>
          <a:graphicData uri="http://schemas.openxmlformats.org/drawingml/2006/table">
            <a:tbl>
              <a:tblPr firstRow="1" bandRow="1">
                <a:tableStyleId>{93296810-A885-4BE3-A3E7-6D5BEEA58F35}</a:tableStyleId>
              </a:tblPr>
              <a:tblGrid>
                <a:gridCol w="2612962">
                  <a:extLst>
                    <a:ext uri="{9D8B030D-6E8A-4147-A177-3AD203B41FA5}">
                      <a16:colId xmlns:a16="http://schemas.microsoft.com/office/drawing/2014/main" val="3422236392"/>
                    </a:ext>
                  </a:extLst>
                </a:gridCol>
                <a:gridCol w="2612962">
                  <a:extLst>
                    <a:ext uri="{9D8B030D-6E8A-4147-A177-3AD203B41FA5}">
                      <a16:colId xmlns:a16="http://schemas.microsoft.com/office/drawing/2014/main" val="1698949971"/>
                    </a:ext>
                  </a:extLst>
                </a:gridCol>
                <a:gridCol w="2612962">
                  <a:extLst>
                    <a:ext uri="{9D8B030D-6E8A-4147-A177-3AD203B41FA5}">
                      <a16:colId xmlns:a16="http://schemas.microsoft.com/office/drawing/2014/main" val="23022277"/>
                    </a:ext>
                  </a:extLst>
                </a:gridCol>
                <a:gridCol w="2612962">
                  <a:extLst>
                    <a:ext uri="{9D8B030D-6E8A-4147-A177-3AD203B41FA5}">
                      <a16:colId xmlns:a16="http://schemas.microsoft.com/office/drawing/2014/main" val="1812628449"/>
                    </a:ext>
                  </a:extLst>
                </a:gridCol>
              </a:tblGrid>
              <a:tr h="433671">
                <a:tc>
                  <a:txBody>
                    <a:bodyPr/>
                    <a:lstStyle/>
                    <a:p>
                      <a:endParaRPr lang="en-US" sz="1800" dirty="0"/>
                    </a:p>
                  </a:txBody>
                  <a:tcPr/>
                </a:tc>
                <a:tc>
                  <a:txBody>
                    <a:bodyPr/>
                    <a:lstStyle/>
                    <a:p>
                      <a:pPr algn="ctr"/>
                      <a:r>
                        <a:rPr lang="en-US" sz="1800" dirty="0"/>
                        <a:t>DPPO High Option</a:t>
                      </a:r>
                    </a:p>
                  </a:txBody>
                  <a:tcPr/>
                </a:tc>
                <a:tc>
                  <a:txBody>
                    <a:bodyPr/>
                    <a:lstStyle/>
                    <a:p>
                      <a:pPr algn="ctr"/>
                      <a:r>
                        <a:rPr lang="en-US" sz="1800" dirty="0"/>
                        <a:t>DPPO Low Option</a:t>
                      </a:r>
                    </a:p>
                  </a:txBody>
                  <a:tcPr/>
                </a:tc>
                <a:tc>
                  <a:txBody>
                    <a:bodyPr/>
                    <a:lstStyle/>
                    <a:p>
                      <a:pPr algn="ctr"/>
                      <a:r>
                        <a:rPr lang="en-US" sz="1800" dirty="0"/>
                        <a:t>Delta Care DHMO Option</a:t>
                      </a:r>
                    </a:p>
                  </a:txBody>
                  <a:tcPr/>
                </a:tc>
                <a:extLst>
                  <a:ext uri="{0D108BD9-81ED-4DB2-BD59-A6C34878D82A}">
                    <a16:rowId xmlns:a16="http://schemas.microsoft.com/office/drawing/2014/main" val="470422993"/>
                  </a:ext>
                </a:extLst>
              </a:tr>
              <a:tr h="424484">
                <a:tc>
                  <a:txBody>
                    <a:bodyPr/>
                    <a:lstStyle/>
                    <a:p>
                      <a:r>
                        <a:rPr lang="en-US" sz="1800" dirty="0"/>
                        <a:t>Deductible </a:t>
                      </a:r>
                      <a:endParaRPr lang="en-US" sz="1800" b="1" dirty="0"/>
                    </a:p>
                  </a:txBody>
                  <a:tcPr anchor="ctr"/>
                </a:tc>
                <a:tc>
                  <a:txBody>
                    <a:bodyPr/>
                    <a:lstStyle/>
                    <a:p>
                      <a:pPr algn="ctr"/>
                      <a:r>
                        <a:rPr lang="en-US" sz="1800" dirty="0"/>
                        <a:t>$50 per person</a:t>
                      </a:r>
                      <a:br>
                        <a:rPr lang="en-US" sz="1800" dirty="0"/>
                      </a:br>
                      <a:r>
                        <a:rPr lang="en-US" sz="1800" dirty="0"/>
                        <a:t>$150 per family</a:t>
                      </a:r>
                    </a:p>
                  </a:txBody>
                  <a:tcPr anchor="ctr"/>
                </a:tc>
                <a:tc>
                  <a:txBody>
                    <a:bodyPr/>
                    <a:lstStyle/>
                    <a:p>
                      <a:pPr algn="ctr"/>
                      <a:r>
                        <a:rPr lang="en-US" sz="1800" dirty="0"/>
                        <a:t>$50 per person</a:t>
                      </a:r>
                      <a:br>
                        <a:rPr lang="en-US" sz="1800" dirty="0"/>
                      </a:br>
                      <a:r>
                        <a:rPr lang="en-US" sz="1800" dirty="0"/>
                        <a:t>$150 per family</a:t>
                      </a:r>
                    </a:p>
                  </a:txBody>
                  <a:tcPr anchor="ctr"/>
                </a:tc>
                <a:tc>
                  <a:txBody>
                    <a:bodyPr/>
                    <a:lstStyle/>
                    <a:p>
                      <a:pPr algn="ctr"/>
                      <a:r>
                        <a:rPr lang="en-US" sz="1800" dirty="0"/>
                        <a:t>None</a:t>
                      </a:r>
                    </a:p>
                  </a:txBody>
                  <a:tcPr anchor="ctr"/>
                </a:tc>
                <a:extLst>
                  <a:ext uri="{0D108BD9-81ED-4DB2-BD59-A6C34878D82A}">
                    <a16:rowId xmlns:a16="http://schemas.microsoft.com/office/drawing/2014/main" val="247329652"/>
                  </a:ext>
                </a:extLst>
              </a:tr>
              <a:tr h="319778">
                <a:tc>
                  <a:txBody>
                    <a:bodyPr/>
                    <a:lstStyle/>
                    <a:p>
                      <a:r>
                        <a:rPr lang="en-US" sz="1800" dirty="0"/>
                        <a:t>Annual Maximum</a:t>
                      </a:r>
                      <a:endParaRPr lang="en-US" sz="1800" b="1" dirty="0"/>
                    </a:p>
                  </a:txBody>
                  <a:tcPr anchor="ctr"/>
                </a:tc>
                <a:tc>
                  <a:txBody>
                    <a:bodyPr/>
                    <a:lstStyle/>
                    <a:p>
                      <a:pPr algn="ctr"/>
                      <a:r>
                        <a:rPr lang="en-US" sz="1800" b="1" dirty="0"/>
                        <a:t>$2,250 per person</a:t>
                      </a:r>
                    </a:p>
                  </a:txBody>
                  <a:tcPr anchor="ctr"/>
                </a:tc>
                <a:tc>
                  <a:txBody>
                    <a:bodyPr/>
                    <a:lstStyle/>
                    <a:p>
                      <a:pPr algn="ctr"/>
                      <a:r>
                        <a:rPr lang="en-US" sz="1800" b="1" dirty="0"/>
                        <a:t>$1,250 per person</a:t>
                      </a:r>
                    </a:p>
                  </a:txBody>
                  <a:tcPr anchor="ctr"/>
                </a:tc>
                <a:tc>
                  <a:txBody>
                    <a:bodyPr/>
                    <a:lstStyle/>
                    <a:p>
                      <a:pPr algn="ctr"/>
                      <a:r>
                        <a:rPr lang="en-US" sz="1800" dirty="0"/>
                        <a:t>None</a:t>
                      </a:r>
                    </a:p>
                  </a:txBody>
                  <a:tcPr anchor="ctr"/>
                </a:tc>
                <a:extLst>
                  <a:ext uri="{0D108BD9-81ED-4DB2-BD59-A6C34878D82A}">
                    <a16:rowId xmlns:a16="http://schemas.microsoft.com/office/drawing/2014/main" val="2220611218"/>
                  </a:ext>
                </a:extLst>
              </a:tr>
              <a:tr h="540252">
                <a:tc>
                  <a:txBody>
                    <a:bodyPr/>
                    <a:lstStyle/>
                    <a:p>
                      <a:r>
                        <a:rPr lang="en-US" sz="1800" dirty="0"/>
                        <a:t>Preventive &amp; Diagnostic Care</a:t>
                      </a:r>
                      <a:endParaRPr lang="en-US" sz="1800" b="1" dirty="0"/>
                    </a:p>
                  </a:txBody>
                  <a:tcPr anchor="ctr"/>
                </a:tc>
                <a:tc>
                  <a:txBody>
                    <a:bodyPr/>
                    <a:lstStyle/>
                    <a:p>
                      <a:pPr algn="ctr"/>
                      <a:r>
                        <a:rPr lang="en-US" sz="1800" dirty="0"/>
                        <a:t>100% Deductible Waived</a:t>
                      </a:r>
                      <a:br>
                        <a:rPr lang="en-US" sz="1800" dirty="0"/>
                      </a:br>
                      <a:r>
                        <a:rPr lang="en-US" sz="1800" dirty="0"/>
                        <a:t>(4 Cleanings per year)</a:t>
                      </a:r>
                    </a:p>
                  </a:txBody>
                  <a:tcPr anchor="ctr"/>
                </a:tc>
                <a:tc>
                  <a:txBody>
                    <a:bodyPr/>
                    <a:lstStyle/>
                    <a:p>
                      <a:pPr algn="ctr"/>
                      <a:r>
                        <a:rPr lang="en-US" sz="1800" dirty="0"/>
                        <a:t>100% Deductible Waived</a:t>
                      </a:r>
                      <a:br>
                        <a:rPr lang="en-US" sz="1800" dirty="0"/>
                      </a:br>
                      <a:r>
                        <a:rPr lang="en-US" sz="1800" dirty="0"/>
                        <a:t>(4 Cleanings per year)</a:t>
                      </a:r>
                    </a:p>
                  </a:txBody>
                  <a:tcPr anchor="ctr"/>
                </a:tc>
                <a:tc>
                  <a:txBody>
                    <a:bodyPr/>
                    <a:lstStyle/>
                    <a:p>
                      <a:pPr algn="ctr"/>
                      <a:r>
                        <a:rPr lang="en-US" sz="1800" dirty="0"/>
                        <a:t>Fixed schedule of copays</a:t>
                      </a:r>
                    </a:p>
                  </a:txBody>
                  <a:tcPr anchor="ctr"/>
                </a:tc>
                <a:extLst>
                  <a:ext uri="{0D108BD9-81ED-4DB2-BD59-A6C34878D82A}">
                    <a16:rowId xmlns:a16="http://schemas.microsoft.com/office/drawing/2014/main" val="3809252339"/>
                  </a:ext>
                </a:extLst>
              </a:tr>
              <a:tr h="598137">
                <a:tc>
                  <a:txBody>
                    <a:bodyPr/>
                    <a:lstStyle/>
                    <a:p>
                      <a:r>
                        <a:rPr lang="en-US" sz="1800" dirty="0"/>
                        <a:t>Basic Restorative Care</a:t>
                      </a:r>
                      <a:endParaRPr lang="en-US" sz="1800" b="1" dirty="0"/>
                    </a:p>
                  </a:txBody>
                  <a:tcPr anchor="ctr"/>
                </a:tc>
                <a:tc>
                  <a:txBody>
                    <a:bodyPr/>
                    <a:lstStyle/>
                    <a:p>
                      <a:pPr algn="ctr"/>
                      <a:r>
                        <a:rPr lang="en-US" sz="1800" dirty="0"/>
                        <a:t>Plan pays </a:t>
                      </a:r>
                      <a:r>
                        <a:rPr lang="en-US" sz="1800" b="1" dirty="0"/>
                        <a:t>80%</a:t>
                      </a:r>
                      <a:br>
                        <a:rPr lang="en-US" sz="1800" dirty="0"/>
                      </a:br>
                      <a:r>
                        <a:rPr lang="en-US" sz="1800" dirty="0"/>
                        <a:t>After Deductible</a:t>
                      </a:r>
                    </a:p>
                  </a:txBody>
                  <a:tcPr anchor="ctr"/>
                </a:tc>
                <a:tc>
                  <a:txBody>
                    <a:bodyPr/>
                    <a:lstStyle/>
                    <a:p>
                      <a:pPr algn="ctr"/>
                      <a:r>
                        <a:rPr lang="en-US" sz="1800" dirty="0"/>
                        <a:t>Plan pays </a:t>
                      </a:r>
                      <a:r>
                        <a:rPr lang="en-US" sz="1800" b="1" dirty="0"/>
                        <a:t>50%</a:t>
                      </a:r>
                      <a:br>
                        <a:rPr lang="en-US" sz="1800" dirty="0"/>
                      </a:br>
                      <a:r>
                        <a:rPr lang="en-US" sz="1800" dirty="0"/>
                        <a:t>After Deductible</a:t>
                      </a:r>
                    </a:p>
                  </a:txBody>
                  <a:tcPr anchor="ctr"/>
                </a:tc>
                <a:tc rowSpan="3">
                  <a:txBody>
                    <a:bodyPr/>
                    <a:lstStyle/>
                    <a:p>
                      <a:pPr algn="ctr"/>
                      <a:r>
                        <a:rPr lang="en-US" sz="1800" dirty="0"/>
                        <a:t>Fixed schedule of copays.</a:t>
                      </a:r>
                      <a:br>
                        <a:rPr lang="en-US" sz="1800" dirty="0"/>
                      </a:br>
                      <a:r>
                        <a:rPr lang="en-US" sz="1800" dirty="0"/>
                        <a:t>Specialist referral is REQUIRED</a:t>
                      </a:r>
                      <a:endParaRPr lang="en-US" sz="1800" b="1" dirty="0"/>
                    </a:p>
                  </a:txBody>
                  <a:tcPr anchor="ctr"/>
                </a:tc>
                <a:extLst>
                  <a:ext uri="{0D108BD9-81ED-4DB2-BD59-A6C34878D82A}">
                    <a16:rowId xmlns:a16="http://schemas.microsoft.com/office/drawing/2014/main" val="3402947399"/>
                  </a:ext>
                </a:extLst>
              </a:tr>
              <a:tr h="598137">
                <a:tc>
                  <a:txBody>
                    <a:bodyPr/>
                    <a:lstStyle/>
                    <a:p>
                      <a:r>
                        <a:rPr lang="en-US" sz="1800" dirty="0"/>
                        <a:t>Major Restorative Care</a:t>
                      </a:r>
                      <a:endParaRPr lang="en-US" sz="1800" b="1" dirty="0"/>
                    </a:p>
                  </a:txBody>
                  <a:tcPr anchor="ctr"/>
                </a:tc>
                <a:tc>
                  <a:txBody>
                    <a:bodyPr/>
                    <a:lstStyle/>
                    <a:p>
                      <a:pPr algn="ctr"/>
                      <a:r>
                        <a:rPr lang="en-US" sz="1800" dirty="0"/>
                        <a:t>Plan pays 50%</a:t>
                      </a:r>
                      <a:br>
                        <a:rPr lang="en-US" sz="1800" dirty="0"/>
                      </a:br>
                      <a:r>
                        <a:rPr lang="en-US" sz="1800" dirty="0"/>
                        <a:t>After deductible</a:t>
                      </a:r>
                    </a:p>
                  </a:txBody>
                  <a:tcPr anchor="ctr"/>
                </a:tc>
                <a:tc>
                  <a:txBody>
                    <a:bodyPr/>
                    <a:lstStyle/>
                    <a:p>
                      <a:pPr algn="ctr"/>
                      <a:r>
                        <a:rPr lang="en-US" sz="1800" dirty="0"/>
                        <a:t>Plan pays 50%</a:t>
                      </a:r>
                    </a:p>
                    <a:p>
                      <a:pPr algn="ctr"/>
                      <a:r>
                        <a:rPr lang="en-US" sz="1800" dirty="0"/>
                        <a:t>After Deductible</a:t>
                      </a:r>
                    </a:p>
                  </a:txBody>
                  <a:tcPr anchor="ctr"/>
                </a:tc>
                <a:tc vMerge="1">
                  <a:txBody>
                    <a:bodyPr/>
                    <a:lstStyle/>
                    <a:p>
                      <a:pPr algn="ctr"/>
                      <a:endParaRPr lang="en-US" sz="1800" dirty="0"/>
                    </a:p>
                  </a:txBody>
                  <a:tcPr/>
                </a:tc>
                <a:extLst>
                  <a:ext uri="{0D108BD9-81ED-4DB2-BD59-A6C34878D82A}">
                    <a16:rowId xmlns:a16="http://schemas.microsoft.com/office/drawing/2014/main" val="3017736200"/>
                  </a:ext>
                </a:extLst>
              </a:tr>
              <a:tr h="771789">
                <a:tc>
                  <a:txBody>
                    <a:bodyPr/>
                    <a:lstStyle/>
                    <a:p>
                      <a:r>
                        <a:rPr lang="en-US" sz="1800" dirty="0"/>
                        <a:t>Orthodontia</a:t>
                      </a:r>
                      <a:endParaRPr lang="en-US" sz="1800" b="1" dirty="0"/>
                    </a:p>
                  </a:txBody>
                  <a:tcPr anchor="ctr"/>
                </a:tc>
                <a:tc>
                  <a:txBody>
                    <a:bodyPr/>
                    <a:lstStyle/>
                    <a:p>
                      <a:pPr algn="ctr"/>
                      <a:r>
                        <a:rPr lang="en-US" sz="1800" dirty="0"/>
                        <a:t>Plan pays 50%</a:t>
                      </a:r>
                    </a:p>
                    <a:p>
                      <a:pPr algn="ctr"/>
                      <a:r>
                        <a:rPr lang="en-US" sz="1800" dirty="0"/>
                        <a:t>Lifetime Maximum</a:t>
                      </a:r>
                      <a:br>
                        <a:rPr lang="en-US" sz="1800" dirty="0"/>
                      </a:br>
                      <a:r>
                        <a:rPr lang="en-US" sz="1800" b="1" dirty="0"/>
                        <a:t>$1,500</a:t>
                      </a:r>
                    </a:p>
                  </a:txBody>
                  <a:tcPr anchor="ctr"/>
                </a:tc>
                <a:tc>
                  <a:txBody>
                    <a:bodyPr/>
                    <a:lstStyle/>
                    <a:p>
                      <a:pPr algn="ctr"/>
                      <a:r>
                        <a:rPr lang="en-US" sz="1800" dirty="0"/>
                        <a:t>Plan pays 50%</a:t>
                      </a:r>
                      <a:br>
                        <a:rPr lang="en-US" sz="1800" dirty="0"/>
                      </a:br>
                      <a:r>
                        <a:rPr lang="en-US" sz="1800" dirty="0"/>
                        <a:t>Lifetime Maximum </a:t>
                      </a:r>
                      <a:r>
                        <a:rPr lang="en-US" sz="1800" b="1" dirty="0"/>
                        <a:t>$1,000</a:t>
                      </a:r>
                    </a:p>
                  </a:txBody>
                  <a:tcPr anchor="ctr"/>
                </a:tc>
                <a:tc v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1800" dirty="0"/>
                    </a:p>
                  </a:txBody>
                  <a:tcPr/>
                </a:tc>
                <a:extLst>
                  <a:ext uri="{0D108BD9-81ED-4DB2-BD59-A6C34878D82A}">
                    <a16:rowId xmlns:a16="http://schemas.microsoft.com/office/drawing/2014/main" val="2976611592"/>
                  </a:ext>
                </a:extLst>
              </a:tr>
              <a:tr h="424484">
                <a:tc>
                  <a:txBody>
                    <a:bodyPr/>
                    <a:lstStyle/>
                    <a:p>
                      <a:r>
                        <a:rPr lang="en-US" sz="1800" dirty="0"/>
                        <a:t>Implants</a:t>
                      </a:r>
                      <a:endParaRPr lang="en-US" sz="1800" b="1" dirty="0"/>
                    </a:p>
                  </a:txBody>
                  <a:tcPr anchor="ctr"/>
                </a:tc>
                <a:tc>
                  <a:txBody>
                    <a:bodyPr/>
                    <a:lstStyle/>
                    <a:p>
                      <a:pPr algn="ctr"/>
                      <a:r>
                        <a:rPr lang="en-US" sz="1800" dirty="0"/>
                        <a:t>Plan Pays 50% </a:t>
                      </a:r>
                      <a:br>
                        <a:rPr lang="en-US" sz="1800" dirty="0"/>
                      </a:br>
                      <a:r>
                        <a:rPr lang="en-US" sz="1800" dirty="0"/>
                        <a:t>After Deductible</a:t>
                      </a:r>
                    </a:p>
                  </a:txBody>
                  <a:tcPr anchor="ctr"/>
                </a:tc>
                <a:tc>
                  <a:txBody>
                    <a:bodyPr/>
                    <a:lstStyle/>
                    <a:p>
                      <a:pPr algn="ctr"/>
                      <a:r>
                        <a:rPr lang="en-US" sz="1800" dirty="0"/>
                        <a:t>Plan pays 50%</a:t>
                      </a:r>
                      <a:br>
                        <a:rPr lang="en-US" sz="1800" dirty="0"/>
                      </a:br>
                      <a:r>
                        <a:rPr lang="en-US" sz="1800" dirty="0"/>
                        <a:t>After Deductible</a:t>
                      </a:r>
                    </a:p>
                  </a:txBody>
                  <a:tcPr anchor="ctr"/>
                </a:tc>
                <a:tc>
                  <a:txBody>
                    <a:bodyPr/>
                    <a:lstStyle/>
                    <a:p>
                      <a:pPr algn="ctr"/>
                      <a:r>
                        <a:rPr lang="en-US" sz="1800" dirty="0"/>
                        <a:t>Limited Coverage</a:t>
                      </a:r>
                    </a:p>
                  </a:txBody>
                  <a:tcPr anchor="ctr"/>
                </a:tc>
                <a:extLst>
                  <a:ext uri="{0D108BD9-81ED-4DB2-BD59-A6C34878D82A}">
                    <a16:rowId xmlns:a16="http://schemas.microsoft.com/office/drawing/2014/main" val="2036170198"/>
                  </a:ext>
                </a:extLst>
              </a:tr>
            </a:tbl>
          </a:graphicData>
        </a:graphic>
      </p:graphicFrame>
    </p:spTree>
    <p:extLst>
      <p:ext uri="{BB962C8B-B14F-4D97-AF65-F5344CB8AC3E}">
        <p14:creationId xmlns:p14="http://schemas.microsoft.com/office/powerpoint/2010/main" val="1610669385"/>
      </p:ext>
    </p:extLst>
  </p:cSld>
  <p:clrMapOvr>
    <a:masterClrMapping/>
  </p:clrMapOvr>
  <mc:AlternateContent xmlns:mc="http://schemas.openxmlformats.org/markup-compatibility/2006" xmlns:p14="http://schemas.microsoft.com/office/powerpoint/2010/main">
    <mc:Choice Requires="p14">
      <p:transition spd="slow" p14:dur="2000" advTm="70863"/>
    </mc:Choice>
    <mc:Fallback xmlns="">
      <p:transition spd="slow" advTm="70863"/>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266E6-3112-4EA2-AC48-26EAC50F6DF5}"/>
              </a:ext>
            </a:extLst>
          </p:cNvPr>
          <p:cNvSpPr>
            <a:spLocks noGrp="1"/>
          </p:cNvSpPr>
          <p:nvPr>
            <p:ph type="title"/>
          </p:nvPr>
        </p:nvSpPr>
        <p:spPr>
          <a:xfrm>
            <a:off x="5751094" y="767932"/>
            <a:ext cx="5257845" cy="1325563"/>
          </a:xfrm>
        </p:spPr>
        <p:txBody>
          <a:bodyPr/>
          <a:lstStyle/>
          <a:p>
            <a:pPr algn="ctr"/>
            <a:r>
              <a:rPr lang="en-US" b="1" dirty="0">
                <a:solidFill>
                  <a:srgbClr val="00337F"/>
                </a:solidFill>
                <a:effectLst>
                  <a:outerShdw blurRad="38100" dist="38100" dir="2700000" algn="tl">
                    <a:srgbClr val="000000">
                      <a:alpha val="43137"/>
                    </a:srgbClr>
                  </a:outerShdw>
                </a:effectLst>
                <a:sym typeface="Gill Sans" charset="0"/>
              </a:rPr>
              <a:t>2026 Dental Rates</a:t>
            </a:r>
            <a:br>
              <a:rPr lang="en-US" b="1" dirty="0">
                <a:solidFill>
                  <a:srgbClr val="00337F"/>
                </a:solidFill>
                <a:effectLst>
                  <a:outerShdw blurRad="38100" dist="38100" dir="2700000" algn="tl">
                    <a:srgbClr val="000000">
                      <a:alpha val="43137"/>
                    </a:srgbClr>
                  </a:outerShdw>
                </a:effectLst>
                <a:sym typeface="Gill Sans" charset="0"/>
              </a:rPr>
            </a:br>
            <a:r>
              <a:rPr lang="en-US" sz="2000" b="1" dirty="0">
                <a:solidFill>
                  <a:srgbClr val="00337F"/>
                </a:solidFill>
                <a:sym typeface="Gill Sans" charset="0"/>
              </a:rPr>
              <a:t>Monthly (per paycheck)</a:t>
            </a:r>
            <a:endParaRPr lang="en-US" dirty="0"/>
          </a:p>
        </p:txBody>
      </p:sp>
      <p:sp>
        <p:nvSpPr>
          <p:cNvPr id="4" name="Slide Number Placeholder 3">
            <a:extLst>
              <a:ext uri="{FF2B5EF4-FFF2-40B4-BE49-F238E27FC236}">
                <a16:creationId xmlns:a16="http://schemas.microsoft.com/office/drawing/2014/main" id="{D435E9B3-3F7B-4D98-A604-69FBB3D9B656}"/>
              </a:ext>
            </a:extLst>
          </p:cNvPr>
          <p:cNvSpPr>
            <a:spLocks noGrp="1"/>
          </p:cNvSpPr>
          <p:nvPr>
            <p:ph type="sldNum" sz="quarter" idx="12"/>
          </p:nvPr>
        </p:nvSpPr>
        <p:spPr/>
        <p:txBody>
          <a:bodyPr/>
          <a:lstStyle/>
          <a:p>
            <a:fld id="{B93A5F3A-C1DE-424A-9F3D-AD4AB00002EA}" type="slidenum">
              <a:rPr lang="en-US" smtClean="0"/>
              <a:t>18</a:t>
            </a:fld>
            <a:endParaRPr lang="en-US" dirty="0"/>
          </a:p>
        </p:txBody>
      </p:sp>
      <p:graphicFrame>
        <p:nvGraphicFramePr>
          <p:cNvPr id="5" name="Table 4">
            <a:extLst>
              <a:ext uri="{FF2B5EF4-FFF2-40B4-BE49-F238E27FC236}">
                <a16:creationId xmlns:a16="http://schemas.microsoft.com/office/drawing/2014/main" id="{6550B269-8136-4DB1-B90D-0D29E21E4952}"/>
              </a:ext>
            </a:extLst>
          </p:cNvPr>
          <p:cNvGraphicFramePr>
            <a:graphicFrameLocks noGrp="1"/>
          </p:cNvGraphicFramePr>
          <p:nvPr>
            <p:extLst>
              <p:ext uri="{D42A27DB-BD31-4B8C-83A1-F6EECF244321}">
                <p14:modId xmlns:p14="http://schemas.microsoft.com/office/powerpoint/2010/main" val="712805073"/>
              </p:ext>
            </p:extLst>
          </p:nvPr>
        </p:nvGraphicFramePr>
        <p:xfrm>
          <a:off x="2238940" y="2638491"/>
          <a:ext cx="8271281" cy="3295760"/>
        </p:xfrm>
        <a:graphic>
          <a:graphicData uri="http://schemas.openxmlformats.org/drawingml/2006/table">
            <a:tbl>
              <a:tblPr firstRow="1" bandRow="1">
                <a:tableStyleId>{93296810-A885-4BE3-A3E7-6D5BEEA58F35}</a:tableStyleId>
              </a:tblPr>
              <a:tblGrid>
                <a:gridCol w="2588106">
                  <a:extLst>
                    <a:ext uri="{9D8B030D-6E8A-4147-A177-3AD203B41FA5}">
                      <a16:colId xmlns:a16="http://schemas.microsoft.com/office/drawing/2014/main" val="1591382755"/>
                    </a:ext>
                  </a:extLst>
                </a:gridCol>
                <a:gridCol w="1982109">
                  <a:extLst>
                    <a:ext uri="{9D8B030D-6E8A-4147-A177-3AD203B41FA5}">
                      <a16:colId xmlns:a16="http://schemas.microsoft.com/office/drawing/2014/main" val="2902553981"/>
                    </a:ext>
                  </a:extLst>
                </a:gridCol>
                <a:gridCol w="1780112">
                  <a:extLst>
                    <a:ext uri="{9D8B030D-6E8A-4147-A177-3AD203B41FA5}">
                      <a16:colId xmlns:a16="http://schemas.microsoft.com/office/drawing/2014/main" val="383563894"/>
                    </a:ext>
                  </a:extLst>
                </a:gridCol>
                <a:gridCol w="1920954">
                  <a:extLst>
                    <a:ext uri="{9D8B030D-6E8A-4147-A177-3AD203B41FA5}">
                      <a16:colId xmlns:a16="http://schemas.microsoft.com/office/drawing/2014/main" val="2998053647"/>
                    </a:ext>
                  </a:extLst>
                </a:gridCol>
              </a:tblGrid>
              <a:tr h="659152">
                <a:tc>
                  <a:txBody>
                    <a:bodyPr/>
                    <a:lstStyle/>
                    <a:p>
                      <a:pPr algn="ctr"/>
                      <a:endParaRPr lang="en-US" sz="2200" b="1" dirty="0">
                        <a:solidFill>
                          <a:schemeClr val="tx1"/>
                        </a:solidFill>
                      </a:endParaRPr>
                    </a:p>
                  </a:txBody>
                  <a:tcPr anchor="ctr"/>
                </a:tc>
                <a:tc>
                  <a:txBody>
                    <a:bodyPr/>
                    <a:lstStyle/>
                    <a:p>
                      <a:pPr algn="ctr"/>
                      <a:r>
                        <a:rPr lang="en-US" sz="2200" dirty="0"/>
                        <a:t>DPPO High</a:t>
                      </a:r>
                      <a:endParaRPr lang="en-US" sz="2200" dirty="0">
                        <a:solidFill>
                          <a:schemeClr val="tx1"/>
                        </a:solidFill>
                      </a:endParaRPr>
                    </a:p>
                  </a:txBody>
                  <a:tcPr anchor="ctr"/>
                </a:tc>
                <a:tc>
                  <a:txBody>
                    <a:bodyPr/>
                    <a:lstStyle/>
                    <a:p>
                      <a:pPr algn="ctr"/>
                      <a:r>
                        <a:rPr lang="en-US" sz="2200" dirty="0"/>
                        <a:t>DPPO Low</a:t>
                      </a:r>
                      <a:endParaRPr lang="en-US" sz="2200" dirty="0">
                        <a:solidFill>
                          <a:schemeClr val="tx1"/>
                        </a:solidFill>
                      </a:endParaRPr>
                    </a:p>
                  </a:txBody>
                  <a:tcPr anchor="ctr"/>
                </a:tc>
                <a:tc>
                  <a:txBody>
                    <a:bodyPr/>
                    <a:lstStyle/>
                    <a:p>
                      <a:pPr algn="ctr"/>
                      <a:r>
                        <a:rPr lang="en-US" sz="2200" dirty="0"/>
                        <a:t>DHMO</a:t>
                      </a:r>
                      <a:endParaRPr lang="en-US" sz="2200" dirty="0">
                        <a:solidFill>
                          <a:schemeClr val="tx1"/>
                        </a:solidFill>
                      </a:endParaRPr>
                    </a:p>
                  </a:txBody>
                  <a:tcPr anchor="ctr"/>
                </a:tc>
                <a:extLst>
                  <a:ext uri="{0D108BD9-81ED-4DB2-BD59-A6C34878D82A}">
                    <a16:rowId xmlns:a16="http://schemas.microsoft.com/office/drawing/2014/main" val="270039784"/>
                  </a:ext>
                </a:extLst>
              </a:tr>
              <a:tr h="659152">
                <a:tc>
                  <a:txBody>
                    <a:bodyPr/>
                    <a:lstStyle/>
                    <a:p>
                      <a:pPr algn="l"/>
                      <a:r>
                        <a:rPr lang="en-US" sz="2200" b="1" dirty="0"/>
                        <a:t>Retiree Only</a:t>
                      </a:r>
                      <a:endParaRPr lang="en-US" sz="2200" b="1" dirty="0">
                        <a:solidFill>
                          <a:schemeClr val="tx1"/>
                        </a:solidFill>
                      </a:endParaRPr>
                    </a:p>
                  </a:txBody>
                  <a:tcPr anchor="ctr"/>
                </a:tc>
                <a:tc>
                  <a:txBody>
                    <a:bodyPr/>
                    <a:lstStyle/>
                    <a:p>
                      <a:pPr algn="ctr"/>
                      <a:r>
                        <a:rPr lang="en-US" sz="2200" dirty="0">
                          <a:solidFill>
                            <a:schemeClr val="tx1"/>
                          </a:solidFill>
                        </a:rPr>
                        <a:t>$33.60</a:t>
                      </a:r>
                    </a:p>
                  </a:txBody>
                  <a:tcPr anchor="ctr"/>
                </a:tc>
                <a:tc>
                  <a:txBody>
                    <a:bodyPr/>
                    <a:lstStyle/>
                    <a:p>
                      <a:pPr algn="ctr"/>
                      <a:r>
                        <a:rPr lang="en-US" sz="2200" dirty="0">
                          <a:solidFill>
                            <a:schemeClr val="tx1"/>
                          </a:solidFill>
                        </a:rPr>
                        <a:t>$22.62</a:t>
                      </a:r>
                    </a:p>
                  </a:txBody>
                  <a:tcPr anchor="ctr"/>
                </a:tc>
                <a:tc>
                  <a:txBody>
                    <a:bodyPr/>
                    <a:lstStyle/>
                    <a:p>
                      <a:pPr algn="ctr"/>
                      <a:r>
                        <a:rPr lang="en-US" sz="2200" dirty="0">
                          <a:solidFill>
                            <a:schemeClr val="tx1"/>
                          </a:solidFill>
                        </a:rPr>
                        <a:t>$11.50</a:t>
                      </a:r>
                    </a:p>
                  </a:txBody>
                  <a:tcPr anchor="ctr"/>
                </a:tc>
                <a:extLst>
                  <a:ext uri="{0D108BD9-81ED-4DB2-BD59-A6C34878D82A}">
                    <a16:rowId xmlns:a16="http://schemas.microsoft.com/office/drawing/2014/main" val="1379748009"/>
                  </a:ext>
                </a:extLst>
              </a:tr>
              <a:tr h="659152">
                <a:tc>
                  <a:txBody>
                    <a:bodyPr/>
                    <a:lstStyle/>
                    <a:p>
                      <a:pPr algn="l"/>
                      <a:r>
                        <a:rPr lang="en-US" sz="2200" b="1" dirty="0"/>
                        <a:t>Retiree + Spouse</a:t>
                      </a:r>
                      <a:endParaRPr lang="en-US" sz="2200" b="1" dirty="0">
                        <a:solidFill>
                          <a:schemeClr val="tx1"/>
                        </a:solidFill>
                      </a:endParaRPr>
                    </a:p>
                  </a:txBody>
                  <a:tcPr anchor="ctr"/>
                </a:tc>
                <a:tc>
                  <a:txBody>
                    <a:bodyPr/>
                    <a:lstStyle/>
                    <a:p>
                      <a:pPr algn="ctr"/>
                      <a:r>
                        <a:rPr lang="en-US" sz="2200" dirty="0">
                          <a:solidFill>
                            <a:schemeClr val="tx1"/>
                          </a:solidFill>
                        </a:rPr>
                        <a:t>$68.87</a:t>
                      </a:r>
                    </a:p>
                  </a:txBody>
                  <a:tcPr anchor="ctr"/>
                </a:tc>
                <a:tc>
                  <a:txBody>
                    <a:bodyPr/>
                    <a:lstStyle/>
                    <a:p>
                      <a:pPr algn="ctr"/>
                      <a:r>
                        <a:rPr lang="en-US" sz="2200" dirty="0">
                          <a:solidFill>
                            <a:schemeClr val="tx1"/>
                          </a:solidFill>
                        </a:rPr>
                        <a:t>$42.98</a:t>
                      </a:r>
                    </a:p>
                  </a:txBody>
                  <a:tcPr anchor="ctr"/>
                </a:tc>
                <a:tc>
                  <a:txBody>
                    <a:bodyPr/>
                    <a:lstStyle/>
                    <a:p>
                      <a:pPr algn="ctr"/>
                      <a:r>
                        <a:rPr lang="en-US" sz="2200" dirty="0">
                          <a:solidFill>
                            <a:schemeClr val="tx1"/>
                          </a:solidFill>
                        </a:rPr>
                        <a:t>$21.85</a:t>
                      </a:r>
                    </a:p>
                  </a:txBody>
                  <a:tcPr anchor="ctr"/>
                </a:tc>
                <a:extLst>
                  <a:ext uri="{0D108BD9-81ED-4DB2-BD59-A6C34878D82A}">
                    <a16:rowId xmlns:a16="http://schemas.microsoft.com/office/drawing/2014/main" val="2755672318"/>
                  </a:ext>
                </a:extLst>
              </a:tr>
              <a:tr h="659152">
                <a:tc>
                  <a:txBody>
                    <a:bodyPr/>
                    <a:lstStyle/>
                    <a:p>
                      <a:pPr algn="l"/>
                      <a:r>
                        <a:rPr lang="en-US" sz="2200" b="1" dirty="0"/>
                        <a:t>Retiree + Child(ren)</a:t>
                      </a:r>
                      <a:endParaRPr lang="en-US" sz="2200" b="1" dirty="0">
                        <a:solidFill>
                          <a:schemeClr val="tx1"/>
                        </a:solidFill>
                      </a:endParaRPr>
                    </a:p>
                  </a:txBody>
                  <a:tcPr anchor="ctr"/>
                </a:tc>
                <a:tc>
                  <a:txBody>
                    <a:bodyPr/>
                    <a:lstStyle/>
                    <a:p>
                      <a:pPr algn="ctr"/>
                      <a:r>
                        <a:rPr lang="en-US" sz="2200" dirty="0">
                          <a:solidFill>
                            <a:schemeClr val="tx1"/>
                          </a:solidFill>
                        </a:rPr>
                        <a:t>$89.04</a:t>
                      </a:r>
                    </a:p>
                  </a:txBody>
                  <a:tcPr anchor="ctr"/>
                </a:tc>
                <a:tc>
                  <a:txBody>
                    <a:bodyPr/>
                    <a:lstStyle/>
                    <a:p>
                      <a:pPr algn="ctr"/>
                      <a:r>
                        <a:rPr lang="en-US" sz="2200" dirty="0">
                          <a:solidFill>
                            <a:schemeClr val="tx1"/>
                          </a:solidFill>
                        </a:rPr>
                        <a:t>$49.78</a:t>
                      </a:r>
                    </a:p>
                  </a:txBody>
                  <a:tcPr anchor="ctr"/>
                </a:tc>
                <a:tc>
                  <a:txBody>
                    <a:bodyPr/>
                    <a:lstStyle/>
                    <a:p>
                      <a:pPr algn="ctr"/>
                      <a:r>
                        <a:rPr lang="en-US" sz="2200" dirty="0">
                          <a:solidFill>
                            <a:schemeClr val="tx1"/>
                          </a:solidFill>
                        </a:rPr>
                        <a:t>$23.00</a:t>
                      </a:r>
                    </a:p>
                  </a:txBody>
                  <a:tcPr anchor="ctr"/>
                </a:tc>
                <a:extLst>
                  <a:ext uri="{0D108BD9-81ED-4DB2-BD59-A6C34878D82A}">
                    <a16:rowId xmlns:a16="http://schemas.microsoft.com/office/drawing/2014/main" val="1603320149"/>
                  </a:ext>
                </a:extLst>
              </a:tr>
              <a:tr h="659152">
                <a:tc>
                  <a:txBody>
                    <a:bodyPr/>
                    <a:lstStyle/>
                    <a:p>
                      <a:pPr algn="l"/>
                      <a:r>
                        <a:rPr lang="en-US" sz="2200" b="1" dirty="0"/>
                        <a:t>Retiree + Family</a:t>
                      </a:r>
                      <a:endParaRPr lang="en-US" sz="2200" b="1" dirty="0">
                        <a:solidFill>
                          <a:schemeClr val="tx1"/>
                        </a:solidFill>
                      </a:endParaRPr>
                    </a:p>
                  </a:txBody>
                  <a:tcPr anchor="ctr"/>
                </a:tc>
                <a:tc>
                  <a:txBody>
                    <a:bodyPr/>
                    <a:lstStyle/>
                    <a:p>
                      <a:pPr algn="ctr"/>
                      <a:r>
                        <a:rPr lang="en-US" sz="2200" dirty="0">
                          <a:solidFill>
                            <a:schemeClr val="tx1"/>
                          </a:solidFill>
                        </a:rPr>
                        <a:t>$112.54</a:t>
                      </a:r>
                    </a:p>
                  </a:txBody>
                  <a:tcPr anchor="ctr"/>
                </a:tc>
                <a:tc>
                  <a:txBody>
                    <a:bodyPr/>
                    <a:lstStyle/>
                    <a:p>
                      <a:pPr algn="ctr"/>
                      <a:r>
                        <a:rPr lang="en-US" sz="2200" dirty="0">
                          <a:solidFill>
                            <a:schemeClr val="tx1"/>
                          </a:solidFill>
                        </a:rPr>
                        <a:t>$70.15</a:t>
                      </a:r>
                    </a:p>
                  </a:txBody>
                  <a:tcPr anchor="ctr"/>
                </a:tc>
                <a:tc>
                  <a:txBody>
                    <a:bodyPr/>
                    <a:lstStyle/>
                    <a:p>
                      <a:pPr algn="ctr"/>
                      <a:r>
                        <a:rPr lang="en-US" sz="2200" dirty="0">
                          <a:solidFill>
                            <a:schemeClr val="tx1"/>
                          </a:solidFill>
                        </a:rPr>
                        <a:t>$35.66</a:t>
                      </a:r>
                    </a:p>
                  </a:txBody>
                  <a:tcPr anchor="ctr"/>
                </a:tc>
                <a:extLst>
                  <a:ext uri="{0D108BD9-81ED-4DB2-BD59-A6C34878D82A}">
                    <a16:rowId xmlns:a16="http://schemas.microsoft.com/office/drawing/2014/main" val="3666545189"/>
                  </a:ext>
                </a:extLst>
              </a:tr>
            </a:tbl>
          </a:graphicData>
        </a:graphic>
      </p:graphicFrame>
    </p:spTree>
    <p:extLst>
      <p:ext uri="{BB962C8B-B14F-4D97-AF65-F5344CB8AC3E}">
        <p14:creationId xmlns:p14="http://schemas.microsoft.com/office/powerpoint/2010/main" val="2686999588"/>
      </p:ext>
    </p:extLst>
  </p:cSld>
  <p:clrMapOvr>
    <a:masterClrMapping/>
  </p:clrMapOvr>
  <mc:AlternateContent xmlns:mc="http://schemas.openxmlformats.org/markup-compatibility/2006" xmlns:p14="http://schemas.microsoft.com/office/powerpoint/2010/main">
    <mc:Choice Requires="p14">
      <p:transition spd="slow" p14:dur="2000" advTm="15364"/>
    </mc:Choice>
    <mc:Fallback xmlns="">
      <p:transition spd="slow" advTm="15364"/>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266E6-3112-4EA2-AC48-26EAC50F6DF5}"/>
              </a:ext>
            </a:extLst>
          </p:cNvPr>
          <p:cNvSpPr>
            <a:spLocks noGrp="1"/>
          </p:cNvSpPr>
          <p:nvPr>
            <p:ph type="title"/>
          </p:nvPr>
        </p:nvSpPr>
        <p:spPr>
          <a:xfrm>
            <a:off x="6683526" y="626044"/>
            <a:ext cx="4993150" cy="1325563"/>
          </a:xfrm>
        </p:spPr>
        <p:txBody>
          <a:bodyPr/>
          <a:lstStyle/>
          <a:p>
            <a:r>
              <a:rPr lang="en-US" b="1" dirty="0">
                <a:solidFill>
                  <a:srgbClr val="00337F"/>
                </a:solidFill>
                <a:effectLst>
                  <a:outerShdw blurRad="38100" dist="38100" dir="2700000" algn="tl">
                    <a:srgbClr val="000000">
                      <a:alpha val="43137"/>
                    </a:srgbClr>
                  </a:outerShdw>
                </a:effectLst>
                <a:latin typeface="+mn-lt"/>
                <a:sym typeface="Gill Sans" charset="0"/>
              </a:rPr>
              <a:t>Vision- MetLife</a:t>
            </a:r>
            <a:endParaRPr lang="en-US" dirty="0">
              <a:latin typeface="+mn-lt"/>
            </a:endParaRPr>
          </a:p>
        </p:txBody>
      </p:sp>
      <p:sp>
        <p:nvSpPr>
          <p:cNvPr id="3" name="Content Placeholder 2">
            <a:extLst>
              <a:ext uri="{FF2B5EF4-FFF2-40B4-BE49-F238E27FC236}">
                <a16:creationId xmlns:a16="http://schemas.microsoft.com/office/drawing/2014/main" id="{F1207335-FD06-4A6A-A593-0D8DE845221D}"/>
              </a:ext>
            </a:extLst>
          </p:cNvPr>
          <p:cNvSpPr>
            <a:spLocks noGrp="1"/>
          </p:cNvSpPr>
          <p:nvPr>
            <p:ph idx="1"/>
          </p:nvPr>
        </p:nvSpPr>
        <p:spPr/>
        <p:txBody>
          <a:bodyPr/>
          <a:lstStyle/>
          <a:p>
            <a:r>
              <a:rPr lang="en-US" dirty="0"/>
              <a:t>2 plan options- High &amp; Low</a:t>
            </a:r>
          </a:p>
          <a:p>
            <a:r>
              <a:rPr lang="en-US" dirty="0"/>
              <a:t>Network: Superior Vision</a:t>
            </a:r>
          </a:p>
          <a:p>
            <a:r>
              <a:rPr lang="en-US" dirty="0"/>
              <a:t>Metlife.com/insurance/vision-insurance</a:t>
            </a:r>
          </a:p>
          <a:p>
            <a:r>
              <a:rPr lang="en-US" dirty="0"/>
              <a:t>No ID cards</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D435E9B3-3F7B-4D98-A604-69FBB3D9B656}"/>
              </a:ext>
            </a:extLst>
          </p:cNvPr>
          <p:cNvSpPr>
            <a:spLocks noGrp="1"/>
          </p:cNvSpPr>
          <p:nvPr>
            <p:ph type="sldNum" sz="quarter" idx="12"/>
          </p:nvPr>
        </p:nvSpPr>
        <p:spPr/>
        <p:txBody>
          <a:bodyPr/>
          <a:lstStyle/>
          <a:p>
            <a:fld id="{B93A5F3A-C1DE-424A-9F3D-AD4AB00002EA}" type="slidenum">
              <a:rPr lang="en-US" smtClean="0"/>
              <a:t>19</a:t>
            </a:fld>
            <a:endParaRPr lang="en-US" dirty="0"/>
          </a:p>
        </p:txBody>
      </p:sp>
      <p:pic>
        <p:nvPicPr>
          <p:cNvPr id="5" name="Picture 4">
            <a:extLst>
              <a:ext uri="{FF2B5EF4-FFF2-40B4-BE49-F238E27FC236}">
                <a16:creationId xmlns:a16="http://schemas.microsoft.com/office/drawing/2014/main" id="{D9ED484C-6130-4085-A11A-EF68EB0B643F}"/>
              </a:ext>
            </a:extLst>
          </p:cNvPr>
          <p:cNvPicPr>
            <a:picLocks noChangeAspect="1"/>
          </p:cNvPicPr>
          <p:nvPr/>
        </p:nvPicPr>
        <p:blipFill>
          <a:blip r:embed="rId2"/>
          <a:stretch>
            <a:fillRect/>
          </a:stretch>
        </p:blipFill>
        <p:spPr>
          <a:xfrm>
            <a:off x="4056159" y="4411810"/>
            <a:ext cx="7511716" cy="1820146"/>
          </a:xfrm>
          <a:prstGeom prst="rect">
            <a:avLst/>
          </a:prstGeom>
        </p:spPr>
      </p:pic>
      <p:pic>
        <p:nvPicPr>
          <p:cNvPr id="7" name="Picture 6">
            <a:extLst>
              <a:ext uri="{FF2B5EF4-FFF2-40B4-BE49-F238E27FC236}">
                <a16:creationId xmlns:a16="http://schemas.microsoft.com/office/drawing/2014/main" id="{4BC3BA96-CB9C-4AB7-8CBC-BADB16F29473}"/>
              </a:ext>
            </a:extLst>
          </p:cNvPr>
          <p:cNvPicPr>
            <a:picLocks noChangeAspect="1"/>
          </p:cNvPicPr>
          <p:nvPr/>
        </p:nvPicPr>
        <p:blipFill>
          <a:blip r:embed="rId3"/>
          <a:stretch>
            <a:fillRect/>
          </a:stretch>
        </p:blipFill>
        <p:spPr>
          <a:xfrm>
            <a:off x="7812017" y="1834128"/>
            <a:ext cx="2736167" cy="1820146"/>
          </a:xfrm>
          <a:prstGeom prst="rect">
            <a:avLst/>
          </a:prstGeom>
        </p:spPr>
      </p:pic>
    </p:spTree>
    <p:extLst>
      <p:ext uri="{BB962C8B-B14F-4D97-AF65-F5344CB8AC3E}">
        <p14:creationId xmlns:p14="http://schemas.microsoft.com/office/powerpoint/2010/main" val="3189799210"/>
      </p:ext>
    </p:extLst>
  </p:cSld>
  <p:clrMapOvr>
    <a:masterClrMapping/>
  </p:clrMapOvr>
  <mc:AlternateContent xmlns:mc="http://schemas.openxmlformats.org/markup-compatibility/2006" xmlns:p14="http://schemas.microsoft.com/office/powerpoint/2010/main">
    <mc:Choice Requires="p14">
      <p:transition spd="slow" p14:dur="2000" advTm="19405"/>
    </mc:Choice>
    <mc:Fallback xmlns="">
      <p:transition spd="slow" advTm="1940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874485" y="1816778"/>
          <a:ext cx="10025018" cy="45347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B93A5F3A-C1DE-424A-9F3D-AD4AB00002EA}" type="slidenum">
              <a:rPr lang="en-US" smtClean="0">
                <a:solidFill>
                  <a:prstClr val="black">
                    <a:tint val="75000"/>
                  </a:prstClr>
                </a:solidFill>
              </a:rPr>
              <a:pPr/>
              <a:t>2</a:t>
            </a:fld>
            <a:endParaRPr lang="en-US" dirty="0">
              <a:solidFill>
                <a:prstClr val="black">
                  <a:tint val="75000"/>
                </a:prstClr>
              </a:solidFill>
            </a:endParaRPr>
          </a:p>
        </p:txBody>
      </p:sp>
      <p:sp>
        <p:nvSpPr>
          <p:cNvPr id="5" name="TextBox 4"/>
          <p:cNvSpPr txBox="1"/>
          <p:nvPr/>
        </p:nvSpPr>
        <p:spPr>
          <a:xfrm>
            <a:off x="150608" y="1607053"/>
            <a:ext cx="11779624" cy="5632311"/>
          </a:xfrm>
          <a:prstGeom prst="rect">
            <a:avLst/>
          </a:prstGeom>
          <a:noFill/>
        </p:spPr>
        <p:txBody>
          <a:bodyPr wrap="square" rtlCol="0">
            <a:spAutoFit/>
          </a:bodyPr>
          <a:lstStyle/>
          <a:p>
            <a:pPr algn="ctr"/>
            <a:r>
              <a:rPr lang="en-US" sz="4000" dirty="0">
                <a:solidFill>
                  <a:prstClr val="black"/>
                </a:solidFill>
              </a:rPr>
              <a:t>If you are not making changes for 2026, </a:t>
            </a:r>
          </a:p>
          <a:p>
            <a:pPr algn="ctr"/>
            <a:r>
              <a:rPr lang="en-US" sz="4000" dirty="0">
                <a:solidFill>
                  <a:prstClr val="black"/>
                </a:solidFill>
              </a:rPr>
              <a:t>you do not have to do anything. </a:t>
            </a:r>
          </a:p>
          <a:p>
            <a:pPr algn="ctr"/>
            <a:endParaRPr lang="en-US" sz="4000" dirty="0">
              <a:solidFill>
                <a:prstClr val="black"/>
              </a:solidFill>
            </a:endParaRPr>
          </a:p>
          <a:p>
            <a:pPr algn="ctr"/>
            <a:r>
              <a:rPr lang="en-US" sz="4000" dirty="0">
                <a:solidFill>
                  <a:prstClr val="black"/>
                </a:solidFill>
              </a:rPr>
              <a:t>Your coverage will automatically carry over to the new Pharmacy carrier for 2026.</a:t>
            </a:r>
          </a:p>
          <a:p>
            <a:pPr algn="ctr"/>
            <a:endParaRPr lang="en-US" sz="4000" dirty="0">
              <a:solidFill>
                <a:prstClr val="black"/>
              </a:solidFill>
            </a:endParaRPr>
          </a:p>
          <a:p>
            <a:pPr algn="ctr"/>
            <a:r>
              <a:rPr lang="en-US" sz="4000" dirty="0">
                <a:solidFill>
                  <a:prstClr val="black"/>
                </a:solidFill>
              </a:rPr>
              <a:t>You will receive updated BCBS cards </a:t>
            </a:r>
          </a:p>
          <a:p>
            <a:pPr algn="ctr"/>
            <a:r>
              <a:rPr lang="en-US" sz="4000" dirty="0">
                <a:solidFill>
                  <a:prstClr val="black"/>
                </a:solidFill>
              </a:rPr>
              <a:t>and a separate RX ID card.</a:t>
            </a:r>
          </a:p>
          <a:p>
            <a:pPr algn="ctr"/>
            <a:endParaRPr lang="en-US" sz="4000" dirty="0">
              <a:solidFill>
                <a:prstClr val="black"/>
              </a:solidFill>
            </a:endParaRPr>
          </a:p>
        </p:txBody>
      </p:sp>
      <p:pic>
        <p:nvPicPr>
          <p:cNvPr id="7" name="Picture 6">
            <a:extLst>
              <a:ext uri="{FF2B5EF4-FFF2-40B4-BE49-F238E27FC236}">
                <a16:creationId xmlns:a16="http://schemas.microsoft.com/office/drawing/2014/main" id="{A9EC9D34-CEFC-4BCD-97B5-9C6EEA18292B}"/>
              </a:ext>
            </a:extLst>
          </p:cNvPr>
          <p:cNvPicPr>
            <a:picLocks noChangeAspect="1"/>
          </p:cNvPicPr>
          <p:nvPr/>
        </p:nvPicPr>
        <p:blipFill>
          <a:blip r:embed="rId8"/>
          <a:stretch>
            <a:fillRect/>
          </a:stretch>
        </p:blipFill>
        <p:spPr>
          <a:xfrm>
            <a:off x="159990" y="1525506"/>
            <a:ext cx="1478951" cy="1478951"/>
          </a:xfrm>
          <a:prstGeom prst="rect">
            <a:avLst/>
          </a:prstGeom>
        </p:spPr>
      </p:pic>
    </p:spTree>
    <p:extLst>
      <p:ext uri="{BB962C8B-B14F-4D97-AF65-F5344CB8AC3E}">
        <p14:creationId xmlns:p14="http://schemas.microsoft.com/office/powerpoint/2010/main" val="3709233831"/>
      </p:ext>
    </p:extLst>
  </p:cSld>
  <p:clrMapOvr>
    <a:masterClrMapping/>
  </p:clrMapOvr>
  <mc:AlternateContent xmlns:mc="http://schemas.openxmlformats.org/markup-compatibility/2006" xmlns:p14="http://schemas.microsoft.com/office/powerpoint/2010/main">
    <mc:Choice Requires="p14">
      <p:transition spd="slow" p14:dur="2000" advTm="24310"/>
    </mc:Choice>
    <mc:Fallback xmlns="">
      <p:transition spd="slow" advTm="2431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266E6-3112-4EA2-AC48-26EAC50F6DF5}"/>
              </a:ext>
            </a:extLst>
          </p:cNvPr>
          <p:cNvSpPr>
            <a:spLocks noGrp="1"/>
          </p:cNvSpPr>
          <p:nvPr>
            <p:ph type="title"/>
          </p:nvPr>
        </p:nvSpPr>
        <p:spPr>
          <a:xfrm>
            <a:off x="5462338" y="593725"/>
            <a:ext cx="6641476" cy="1325563"/>
          </a:xfrm>
        </p:spPr>
        <p:txBody>
          <a:bodyPr/>
          <a:lstStyle/>
          <a:p>
            <a:r>
              <a:rPr lang="en-US" b="1" dirty="0">
                <a:solidFill>
                  <a:srgbClr val="00337F"/>
                </a:solidFill>
                <a:effectLst>
                  <a:outerShdw blurRad="38100" dist="38100" dir="2700000" algn="tl">
                    <a:srgbClr val="000000">
                      <a:alpha val="43137"/>
                    </a:srgbClr>
                  </a:outerShdw>
                </a:effectLst>
                <a:sym typeface="Gill Sans" charset="0"/>
              </a:rPr>
              <a:t>Vision Plan Comparison</a:t>
            </a:r>
            <a:endParaRPr lang="en-US" dirty="0"/>
          </a:p>
        </p:txBody>
      </p:sp>
      <p:sp>
        <p:nvSpPr>
          <p:cNvPr id="4" name="Slide Number Placeholder 3">
            <a:extLst>
              <a:ext uri="{FF2B5EF4-FFF2-40B4-BE49-F238E27FC236}">
                <a16:creationId xmlns:a16="http://schemas.microsoft.com/office/drawing/2014/main" id="{D435E9B3-3F7B-4D98-A604-69FBB3D9B656}"/>
              </a:ext>
            </a:extLst>
          </p:cNvPr>
          <p:cNvSpPr>
            <a:spLocks noGrp="1"/>
          </p:cNvSpPr>
          <p:nvPr>
            <p:ph type="sldNum" sz="quarter" idx="12"/>
          </p:nvPr>
        </p:nvSpPr>
        <p:spPr/>
        <p:txBody>
          <a:bodyPr/>
          <a:lstStyle/>
          <a:p>
            <a:fld id="{B93A5F3A-C1DE-424A-9F3D-AD4AB00002EA}" type="slidenum">
              <a:rPr lang="en-US" smtClean="0"/>
              <a:t>20</a:t>
            </a:fld>
            <a:endParaRPr lang="en-US" dirty="0"/>
          </a:p>
        </p:txBody>
      </p:sp>
      <p:graphicFrame>
        <p:nvGraphicFramePr>
          <p:cNvPr id="5" name="Table 4">
            <a:extLst>
              <a:ext uri="{FF2B5EF4-FFF2-40B4-BE49-F238E27FC236}">
                <a16:creationId xmlns:a16="http://schemas.microsoft.com/office/drawing/2014/main" id="{23A84B22-590D-4E0C-9389-F388C55D2ABF}"/>
              </a:ext>
            </a:extLst>
          </p:cNvPr>
          <p:cNvGraphicFramePr>
            <a:graphicFrameLocks noGrp="1"/>
          </p:cNvGraphicFramePr>
          <p:nvPr>
            <p:extLst>
              <p:ext uri="{D42A27DB-BD31-4B8C-83A1-F6EECF244321}">
                <p14:modId xmlns:p14="http://schemas.microsoft.com/office/powerpoint/2010/main" val="1534353239"/>
              </p:ext>
            </p:extLst>
          </p:nvPr>
        </p:nvGraphicFramePr>
        <p:xfrm>
          <a:off x="1022684" y="1919288"/>
          <a:ext cx="9859747" cy="4088209"/>
        </p:xfrm>
        <a:graphic>
          <a:graphicData uri="http://schemas.openxmlformats.org/drawingml/2006/table">
            <a:tbl>
              <a:tblPr firstRow="1" bandRow="1">
                <a:tableStyleId>{93296810-A885-4BE3-A3E7-6D5BEEA58F35}</a:tableStyleId>
              </a:tblPr>
              <a:tblGrid>
                <a:gridCol w="3081241">
                  <a:extLst>
                    <a:ext uri="{9D8B030D-6E8A-4147-A177-3AD203B41FA5}">
                      <a16:colId xmlns:a16="http://schemas.microsoft.com/office/drawing/2014/main" val="3626714859"/>
                    </a:ext>
                  </a:extLst>
                </a:gridCol>
                <a:gridCol w="3073252">
                  <a:extLst>
                    <a:ext uri="{9D8B030D-6E8A-4147-A177-3AD203B41FA5}">
                      <a16:colId xmlns:a16="http://schemas.microsoft.com/office/drawing/2014/main" val="730655159"/>
                    </a:ext>
                  </a:extLst>
                </a:gridCol>
                <a:gridCol w="3705254">
                  <a:extLst>
                    <a:ext uri="{9D8B030D-6E8A-4147-A177-3AD203B41FA5}">
                      <a16:colId xmlns:a16="http://schemas.microsoft.com/office/drawing/2014/main" val="2888479603"/>
                    </a:ext>
                  </a:extLst>
                </a:gridCol>
              </a:tblGrid>
              <a:tr h="560044">
                <a:tc>
                  <a:txBody>
                    <a:bodyPr/>
                    <a:lstStyle/>
                    <a:p>
                      <a:pPr algn="ctr"/>
                      <a:endParaRPr lang="en-US" sz="1800" dirty="0"/>
                    </a:p>
                  </a:txBody>
                  <a:tcPr anchor="ctr"/>
                </a:tc>
                <a:tc>
                  <a:txBody>
                    <a:bodyPr/>
                    <a:lstStyle/>
                    <a:p>
                      <a:pPr algn="ctr"/>
                      <a:r>
                        <a:rPr lang="en-US" sz="1800" dirty="0"/>
                        <a:t>High</a:t>
                      </a:r>
                    </a:p>
                  </a:txBody>
                  <a:tcPr anchor="ctr"/>
                </a:tc>
                <a:tc>
                  <a:txBody>
                    <a:bodyPr/>
                    <a:lstStyle/>
                    <a:p>
                      <a:pPr algn="ctr"/>
                      <a:r>
                        <a:rPr lang="en-US" sz="1800" dirty="0"/>
                        <a:t>Low</a:t>
                      </a:r>
                    </a:p>
                  </a:txBody>
                  <a:tcPr anchor="ctr"/>
                </a:tc>
                <a:extLst>
                  <a:ext uri="{0D108BD9-81ED-4DB2-BD59-A6C34878D82A}">
                    <a16:rowId xmlns:a16="http://schemas.microsoft.com/office/drawing/2014/main" val="2567512690"/>
                  </a:ext>
                </a:extLst>
              </a:tr>
              <a:tr h="560044">
                <a:tc>
                  <a:txBody>
                    <a:bodyPr/>
                    <a:lstStyle/>
                    <a:p>
                      <a:pPr algn="l"/>
                      <a:r>
                        <a:rPr lang="en-US" sz="1800" dirty="0"/>
                        <a:t>Exam</a:t>
                      </a:r>
                    </a:p>
                    <a:p>
                      <a:pPr algn="l"/>
                      <a:r>
                        <a:rPr lang="en-US" sz="1800" dirty="0"/>
                        <a:t>(once every calendar year)</a:t>
                      </a:r>
                    </a:p>
                  </a:txBody>
                  <a:tcPr anchor="ctr"/>
                </a:tc>
                <a:tc>
                  <a:txBody>
                    <a:bodyPr/>
                    <a:lstStyle/>
                    <a:p>
                      <a:pPr algn="ctr"/>
                      <a:r>
                        <a:rPr lang="en-US" sz="1800" dirty="0"/>
                        <a:t>$0 copay</a:t>
                      </a:r>
                    </a:p>
                  </a:txBody>
                  <a:tcPr anchor="ctr"/>
                </a:tc>
                <a:tc>
                  <a:txBody>
                    <a:bodyPr/>
                    <a:lstStyle/>
                    <a:p>
                      <a:pPr algn="ctr"/>
                      <a:r>
                        <a:rPr lang="en-US" sz="1800" dirty="0"/>
                        <a:t>$0 copay</a:t>
                      </a:r>
                    </a:p>
                  </a:txBody>
                  <a:tcPr anchor="ctr"/>
                </a:tc>
                <a:extLst>
                  <a:ext uri="{0D108BD9-81ED-4DB2-BD59-A6C34878D82A}">
                    <a16:rowId xmlns:a16="http://schemas.microsoft.com/office/drawing/2014/main" val="3175706493"/>
                  </a:ext>
                </a:extLst>
              </a:tr>
              <a:tr h="560044">
                <a:tc>
                  <a:txBody>
                    <a:bodyPr/>
                    <a:lstStyle/>
                    <a:p>
                      <a:pPr algn="l"/>
                      <a:r>
                        <a:rPr lang="en-US" sz="1800" dirty="0"/>
                        <a:t>Standard Contact Lens Fit &amp; Follow up</a:t>
                      </a:r>
                    </a:p>
                  </a:txBody>
                  <a:tcPr anchor="ctr"/>
                </a:tc>
                <a:tc>
                  <a:txBody>
                    <a:bodyPr/>
                    <a:lstStyle/>
                    <a:p>
                      <a:pPr algn="ctr"/>
                      <a:r>
                        <a:rPr lang="en-US" sz="1800" dirty="0"/>
                        <a:t>$10 copay</a:t>
                      </a:r>
                    </a:p>
                  </a:txBody>
                  <a:tcPr anchor="ctr"/>
                </a:tc>
                <a:tc>
                  <a:txBody>
                    <a:bodyPr/>
                    <a:lstStyle/>
                    <a:p>
                      <a:pPr algn="ctr"/>
                      <a:r>
                        <a:rPr lang="en-US" sz="1800" dirty="0"/>
                        <a:t>$10 copay</a:t>
                      </a:r>
                    </a:p>
                  </a:txBody>
                  <a:tcPr anchor="ctr"/>
                </a:tc>
                <a:extLst>
                  <a:ext uri="{0D108BD9-81ED-4DB2-BD59-A6C34878D82A}">
                    <a16:rowId xmlns:a16="http://schemas.microsoft.com/office/drawing/2014/main" val="135333072"/>
                  </a:ext>
                </a:extLst>
              </a:tr>
              <a:tr h="407801">
                <a:tc>
                  <a:txBody>
                    <a:bodyPr/>
                    <a:lstStyle/>
                    <a:p>
                      <a:pPr algn="l"/>
                      <a:r>
                        <a:rPr lang="en-US" sz="1800" dirty="0"/>
                        <a:t>Contact Lenses Allowance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$150</a:t>
                      </a:r>
                    </a:p>
                  </a:txBody>
                  <a:tcPr anchor="ctr"/>
                </a:tc>
                <a:tc>
                  <a:txBody>
                    <a:bodyPr/>
                    <a:lstStyle/>
                    <a:p>
                      <a:pPr algn="ctr"/>
                      <a:r>
                        <a:rPr lang="en-US" sz="1800" dirty="0"/>
                        <a:t>$125</a:t>
                      </a:r>
                    </a:p>
                  </a:txBody>
                  <a:tcPr anchor="ctr"/>
                </a:tc>
                <a:extLst>
                  <a:ext uri="{0D108BD9-81ED-4DB2-BD59-A6C34878D82A}">
                    <a16:rowId xmlns:a16="http://schemas.microsoft.com/office/drawing/2014/main" val="526611425"/>
                  </a:ext>
                </a:extLst>
              </a:tr>
              <a:tr h="560044">
                <a:tc>
                  <a:txBody>
                    <a:bodyPr/>
                    <a:lstStyle/>
                    <a:p>
                      <a:pPr algn="l"/>
                      <a:r>
                        <a:rPr lang="en-US" sz="1800" dirty="0"/>
                        <a:t>Frames Allowance</a:t>
                      </a:r>
                    </a:p>
                  </a:txBody>
                  <a:tcPr anchor="ctr"/>
                </a:tc>
                <a:tc>
                  <a:txBody>
                    <a:bodyPr/>
                    <a:lstStyle/>
                    <a:p>
                      <a:pPr algn="ctr"/>
                      <a:r>
                        <a:rPr lang="en-US" sz="1800" dirty="0"/>
                        <a:t>$200</a:t>
                      </a:r>
                    </a:p>
                    <a:p>
                      <a:pPr algn="ctr"/>
                      <a:r>
                        <a:rPr lang="en-US" sz="1800" dirty="0"/>
                        <a:t>Every Calendar Year</a:t>
                      </a:r>
                    </a:p>
                  </a:txBody>
                  <a:tcPr anchor="ctr"/>
                </a:tc>
                <a:tc>
                  <a:txBody>
                    <a:bodyPr/>
                    <a:lstStyle/>
                    <a:p>
                      <a:pPr algn="ctr"/>
                      <a:r>
                        <a:rPr lang="en-US" sz="1800" dirty="0"/>
                        <a:t>$180</a:t>
                      </a:r>
                    </a:p>
                    <a:p>
                      <a:pPr algn="ctr"/>
                      <a:r>
                        <a:rPr lang="en-US" sz="1800" dirty="0"/>
                        <a:t>Every Other Calendar Year</a:t>
                      </a:r>
                    </a:p>
                  </a:txBody>
                  <a:tcPr anchor="ctr"/>
                </a:tc>
                <a:extLst>
                  <a:ext uri="{0D108BD9-81ED-4DB2-BD59-A6C34878D82A}">
                    <a16:rowId xmlns:a16="http://schemas.microsoft.com/office/drawing/2014/main" val="98931532"/>
                  </a:ext>
                </a:extLst>
              </a:tr>
              <a:tr h="560044">
                <a:tc>
                  <a:txBody>
                    <a:bodyPr/>
                    <a:lstStyle/>
                    <a:p>
                      <a:pPr algn="l"/>
                      <a:r>
                        <a:rPr lang="en-US" sz="1800" dirty="0"/>
                        <a:t>Lenses – Single, Bifocal, Trifocal</a:t>
                      </a:r>
                    </a:p>
                  </a:txBody>
                  <a:tcPr anchor="ctr"/>
                </a:tc>
                <a:tc>
                  <a:txBody>
                    <a:bodyPr/>
                    <a:lstStyle/>
                    <a:p>
                      <a:pPr algn="ctr"/>
                      <a:r>
                        <a:rPr lang="en-US" sz="1800" dirty="0"/>
                        <a:t>$10 copay</a:t>
                      </a:r>
                    </a:p>
                  </a:txBody>
                  <a:tcPr anchor="ctr"/>
                </a:tc>
                <a:tc>
                  <a:txBody>
                    <a:bodyPr/>
                    <a:lstStyle/>
                    <a:p>
                      <a:pPr algn="ctr"/>
                      <a:r>
                        <a:rPr lang="en-US" sz="1800" dirty="0"/>
                        <a:t>$20 copay</a:t>
                      </a:r>
                    </a:p>
                  </a:txBody>
                  <a:tcPr anchor="ctr"/>
                </a:tc>
                <a:extLst>
                  <a:ext uri="{0D108BD9-81ED-4DB2-BD59-A6C34878D82A}">
                    <a16:rowId xmlns:a16="http://schemas.microsoft.com/office/drawing/2014/main" val="1145296834"/>
                  </a:ext>
                </a:extLst>
              </a:tr>
              <a:tr h="560044">
                <a:tc>
                  <a:txBody>
                    <a:bodyPr/>
                    <a:lstStyle/>
                    <a:p>
                      <a:pPr algn="l"/>
                      <a:r>
                        <a:rPr lang="en-US" sz="1800" dirty="0"/>
                        <a:t>Lenses – Progressive I, II, III, IV</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$55, $110, $150, $225 copay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$55, $110, $150, $225 copay</a:t>
                      </a:r>
                    </a:p>
                  </a:txBody>
                  <a:tcPr anchor="ctr"/>
                </a:tc>
                <a:extLst>
                  <a:ext uri="{0D108BD9-81ED-4DB2-BD59-A6C34878D82A}">
                    <a16:rowId xmlns:a16="http://schemas.microsoft.com/office/drawing/2014/main" val="10344851"/>
                  </a:ext>
                </a:extLst>
              </a:tr>
            </a:tbl>
          </a:graphicData>
        </a:graphic>
      </p:graphicFrame>
    </p:spTree>
    <p:extLst>
      <p:ext uri="{BB962C8B-B14F-4D97-AF65-F5344CB8AC3E}">
        <p14:creationId xmlns:p14="http://schemas.microsoft.com/office/powerpoint/2010/main" val="293453939"/>
      </p:ext>
    </p:extLst>
  </p:cSld>
  <p:clrMapOvr>
    <a:masterClrMapping/>
  </p:clrMapOvr>
  <mc:AlternateContent xmlns:mc="http://schemas.openxmlformats.org/markup-compatibility/2006" xmlns:p14="http://schemas.microsoft.com/office/powerpoint/2010/main">
    <mc:Choice Requires="p14">
      <p:transition spd="slow" p14:dur="2000" advTm="48972"/>
    </mc:Choice>
    <mc:Fallback xmlns="">
      <p:transition spd="slow" advTm="48972"/>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266E6-3112-4EA2-AC48-26EAC50F6DF5}"/>
              </a:ext>
            </a:extLst>
          </p:cNvPr>
          <p:cNvSpPr>
            <a:spLocks noGrp="1"/>
          </p:cNvSpPr>
          <p:nvPr>
            <p:ph type="title"/>
          </p:nvPr>
        </p:nvSpPr>
        <p:spPr>
          <a:xfrm>
            <a:off x="5474368" y="760216"/>
            <a:ext cx="5257845" cy="1325563"/>
          </a:xfrm>
        </p:spPr>
        <p:txBody>
          <a:bodyPr>
            <a:normAutofit/>
          </a:bodyPr>
          <a:lstStyle/>
          <a:p>
            <a:pPr algn="ctr"/>
            <a:r>
              <a:rPr lang="en-US" b="1" dirty="0">
                <a:solidFill>
                  <a:srgbClr val="00337F"/>
                </a:solidFill>
                <a:effectLst>
                  <a:outerShdw blurRad="38100" dist="38100" dir="2700000" algn="tl">
                    <a:srgbClr val="000000">
                      <a:alpha val="43137"/>
                    </a:srgbClr>
                  </a:outerShdw>
                </a:effectLst>
                <a:sym typeface="Gill Sans" charset="0"/>
              </a:rPr>
              <a:t>2026 Vision Rates</a:t>
            </a:r>
            <a:br>
              <a:rPr lang="en-US" b="1" dirty="0">
                <a:solidFill>
                  <a:srgbClr val="00337F"/>
                </a:solidFill>
                <a:effectLst>
                  <a:outerShdw blurRad="38100" dist="38100" dir="2700000" algn="tl">
                    <a:srgbClr val="000000">
                      <a:alpha val="43137"/>
                    </a:srgbClr>
                  </a:outerShdw>
                </a:effectLst>
                <a:sym typeface="Gill Sans" charset="0"/>
              </a:rPr>
            </a:br>
            <a:r>
              <a:rPr lang="en-US" sz="2000" b="1" dirty="0">
                <a:solidFill>
                  <a:srgbClr val="00337F"/>
                </a:solidFill>
                <a:sym typeface="Gill Sans" charset="0"/>
              </a:rPr>
              <a:t>Monthly (per paycheck)</a:t>
            </a:r>
            <a:endParaRPr lang="en-US" sz="2000" dirty="0"/>
          </a:p>
        </p:txBody>
      </p:sp>
      <p:sp>
        <p:nvSpPr>
          <p:cNvPr id="4" name="Slide Number Placeholder 3">
            <a:extLst>
              <a:ext uri="{FF2B5EF4-FFF2-40B4-BE49-F238E27FC236}">
                <a16:creationId xmlns:a16="http://schemas.microsoft.com/office/drawing/2014/main" id="{D435E9B3-3F7B-4D98-A604-69FBB3D9B656}"/>
              </a:ext>
            </a:extLst>
          </p:cNvPr>
          <p:cNvSpPr>
            <a:spLocks noGrp="1"/>
          </p:cNvSpPr>
          <p:nvPr>
            <p:ph type="sldNum" sz="quarter" idx="12"/>
          </p:nvPr>
        </p:nvSpPr>
        <p:spPr/>
        <p:txBody>
          <a:bodyPr/>
          <a:lstStyle/>
          <a:p>
            <a:fld id="{B93A5F3A-C1DE-424A-9F3D-AD4AB00002EA}" type="slidenum">
              <a:rPr lang="en-US" smtClean="0"/>
              <a:t>21</a:t>
            </a:fld>
            <a:endParaRPr lang="en-US" dirty="0"/>
          </a:p>
        </p:txBody>
      </p:sp>
      <p:graphicFrame>
        <p:nvGraphicFramePr>
          <p:cNvPr id="5" name="Table 4">
            <a:extLst>
              <a:ext uri="{FF2B5EF4-FFF2-40B4-BE49-F238E27FC236}">
                <a16:creationId xmlns:a16="http://schemas.microsoft.com/office/drawing/2014/main" id="{EA805511-00E8-4372-A51D-02C2F0D72229}"/>
              </a:ext>
            </a:extLst>
          </p:cNvPr>
          <p:cNvGraphicFramePr>
            <a:graphicFrameLocks noGrp="1"/>
          </p:cNvGraphicFramePr>
          <p:nvPr>
            <p:extLst>
              <p:ext uri="{D42A27DB-BD31-4B8C-83A1-F6EECF244321}">
                <p14:modId xmlns:p14="http://schemas.microsoft.com/office/powerpoint/2010/main" val="915735197"/>
              </p:ext>
            </p:extLst>
          </p:nvPr>
        </p:nvGraphicFramePr>
        <p:xfrm>
          <a:off x="2730920" y="2372133"/>
          <a:ext cx="6730159" cy="3295760"/>
        </p:xfrm>
        <a:graphic>
          <a:graphicData uri="http://schemas.openxmlformats.org/drawingml/2006/table">
            <a:tbl>
              <a:tblPr firstRow="1" bandRow="1">
                <a:tableStyleId>{10A1B5D5-9B99-4C35-A422-299274C87663}</a:tableStyleId>
              </a:tblPr>
              <a:tblGrid>
                <a:gridCol w="2742908">
                  <a:extLst>
                    <a:ext uri="{9D8B030D-6E8A-4147-A177-3AD203B41FA5}">
                      <a16:colId xmlns:a16="http://schemas.microsoft.com/office/drawing/2014/main" val="1591382755"/>
                    </a:ext>
                  </a:extLst>
                </a:gridCol>
                <a:gridCol w="2100665">
                  <a:extLst>
                    <a:ext uri="{9D8B030D-6E8A-4147-A177-3AD203B41FA5}">
                      <a16:colId xmlns:a16="http://schemas.microsoft.com/office/drawing/2014/main" val="2902553981"/>
                    </a:ext>
                  </a:extLst>
                </a:gridCol>
                <a:gridCol w="1886586">
                  <a:extLst>
                    <a:ext uri="{9D8B030D-6E8A-4147-A177-3AD203B41FA5}">
                      <a16:colId xmlns:a16="http://schemas.microsoft.com/office/drawing/2014/main" val="383563894"/>
                    </a:ext>
                  </a:extLst>
                </a:gridCol>
              </a:tblGrid>
              <a:tr h="659152">
                <a:tc>
                  <a:txBody>
                    <a:bodyPr/>
                    <a:lstStyle/>
                    <a:p>
                      <a:pPr algn="ctr"/>
                      <a:endParaRPr lang="en-US" sz="2200" b="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a:t>High</a:t>
                      </a:r>
                      <a:endParaRPr lang="en-US" sz="22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a:t>Low</a:t>
                      </a:r>
                      <a:endParaRPr lang="en-US" sz="22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039784"/>
                  </a:ext>
                </a:extLst>
              </a:tr>
              <a:tr h="659152">
                <a:tc>
                  <a:txBody>
                    <a:bodyPr/>
                    <a:lstStyle/>
                    <a:p>
                      <a:pPr algn="l"/>
                      <a:r>
                        <a:rPr lang="en-US" sz="2200" b="1" dirty="0"/>
                        <a:t>Retiree Only</a:t>
                      </a:r>
                      <a:endParaRPr lang="en-US" sz="2200" b="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a:solidFill>
                            <a:schemeClr val="tx1"/>
                          </a:solidFill>
                        </a:rPr>
                        <a:t>$11.65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a:solidFill>
                            <a:schemeClr val="tx1"/>
                          </a:solidFill>
                        </a:rPr>
                        <a:t>$5.10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79748009"/>
                  </a:ext>
                </a:extLst>
              </a:tr>
              <a:tr h="659152">
                <a:tc>
                  <a:txBody>
                    <a:bodyPr/>
                    <a:lstStyle/>
                    <a:p>
                      <a:pPr algn="l"/>
                      <a:r>
                        <a:rPr lang="en-US" sz="2200" b="1" dirty="0"/>
                        <a:t>Retiree + Spouse</a:t>
                      </a:r>
                      <a:endParaRPr lang="en-US" sz="2200" b="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a:solidFill>
                            <a:schemeClr val="tx1"/>
                          </a:solidFill>
                        </a:rPr>
                        <a:t>$22.11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a:solidFill>
                            <a:schemeClr val="tx1"/>
                          </a:solidFill>
                        </a:rPr>
                        <a:t>$9.68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5672318"/>
                  </a:ext>
                </a:extLst>
              </a:tr>
              <a:tr h="659152">
                <a:tc>
                  <a:txBody>
                    <a:bodyPr/>
                    <a:lstStyle/>
                    <a:p>
                      <a:pPr algn="l"/>
                      <a:r>
                        <a:rPr lang="en-US" sz="2200" b="1" dirty="0"/>
                        <a:t>Retiree + Child(ren)</a:t>
                      </a:r>
                      <a:endParaRPr lang="en-US" sz="2200" b="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a:solidFill>
                            <a:schemeClr val="tx1"/>
                          </a:solidFill>
                        </a:rPr>
                        <a:t>$23.27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a:solidFill>
                            <a:schemeClr val="tx1"/>
                          </a:solidFill>
                        </a:rPr>
                        <a:t>$10.19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3320149"/>
                  </a:ext>
                </a:extLst>
              </a:tr>
              <a:tr h="659152">
                <a:tc>
                  <a:txBody>
                    <a:bodyPr/>
                    <a:lstStyle/>
                    <a:p>
                      <a:pPr algn="l"/>
                      <a:r>
                        <a:rPr lang="en-US" sz="2200" b="1" dirty="0"/>
                        <a:t>Retiree + Family</a:t>
                      </a:r>
                      <a:endParaRPr lang="en-US" sz="2200" b="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a:solidFill>
                            <a:schemeClr val="tx1"/>
                          </a:solidFill>
                        </a:rPr>
                        <a:t>$34.20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a:solidFill>
                            <a:schemeClr val="tx1"/>
                          </a:solidFill>
                        </a:rPr>
                        <a:t>$14.97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66545189"/>
                  </a:ext>
                </a:extLst>
              </a:tr>
            </a:tbl>
          </a:graphicData>
        </a:graphic>
      </p:graphicFrame>
    </p:spTree>
    <p:extLst>
      <p:ext uri="{BB962C8B-B14F-4D97-AF65-F5344CB8AC3E}">
        <p14:creationId xmlns:p14="http://schemas.microsoft.com/office/powerpoint/2010/main" val="4260788303"/>
      </p:ext>
    </p:extLst>
  </p:cSld>
  <p:clrMapOvr>
    <a:masterClrMapping/>
  </p:clrMapOvr>
  <mc:AlternateContent xmlns:mc="http://schemas.openxmlformats.org/markup-compatibility/2006" xmlns:p14="http://schemas.microsoft.com/office/powerpoint/2010/main">
    <mc:Choice Requires="p14">
      <p:transition spd="slow" p14:dur="2000" advTm="12933"/>
    </mc:Choice>
    <mc:Fallback xmlns="">
      <p:transition spd="slow" advTm="12933"/>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6A65F6C-43B2-C74A-AD6A-73D4B23FE086}"/>
              </a:ext>
            </a:extLst>
          </p:cNvPr>
          <p:cNvSpPr/>
          <p:nvPr/>
        </p:nvSpPr>
        <p:spPr>
          <a:xfrm>
            <a:off x="4118919" y="1336816"/>
            <a:ext cx="7064816" cy="707886"/>
          </a:xfrm>
          <a:prstGeom prst="rect">
            <a:avLst/>
          </a:prstGeom>
        </p:spPr>
        <p:txBody>
          <a:bodyPr wrap="square">
            <a:spAutoFit/>
          </a:bodyPr>
          <a:lstStyle/>
          <a:p>
            <a:r>
              <a:rPr lang="en-US" sz="4000" b="1" dirty="0">
                <a:solidFill>
                  <a:srgbClr val="00337F"/>
                </a:solidFill>
                <a:effectLst>
                  <a:outerShdw blurRad="38100" dist="38100" dir="2700000" algn="tl">
                    <a:srgbClr val="000000">
                      <a:alpha val="43137"/>
                    </a:srgbClr>
                  </a:outerShdw>
                </a:effectLst>
              </a:rPr>
              <a:t>Turning 65 in 2026?</a:t>
            </a:r>
          </a:p>
        </p:txBody>
      </p:sp>
      <p:sp>
        <p:nvSpPr>
          <p:cNvPr id="2" name="TextBox 1"/>
          <p:cNvSpPr txBox="1"/>
          <p:nvPr/>
        </p:nvSpPr>
        <p:spPr>
          <a:xfrm>
            <a:off x="1145059" y="2199503"/>
            <a:ext cx="10322011" cy="2862322"/>
          </a:xfrm>
          <a:prstGeom prst="rect">
            <a:avLst/>
          </a:prstGeom>
          <a:noFill/>
        </p:spPr>
        <p:txBody>
          <a:bodyPr wrap="square" rtlCol="0">
            <a:spAutoFit/>
          </a:bodyPr>
          <a:lstStyle/>
          <a:p>
            <a:pPr marL="342900" indent="-342900">
              <a:buAutoNum type="arabicPeriod"/>
            </a:pPr>
            <a:r>
              <a:rPr lang="en-US" dirty="0"/>
              <a:t>If you are turning 65 and are eligible for Medicare (have earned your 40 credits), please call Social Security at 800-772-1213 or visit www.socialsecurity.gov three months prior to your birthday month to enroll in Part A &amp; B. When you receive your card call 817-392-7782 or send a copy to benefits@fortworthtexas.gov to enroll in the City’s Medicare Advantage Plan.  </a:t>
            </a:r>
          </a:p>
          <a:p>
            <a:pPr marL="342900" indent="-342900">
              <a:buAutoNum type="arabicPeriod"/>
            </a:pPr>
            <a:r>
              <a:rPr lang="en-US" dirty="0"/>
              <a:t>If you turn 65 and will never be eligible for Medicare, please call 817-392-7782 to schedule a session to discuss your options. </a:t>
            </a:r>
          </a:p>
          <a:p>
            <a:pPr marL="342900" indent="-342900">
              <a:buAutoNum type="arabicPeriod"/>
            </a:pPr>
            <a:endParaRPr lang="en-US" dirty="0"/>
          </a:p>
          <a:p>
            <a:r>
              <a:rPr lang="en-US" dirty="0"/>
              <a:t>If you do not enroll into Part B when you reach age 65, you will be charged a 10% penalty by Social Security for every 12 month period you did not enroll and your enrollment will be delayed until July 1. In order to be on the City’s Medicare Advantage Plan you must enroll in Medicare Part A and B</a:t>
            </a:r>
          </a:p>
        </p:txBody>
      </p:sp>
    </p:spTree>
    <p:extLst>
      <p:ext uri="{BB962C8B-B14F-4D97-AF65-F5344CB8AC3E}">
        <p14:creationId xmlns:p14="http://schemas.microsoft.com/office/powerpoint/2010/main" val="3190899852"/>
      </p:ext>
    </p:extLst>
  </p:cSld>
  <p:clrMapOvr>
    <a:masterClrMapping/>
  </p:clrMapOvr>
  <mc:AlternateContent xmlns:mc="http://schemas.openxmlformats.org/markup-compatibility/2006" xmlns:p14="http://schemas.microsoft.com/office/powerpoint/2010/main">
    <mc:Choice Requires="p14">
      <p:transition spd="med" p14:dur="700" advTm="70943">
        <p:fade/>
      </p:transition>
    </mc:Choice>
    <mc:Fallback xmlns="">
      <p:transition spd="med" advTm="70943">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EF73-7654-47D8-8B72-E088D5325881}"/>
              </a:ext>
            </a:extLst>
          </p:cNvPr>
          <p:cNvSpPr>
            <a:spLocks noGrp="1"/>
          </p:cNvSpPr>
          <p:nvPr>
            <p:ph type="title"/>
          </p:nvPr>
        </p:nvSpPr>
        <p:spPr>
          <a:xfrm>
            <a:off x="4451684" y="1233182"/>
            <a:ext cx="6902116" cy="457506"/>
          </a:xfrm>
        </p:spPr>
        <p:txBody>
          <a:bodyPr>
            <a:normAutofit fontScale="90000"/>
          </a:bodyPr>
          <a:lstStyle/>
          <a:p>
            <a:r>
              <a:rPr lang="en-US" b="1" dirty="0">
                <a:solidFill>
                  <a:srgbClr val="00337F"/>
                </a:solidFill>
                <a:effectLst>
                  <a:outerShdw blurRad="38100" dist="38100" dir="2700000" algn="tl">
                    <a:srgbClr val="000000">
                      <a:alpha val="43137"/>
                    </a:srgbClr>
                  </a:outerShdw>
                </a:effectLst>
                <a:latin typeface="+mn-lt"/>
                <a:sym typeface="Gill Sans" charset="0"/>
              </a:rPr>
              <a:t>Health, Safety &amp; Benefits Fair</a:t>
            </a:r>
            <a:endParaRPr lang="en-US" dirty="0">
              <a:latin typeface="+mn-lt"/>
            </a:endParaRPr>
          </a:p>
        </p:txBody>
      </p:sp>
      <p:sp>
        <p:nvSpPr>
          <p:cNvPr id="4" name="Slide Number Placeholder 3">
            <a:extLst>
              <a:ext uri="{FF2B5EF4-FFF2-40B4-BE49-F238E27FC236}">
                <a16:creationId xmlns:a16="http://schemas.microsoft.com/office/drawing/2014/main" id="{2A7FEEDC-42D3-483D-A44C-2CE2C3E01D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A5F3A-C1DE-424A-9F3D-AD4AB00002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9" name="Content Placeholder 8">
            <a:extLst>
              <a:ext uri="{FF2B5EF4-FFF2-40B4-BE49-F238E27FC236}">
                <a16:creationId xmlns:a16="http://schemas.microsoft.com/office/drawing/2014/main" id="{7ADEC411-DE33-4ACE-B634-FC0197C518FD}"/>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0">
            <a:extLst>
              <a:ext uri="{FF2B5EF4-FFF2-40B4-BE49-F238E27FC236}">
                <a16:creationId xmlns:a16="http://schemas.microsoft.com/office/drawing/2014/main" id="{626AFA9E-3D84-4441-850D-922C05555630}"/>
              </a:ext>
            </a:extLst>
          </p:cNvPr>
          <p:cNvPicPr>
            <a:picLocks noChangeAspect="1"/>
          </p:cNvPicPr>
          <p:nvPr/>
        </p:nvPicPr>
        <p:blipFill>
          <a:blip r:embed="rId7"/>
          <a:stretch>
            <a:fillRect/>
          </a:stretch>
        </p:blipFill>
        <p:spPr>
          <a:xfrm>
            <a:off x="6310312" y="1816502"/>
            <a:ext cx="4829175" cy="27885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a:extLst>
              <a:ext uri="{FF2B5EF4-FFF2-40B4-BE49-F238E27FC236}">
                <a16:creationId xmlns:a16="http://schemas.microsoft.com/office/drawing/2014/main" id="{8CB4B312-716B-4AE9-A6AA-BBCC814633AE}"/>
              </a:ext>
            </a:extLst>
          </p:cNvPr>
          <p:cNvSpPr txBox="1"/>
          <p:nvPr/>
        </p:nvSpPr>
        <p:spPr>
          <a:xfrm>
            <a:off x="914400" y="1971413"/>
            <a:ext cx="5181600" cy="43088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Wednesday October 29</a:t>
            </a:r>
            <a:r>
              <a:rPr kumimoji="0" lang="en-US" sz="2800" b="1" i="0" u="none" strike="noStrike" kern="1200" cap="none" spc="0" normalizeH="0" baseline="30000" noProof="0" dirty="0">
                <a:ln>
                  <a:noFill/>
                </a:ln>
                <a:solidFill>
                  <a:srgbClr val="5B9BD5">
                    <a:lumMod val="50000"/>
                  </a:srgbClr>
                </a:solidFill>
                <a:effectLst/>
                <a:uLnTx/>
                <a:uFillTx/>
                <a:latin typeface="Calibri" panose="020F0502020204030204"/>
                <a:ea typeface="+mn-ea"/>
                <a:cs typeface="+mn-cs"/>
              </a:rPr>
              <a:t>th</a:t>
            </a:r>
            <a:r>
              <a:rPr kumimoji="0" lang="en-US" sz="28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9:00 AM – 2:00 PM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Will Rogers, 3401 W. Lancaster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Representatives from safety, health, local non-profits will be in attendance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Flu Shots will be available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Door prizes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Earn points towards Healthy Challenge Cash Payout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Online Enrollment Support</a:t>
            </a:r>
          </a:p>
        </p:txBody>
      </p:sp>
      <p:sp>
        <p:nvSpPr>
          <p:cNvPr id="5" name="TextBox 4">
            <a:extLst>
              <a:ext uri="{FF2B5EF4-FFF2-40B4-BE49-F238E27FC236}">
                <a16:creationId xmlns:a16="http://schemas.microsoft.com/office/drawing/2014/main" id="{A55B7FEA-2B5F-411E-9E1C-BACC03874A62}"/>
              </a:ext>
            </a:extLst>
          </p:cNvPr>
          <p:cNvSpPr txBox="1"/>
          <p:nvPr/>
        </p:nvSpPr>
        <p:spPr>
          <a:xfrm>
            <a:off x="7540385" y="4614965"/>
            <a:ext cx="281895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Register Here!</a:t>
            </a:r>
          </a:p>
        </p:txBody>
      </p:sp>
      <p:pic>
        <p:nvPicPr>
          <p:cNvPr id="6" name="Picture 5" descr="Qr code&#10;&#10;AI-generated content may be incorrect.">
            <a:extLst>
              <a:ext uri="{FF2B5EF4-FFF2-40B4-BE49-F238E27FC236}">
                <a16:creationId xmlns:a16="http://schemas.microsoft.com/office/drawing/2014/main" id="{0522B314-11C3-C54C-3079-AD187E90CF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23018" y="5008126"/>
            <a:ext cx="1653683" cy="1653683"/>
          </a:xfrm>
          <a:prstGeom prst="rect">
            <a:avLst/>
          </a:prstGeom>
        </p:spPr>
      </p:pic>
    </p:spTree>
    <p:extLst>
      <p:ext uri="{BB962C8B-B14F-4D97-AF65-F5344CB8AC3E}">
        <p14:creationId xmlns:p14="http://schemas.microsoft.com/office/powerpoint/2010/main" val="2091162961"/>
      </p:ext>
    </p:extLst>
  </p:cSld>
  <p:clrMapOvr>
    <a:masterClrMapping/>
  </p:clrMapOvr>
  <mc:AlternateContent xmlns:mc="http://schemas.openxmlformats.org/markup-compatibility/2006" xmlns:p14="http://schemas.microsoft.com/office/powerpoint/2010/main">
    <mc:Choice Requires="p14">
      <p:transition spd="slow" p14:dur="2000" advTm="37636"/>
    </mc:Choice>
    <mc:Fallback xmlns="">
      <p:transition spd="slow" advTm="37636"/>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B3D87A09-FA4F-C841-A71E-05407FCA2FDC}" type="slidenum">
              <a:rPr lang="en-US" smtClean="0"/>
              <a:pPr/>
              <a:t>24</a:t>
            </a:fld>
            <a:endParaRPr lang="en-US" dirty="0"/>
          </a:p>
        </p:txBody>
      </p:sp>
      <p:sp>
        <p:nvSpPr>
          <p:cNvPr id="6" name="Rectangle 5"/>
          <p:cNvSpPr/>
          <p:nvPr/>
        </p:nvSpPr>
        <p:spPr>
          <a:xfrm>
            <a:off x="441615" y="1971031"/>
            <a:ext cx="5595930" cy="4185761"/>
          </a:xfrm>
          <a:prstGeom prst="rect">
            <a:avLst/>
          </a:prstGeom>
        </p:spPr>
        <p:txBody>
          <a:bodyPr wrap="square">
            <a:spAutoFit/>
          </a:bodyPr>
          <a:lstStyle/>
          <a:p>
            <a:r>
              <a:rPr lang="en-US" sz="2800" dirty="0">
                <a:solidFill>
                  <a:schemeClr val="accent5">
                    <a:lumMod val="50000"/>
                  </a:schemeClr>
                </a:solidFill>
              </a:rPr>
              <a:t>On the city’s webpage you can</a:t>
            </a:r>
            <a:br>
              <a:rPr lang="en-US" sz="2800" dirty="0">
                <a:solidFill>
                  <a:schemeClr val="accent5">
                    <a:lumMod val="50000"/>
                  </a:schemeClr>
                </a:solidFill>
              </a:rPr>
            </a:br>
            <a:r>
              <a:rPr lang="en-US" sz="2800" dirty="0">
                <a:solidFill>
                  <a:schemeClr val="accent5">
                    <a:lumMod val="50000"/>
                  </a:schemeClr>
                </a:solidFill>
              </a:rPr>
              <a:t>learn more about:</a:t>
            </a:r>
          </a:p>
          <a:p>
            <a:pPr marL="285750" indent="-285750">
              <a:lnSpc>
                <a:spcPct val="150000"/>
              </a:lnSpc>
              <a:buFont typeface="Wingdings" panose="05000000000000000000" pitchFamily="2" charset="2"/>
              <a:buChar char="ü"/>
            </a:pPr>
            <a:r>
              <a:rPr lang="en-US" sz="2800" dirty="0">
                <a:solidFill>
                  <a:schemeClr val="accent5">
                    <a:lumMod val="50000"/>
                  </a:schemeClr>
                </a:solidFill>
              </a:rPr>
              <a:t>Plan Comparisons </a:t>
            </a:r>
          </a:p>
          <a:p>
            <a:pPr marL="285750" indent="-285750">
              <a:lnSpc>
                <a:spcPct val="150000"/>
              </a:lnSpc>
              <a:buFont typeface="Wingdings" panose="05000000000000000000" pitchFamily="2" charset="2"/>
              <a:buChar char="ü"/>
            </a:pPr>
            <a:r>
              <a:rPr lang="en-US" sz="2800" dirty="0">
                <a:solidFill>
                  <a:schemeClr val="accent5">
                    <a:lumMod val="50000"/>
                  </a:schemeClr>
                </a:solidFill>
              </a:rPr>
              <a:t>Plan Design </a:t>
            </a:r>
          </a:p>
          <a:p>
            <a:pPr marL="285750" indent="-285750">
              <a:lnSpc>
                <a:spcPct val="150000"/>
              </a:lnSpc>
              <a:buFont typeface="Wingdings" panose="05000000000000000000" pitchFamily="2" charset="2"/>
              <a:buChar char="ü"/>
            </a:pPr>
            <a:r>
              <a:rPr lang="en-US" sz="2800" dirty="0">
                <a:solidFill>
                  <a:schemeClr val="accent5">
                    <a:lumMod val="50000"/>
                  </a:schemeClr>
                </a:solidFill>
              </a:rPr>
              <a:t>Open Enrollment Meeting Dates </a:t>
            </a:r>
          </a:p>
          <a:p>
            <a:pPr marL="285750" indent="-285750">
              <a:lnSpc>
                <a:spcPct val="150000"/>
              </a:lnSpc>
              <a:buFont typeface="Wingdings" panose="05000000000000000000" pitchFamily="2" charset="2"/>
              <a:buChar char="ü"/>
            </a:pPr>
            <a:r>
              <a:rPr lang="en-US" sz="2800" dirty="0">
                <a:solidFill>
                  <a:schemeClr val="accent5">
                    <a:lumMod val="50000"/>
                  </a:schemeClr>
                </a:solidFill>
              </a:rPr>
              <a:t>Healthcare Vendors</a:t>
            </a:r>
          </a:p>
          <a:p>
            <a:pPr marL="285750" indent="-285750">
              <a:lnSpc>
                <a:spcPct val="150000"/>
              </a:lnSpc>
              <a:buFont typeface="Wingdings" panose="05000000000000000000" pitchFamily="2" charset="2"/>
              <a:buChar char="ü"/>
            </a:pPr>
            <a:r>
              <a:rPr lang="en-US" sz="2800" dirty="0">
                <a:solidFill>
                  <a:schemeClr val="accent5">
                    <a:lumMod val="50000"/>
                  </a:schemeClr>
                </a:solidFill>
              </a:rPr>
              <a:t>Frequently Asked Questions (FAQs)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7519" y="-306184"/>
            <a:ext cx="7807386" cy="6767725"/>
          </a:xfrm>
          <a:prstGeom prst="rect">
            <a:avLst/>
          </a:prstGeom>
        </p:spPr>
      </p:pic>
      <p:sp>
        <p:nvSpPr>
          <p:cNvPr id="8" name="Oval 7"/>
          <p:cNvSpPr/>
          <p:nvPr/>
        </p:nvSpPr>
        <p:spPr>
          <a:xfrm>
            <a:off x="8572541" y="4753529"/>
            <a:ext cx="397341" cy="322402"/>
          </a:xfrm>
          <a:prstGeom prst="ellipse">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550533" y="608117"/>
            <a:ext cx="6796007" cy="1325563"/>
          </a:xfrm>
        </p:spPr>
        <p:txBody>
          <a:bodyPr>
            <a:normAutofit fontScale="90000"/>
          </a:bodyPr>
          <a:lstStyle/>
          <a:p>
            <a:r>
              <a:rPr lang="en-US" sz="4900" dirty="0">
                <a:solidFill>
                  <a:schemeClr val="accent5">
                    <a:lumMod val="50000"/>
                  </a:schemeClr>
                </a:solidFill>
                <a:effectLst>
                  <a:outerShdw blurRad="38100" dist="38100" dir="2700000" algn="tl">
                    <a:srgbClr val="000000">
                      <a:alpha val="43137"/>
                    </a:srgbClr>
                  </a:outerShdw>
                </a:effectLst>
                <a:latin typeface="+mn-lt"/>
              </a:rPr>
              <a:t>Go online to the </a:t>
            </a:r>
            <a:br>
              <a:rPr lang="en-US" sz="4900" dirty="0">
                <a:solidFill>
                  <a:schemeClr val="accent5">
                    <a:lumMod val="50000"/>
                  </a:schemeClr>
                </a:solidFill>
                <a:effectLst>
                  <a:outerShdw blurRad="38100" dist="38100" dir="2700000" algn="tl">
                    <a:srgbClr val="000000">
                      <a:alpha val="43137"/>
                    </a:srgbClr>
                  </a:outerShdw>
                </a:effectLst>
                <a:latin typeface="+mn-lt"/>
              </a:rPr>
            </a:br>
            <a:r>
              <a:rPr lang="en-US" sz="4900" dirty="0">
                <a:solidFill>
                  <a:schemeClr val="accent5">
                    <a:lumMod val="50000"/>
                  </a:schemeClr>
                </a:solidFill>
                <a:effectLst>
                  <a:outerShdw blurRad="38100" dist="38100" dir="2700000" algn="tl">
                    <a:srgbClr val="000000">
                      <a:alpha val="43137"/>
                    </a:srgbClr>
                  </a:outerShdw>
                </a:effectLst>
                <a:latin typeface="+mn-lt"/>
              </a:rPr>
              <a:t>Open Enrollment page </a:t>
            </a:r>
            <a:br>
              <a:rPr lang="en-US" dirty="0"/>
            </a:br>
            <a:endParaRPr lang="en-US" sz="2200" u="sng" dirty="0">
              <a:solidFill>
                <a:schemeClr val="accent5">
                  <a:lumMod val="75000"/>
                </a:schemeClr>
              </a:solidFill>
            </a:endParaRPr>
          </a:p>
        </p:txBody>
      </p:sp>
      <p:pic>
        <p:nvPicPr>
          <p:cNvPr id="10" name="Picture 9"/>
          <p:cNvPicPr>
            <a:picLocks noChangeAspect="1"/>
          </p:cNvPicPr>
          <p:nvPr/>
        </p:nvPicPr>
        <p:blipFill rotWithShape="1">
          <a:blip r:embed="rId3"/>
          <a:srcRect l="49931" t="4064"/>
          <a:stretch/>
        </p:blipFill>
        <p:spPr>
          <a:xfrm>
            <a:off x="5879206" y="764088"/>
            <a:ext cx="5815563" cy="34840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a:extLst>
              <a:ext uri="{FF2B5EF4-FFF2-40B4-BE49-F238E27FC236}">
                <a16:creationId xmlns:a16="http://schemas.microsoft.com/office/drawing/2014/main" id="{CA638A14-2E56-4EA0-920D-05863ECD7913}"/>
              </a:ext>
            </a:extLst>
          </p:cNvPr>
          <p:cNvSpPr txBox="1"/>
          <p:nvPr/>
        </p:nvSpPr>
        <p:spPr>
          <a:xfrm>
            <a:off x="710005" y="6134026"/>
            <a:ext cx="10872395" cy="892552"/>
          </a:xfrm>
          <a:prstGeom prst="rect">
            <a:avLst/>
          </a:prstGeom>
          <a:noFill/>
        </p:spPr>
        <p:txBody>
          <a:bodyPr wrap="square" rtlCol="0">
            <a:spAutoFit/>
          </a:bodyPr>
          <a:lstStyle/>
          <a:p>
            <a:r>
              <a:rPr lang="en-US" sz="2600" u="sng" dirty="0">
                <a:solidFill>
                  <a:schemeClr val="accent5"/>
                </a:solidFill>
                <a:hlinkClick r:id="rId4">
                  <a:extLst>
                    <a:ext uri="{A12FA001-AC4F-418D-AE19-62706E023703}">
                      <ahyp:hlinkClr xmlns:ahyp="http://schemas.microsoft.com/office/drawing/2018/hyperlinkcolor" val="tx"/>
                    </a:ext>
                  </a:extLst>
                </a:hlinkClick>
              </a:rPr>
              <a:t>https://www.fortworthtexas.gov/departments/hr/employees/openenrollment</a:t>
            </a:r>
            <a:r>
              <a:rPr lang="en-US" sz="2600" dirty="0">
                <a:solidFill>
                  <a:schemeClr val="accent5"/>
                </a:solidFill>
              </a:rPr>
              <a:t> </a:t>
            </a:r>
            <a:br>
              <a:rPr lang="en-US" sz="2600" u="sng" dirty="0">
                <a:solidFill>
                  <a:schemeClr val="accent5"/>
                </a:solidFill>
                <a:hlinkClick r:id="rId5">
                  <a:extLst>
                    <a:ext uri="{A12FA001-AC4F-418D-AE19-62706E023703}">
                      <ahyp:hlinkClr xmlns:ahyp="http://schemas.microsoft.com/office/drawing/2018/hyperlinkcolor" val="tx"/>
                    </a:ext>
                  </a:extLst>
                </a:hlinkClick>
              </a:rPr>
            </a:br>
            <a:endParaRPr lang="en-US" sz="2600" dirty="0">
              <a:solidFill>
                <a:schemeClr val="accent5"/>
              </a:solidFill>
            </a:endParaRPr>
          </a:p>
        </p:txBody>
      </p:sp>
    </p:spTree>
    <p:extLst>
      <p:ext uri="{BB962C8B-B14F-4D97-AF65-F5344CB8AC3E}">
        <p14:creationId xmlns:p14="http://schemas.microsoft.com/office/powerpoint/2010/main" val="2404785797"/>
      </p:ext>
    </p:extLst>
  </p:cSld>
  <p:clrMapOvr>
    <a:masterClrMapping/>
  </p:clrMapOvr>
  <mc:AlternateContent xmlns:mc="http://schemas.openxmlformats.org/markup-compatibility/2006" xmlns:p14="http://schemas.microsoft.com/office/powerpoint/2010/main">
    <mc:Choice Requires="p14">
      <p:transition spd="slow" p14:dur="2000" advTm="21875"/>
    </mc:Choice>
    <mc:Fallback xmlns="">
      <p:transition spd="slow" advTm="21875"/>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0402" y="735144"/>
            <a:ext cx="7119257" cy="1325563"/>
          </a:xfrm>
        </p:spPr>
        <p:txBody>
          <a:bodyPr>
            <a:normAutofit/>
          </a:bodyPr>
          <a:lstStyle/>
          <a:p>
            <a:pPr algn="ctr"/>
            <a:r>
              <a:rPr lang="en-US" sz="5400" b="1" dirty="0">
                <a:solidFill>
                  <a:schemeClr val="accent5">
                    <a:lumMod val="50000"/>
                  </a:schemeClr>
                </a:solidFill>
                <a:latin typeface="+mn-lt"/>
              </a:rPr>
              <a:t>Online Enrollment</a:t>
            </a:r>
          </a:p>
        </p:txBody>
      </p:sp>
      <p:sp>
        <p:nvSpPr>
          <p:cNvPr id="3" name="Content Placeholder 2"/>
          <p:cNvSpPr>
            <a:spLocks noGrp="1"/>
          </p:cNvSpPr>
          <p:nvPr>
            <p:ph idx="1"/>
          </p:nvPr>
        </p:nvSpPr>
        <p:spPr>
          <a:xfrm>
            <a:off x="5395999" y="1765785"/>
            <a:ext cx="6707814" cy="4592108"/>
          </a:xfrm>
        </p:spPr>
        <p:txBody>
          <a:bodyPr>
            <a:normAutofit/>
          </a:bodyPr>
          <a:lstStyle/>
          <a:p>
            <a:pPr marL="285750" indent="-285750">
              <a:lnSpc>
                <a:spcPct val="150000"/>
              </a:lnSpc>
              <a:buFont typeface="Wingdings" panose="05000000000000000000" pitchFamily="2" charset="2"/>
              <a:buChar char="ü"/>
            </a:pPr>
            <a:r>
              <a:rPr lang="en-US" sz="3000" dirty="0">
                <a:solidFill>
                  <a:schemeClr val="accent5">
                    <a:lumMod val="50000"/>
                  </a:schemeClr>
                </a:solidFill>
              </a:rPr>
              <a:t>Enroll from any desktop or laptop: </a:t>
            </a:r>
            <a:r>
              <a:rPr lang="en-US" sz="4200" b="1" dirty="0">
                <a:solidFill>
                  <a:schemeClr val="accent5"/>
                </a:solidFill>
                <a:hlinkClick r:id="rId3"/>
              </a:rPr>
              <a:t>www.cfwbenefits.com</a:t>
            </a:r>
            <a:r>
              <a:rPr lang="en-US" sz="4200" b="1" dirty="0">
                <a:solidFill>
                  <a:schemeClr val="accent5"/>
                </a:solidFill>
              </a:rPr>
              <a:t> </a:t>
            </a:r>
          </a:p>
          <a:p>
            <a:pPr marL="285750" indent="-285750">
              <a:lnSpc>
                <a:spcPct val="150000"/>
              </a:lnSpc>
              <a:buFont typeface="Wingdings" panose="05000000000000000000" pitchFamily="2" charset="2"/>
              <a:buChar char="ü"/>
            </a:pPr>
            <a:r>
              <a:rPr lang="en-US" sz="3000" dirty="0">
                <a:solidFill>
                  <a:schemeClr val="accent5">
                    <a:lumMod val="50000"/>
                  </a:schemeClr>
                </a:solidFill>
              </a:rPr>
              <a:t>Online enrollment help available: </a:t>
            </a:r>
          </a:p>
          <a:p>
            <a:pPr marL="800100" lvl="2" indent="-342900">
              <a:lnSpc>
                <a:spcPct val="150000"/>
              </a:lnSpc>
              <a:buFont typeface="Wingdings" panose="05000000000000000000" pitchFamily="2" charset="2"/>
              <a:buChar char="§"/>
            </a:pPr>
            <a:r>
              <a:rPr lang="en-US" sz="3000" dirty="0">
                <a:solidFill>
                  <a:schemeClr val="accent5">
                    <a:lumMod val="50000"/>
                  </a:schemeClr>
                </a:solidFill>
              </a:rPr>
              <a:t>Kiosk in HR Benefits Office: </a:t>
            </a:r>
          </a:p>
          <a:p>
            <a:pPr marL="457200" lvl="2" indent="0">
              <a:lnSpc>
                <a:spcPct val="150000"/>
              </a:lnSpc>
              <a:buNone/>
            </a:pPr>
            <a:r>
              <a:rPr lang="en-US" sz="3000" dirty="0">
                <a:solidFill>
                  <a:schemeClr val="accent5">
                    <a:lumMod val="50000"/>
                  </a:schemeClr>
                </a:solidFill>
              </a:rPr>
              <a:t>Monday -Friday 8:00 AM – 5:00 PM</a:t>
            </a:r>
          </a:p>
        </p:txBody>
      </p:sp>
      <p:sp>
        <p:nvSpPr>
          <p:cNvPr id="4" name="Slide Number Placeholder 3"/>
          <p:cNvSpPr>
            <a:spLocks noGrp="1"/>
          </p:cNvSpPr>
          <p:nvPr>
            <p:ph type="sldNum" sz="quarter" idx="12"/>
          </p:nvPr>
        </p:nvSpPr>
        <p:spPr/>
        <p:txBody>
          <a:bodyPr/>
          <a:lstStyle/>
          <a:p>
            <a:fld id="{B93A5F3A-C1DE-424A-9F3D-AD4AB00002EA}" type="slidenum">
              <a:rPr lang="en-US" smtClean="0"/>
              <a:t>25</a:t>
            </a:fld>
            <a:endParaRPr lang="en-US" dirty="0"/>
          </a:p>
        </p:txBody>
      </p:sp>
      <p:pic>
        <p:nvPicPr>
          <p:cNvPr id="10242"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677" y="1577895"/>
            <a:ext cx="3657074" cy="2380330"/>
          </a:xfrm>
          <a:prstGeom prst="rect">
            <a:avLst/>
          </a:prstGeom>
          <a:ln w="38100" cap="sq">
            <a:solidFill>
              <a:schemeClr val="accent5">
                <a:lumMod val="50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44" name="Picture 4" descr="Image result for person at standing des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0628" y="2903458"/>
            <a:ext cx="2834429" cy="2834429"/>
          </a:xfrm>
          <a:prstGeom prst="rect">
            <a:avLst/>
          </a:prstGeom>
          <a:ln w="38100" cap="sq">
            <a:solidFill>
              <a:schemeClr val="accent5">
                <a:lumMod val="50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552029" y="3571081"/>
            <a:ext cx="254097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n>
                  <a:solidFill>
                    <a:schemeClr val="bg1"/>
                  </a:solidFill>
                </a:ln>
                <a:solidFill>
                  <a:schemeClr val="accent5">
                    <a:lumMod val="75000"/>
                  </a:schemeClr>
                </a:solidFill>
                <a:effectLst>
                  <a:outerShdw blurRad="50800" dist="38100" dir="18900000" algn="bl" rotWithShape="0">
                    <a:prstClr val="black">
                      <a:alpha val="40000"/>
                    </a:prstClr>
                  </a:outerShdw>
                </a:effectLst>
                <a:latin typeface="+mn-lt"/>
              </a:rPr>
              <a:t>Or at work</a:t>
            </a:r>
          </a:p>
        </p:txBody>
      </p:sp>
      <p:sp>
        <p:nvSpPr>
          <p:cNvPr id="10" name="Title 1"/>
          <p:cNvSpPr txBox="1">
            <a:spLocks/>
          </p:cNvSpPr>
          <p:nvPr/>
        </p:nvSpPr>
        <p:spPr>
          <a:xfrm>
            <a:off x="2922084" y="1168853"/>
            <a:ext cx="2272973" cy="1325563"/>
          </a:xfrm>
          <a:prstGeom prst="rect">
            <a:avLst/>
          </a:prstGeom>
        </p:spPr>
        <p:txBody>
          <a:bodyPr vert="horz" lIns="91440" tIns="45720" rIns="91440" bIns="45720" rtlCol="0" anchor="ctr">
            <a:normAutofit/>
          </a:bodyPr>
          <a:lstStyle>
            <a:defPPr>
              <a:defRPr lang="en-US"/>
            </a:defPPr>
            <a:lvl1pPr algn="ctr">
              <a:lnSpc>
                <a:spcPct val="90000"/>
              </a:lnSpc>
              <a:spcBef>
                <a:spcPct val="0"/>
              </a:spcBef>
              <a:buNone/>
              <a:defRPr sz="4000" b="1">
                <a:ln>
                  <a:solidFill>
                    <a:schemeClr val="bg1"/>
                  </a:solidFill>
                </a:ln>
                <a:solidFill>
                  <a:schemeClr val="accent5">
                    <a:lumMod val="75000"/>
                  </a:schemeClr>
                </a:solidFill>
                <a:effectLst>
                  <a:outerShdw blurRad="50800" dist="38100" dir="18900000" algn="bl" rotWithShape="0">
                    <a:prstClr val="black">
                      <a:alpha val="40000"/>
                    </a:prstClr>
                  </a:outerShdw>
                </a:effectLst>
                <a:ea typeface="+mj-ea"/>
                <a:cs typeface="+mj-cs"/>
              </a:defRPr>
            </a:lvl1pPr>
          </a:lstStyle>
          <a:p>
            <a:r>
              <a:rPr lang="en-US" dirty="0"/>
              <a:t>At home</a:t>
            </a:r>
          </a:p>
        </p:txBody>
      </p:sp>
      <p:sp>
        <p:nvSpPr>
          <p:cNvPr id="5" name="TextBox 4">
            <a:extLst>
              <a:ext uri="{FF2B5EF4-FFF2-40B4-BE49-F238E27FC236}">
                <a16:creationId xmlns:a16="http://schemas.microsoft.com/office/drawing/2014/main" id="{F1BAEB77-0D12-4475-85FD-04EFA3F4871D}"/>
              </a:ext>
            </a:extLst>
          </p:cNvPr>
          <p:cNvSpPr txBox="1"/>
          <p:nvPr/>
        </p:nvSpPr>
        <p:spPr>
          <a:xfrm>
            <a:off x="325677" y="6013525"/>
            <a:ext cx="11195763" cy="800219"/>
          </a:xfrm>
          <a:prstGeom prst="rect">
            <a:avLst/>
          </a:prstGeom>
          <a:noFill/>
        </p:spPr>
        <p:txBody>
          <a:bodyPr wrap="square" rtlCol="0">
            <a:spAutoFit/>
          </a:bodyPr>
          <a:lstStyle/>
          <a:p>
            <a:r>
              <a:rPr lang="en-US" sz="2800" b="1" dirty="0">
                <a:solidFill>
                  <a:srgbClr val="70AD47">
                    <a:lumMod val="75000"/>
                  </a:srgbClr>
                </a:solidFill>
              </a:rPr>
              <a:t>**ALL changes MUST be completed &amp; submitted online by October 31</a:t>
            </a:r>
            <a:r>
              <a:rPr lang="en-US" sz="2800" b="1" baseline="30000" dirty="0">
                <a:solidFill>
                  <a:srgbClr val="70AD47">
                    <a:lumMod val="75000"/>
                  </a:srgbClr>
                </a:solidFill>
              </a:rPr>
              <a:t>st</a:t>
            </a:r>
            <a:r>
              <a:rPr lang="en-US" sz="2800" b="1" dirty="0">
                <a:solidFill>
                  <a:srgbClr val="70AD47">
                    <a:lumMod val="75000"/>
                  </a:srgbClr>
                </a:solidFill>
              </a:rPr>
              <a:t> **</a:t>
            </a:r>
          </a:p>
          <a:p>
            <a:endParaRPr lang="en-US" dirty="0"/>
          </a:p>
        </p:txBody>
      </p:sp>
    </p:spTree>
    <p:extLst>
      <p:ext uri="{BB962C8B-B14F-4D97-AF65-F5344CB8AC3E}">
        <p14:creationId xmlns:p14="http://schemas.microsoft.com/office/powerpoint/2010/main" val="3918015580"/>
      </p:ext>
    </p:extLst>
  </p:cSld>
  <p:clrMapOvr>
    <a:masterClrMapping/>
  </p:clrMapOvr>
  <mc:AlternateContent xmlns:mc="http://schemas.openxmlformats.org/markup-compatibility/2006" xmlns:p14="http://schemas.microsoft.com/office/powerpoint/2010/main">
    <mc:Choice Requires="p14">
      <p:transition spd="slow" p14:dur="2000" advTm="22950"/>
    </mc:Choice>
    <mc:Fallback xmlns="">
      <p:transition spd="slow" advTm="2295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546B7AC-780F-478F-8E2A-6A91E6C5E974}"/>
              </a:ext>
            </a:extLst>
          </p:cNvPr>
          <p:cNvPicPr>
            <a:picLocks noGrp="1" noChangeAspect="1"/>
          </p:cNvPicPr>
          <p:nvPr>
            <p:ph idx="1"/>
          </p:nvPr>
        </p:nvPicPr>
        <p:blipFill>
          <a:blip r:embed="rId2"/>
          <a:stretch>
            <a:fillRect/>
          </a:stretch>
        </p:blipFill>
        <p:spPr>
          <a:xfrm>
            <a:off x="1417006" y="1989533"/>
            <a:ext cx="9357988" cy="4579432"/>
          </a:xfrm>
          <a:prstGeom prst="rect">
            <a:avLst/>
          </a:prstGeom>
        </p:spPr>
      </p:pic>
      <p:sp>
        <p:nvSpPr>
          <p:cNvPr id="3" name="Arrow: Right 2">
            <a:extLst>
              <a:ext uri="{FF2B5EF4-FFF2-40B4-BE49-F238E27FC236}">
                <a16:creationId xmlns:a16="http://schemas.microsoft.com/office/drawing/2014/main" id="{F00818FA-E3D4-4E39-A9DF-BD8866DFF6D1}"/>
              </a:ext>
            </a:extLst>
          </p:cNvPr>
          <p:cNvSpPr/>
          <p:nvPr/>
        </p:nvSpPr>
        <p:spPr>
          <a:xfrm>
            <a:off x="5873791" y="6026081"/>
            <a:ext cx="444417" cy="32216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143C0920-7FA4-4B2C-80D1-522280A0288E}"/>
              </a:ext>
            </a:extLst>
          </p:cNvPr>
          <p:cNvSpPr>
            <a:spLocks noGrp="1"/>
          </p:cNvSpPr>
          <p:nvPr>
            <p:ph type="title"/>
          </p:nvPr>
        </p:nvSpPr>
        <p:spPr>
          <a:xfrm>
            <a:off x="2474259" y="913247"/>
            <a:ext cx="8969404" cy="855571"/>
          </a:xfrm>
        </p:spPr>
        <p:txBody>
          <a:bodyPr>
            <a:normAutofit fontScale="90000"/>
          </a:bodyPr>
          <a:lstStyle/>
          <a:p>
            <a:r>
              <a:rPr lang="en-US" sz="3600" b="1" dirty="0">
                <a:latin typeface="+mn-lt"/>
              </a:rPr>
              <a:t>		</a:t>
            </a:r>
            <a:r>
              <a:rPr lang="en-US" b="1" dirty="0">
                <a:solidFill>
                  <a:srgbClr val="00337F"/>
                </a:solidFill>
                <a:effectLst>
                  <a:outerShdw blurRad="38100" dist="38100" dir="2700000" algn="tl">
                    <a:srgbClr val="000000">
                      <a:alpha val="43137"/>
                    </a:srgbClr>
                  </a:outerShdw>
                </a:effectLst>
                <a:latin typeface="+mn-lt"/>
                <a:sym typeface="Gill Sans" charset="0"/>
              </a:rPr>
              <a:t> Member Portal Welcome Page</a:t>
            </a:r>
            <a:endParaRPr lang="en-US" dirty="0">
              <a:latin typeface="+mn-lt"/>
            </a:endParaRPr>
          </a:p>
        </p:txBody>
      </p:sp>
    </p:spTree>
    <p:extLst>
      <p:ext uri="{BB962C8B-B14F-4D97-AF65-F5344CB8AC3E}">
        <p14:creationId xmlns:p14="http://schemas.microsoft.com/office/powerpoint/2010/main" val="3745927012"/>
      </p:ext>
    </p:extLst>
  </p:cSld>
  <p:clrMapOvr>
    <a:masterClrMapping/>
  </p:clrMapOvr>
  <mc:AlternateContent xmlns:mc="http://schemas.openxmlformats.org/markup-compatibility/2006" xmlns:p14="http://schemas.microsoft.com/office/powerpoint/2010/main">
    <mc:Choice Requires="p14">
      <p:transition spd="slow" p14:dur="2000" advTm="17225"/>
    </mc:Choice>
    <mc:Fallback xmlns="">
      <p:transition spd="slow" advTm="17225"/>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ctr">
            <a:normAutofit lnSpcReduction="10000"/>
          </a:bodyPr>
          <a:lstStyle/>
          <a:p>
            <a:pPr marL="0" indent="0" algn="ctr">
              <a:buNone/>
            </a:pPr>
            <a:r>
              <a:rPr lang="en-US" sz="4800" dirty="0">
                <a:solidFill>
                  <a:schemeClr val="accent5">
                    <a:lumMod val="75000"/>
                  </a:schemeClr>
                </a:solidFill>
              </a:rPr>
              <a:t>City of Fort Worth HR Benefits Office</a:t>
            </a:r>
          </a:p>
          <a:p>
            <a:pPr marL="0" indent="0" algn="ctr">
              <a:buNone/>
            </a:pPr>
            <a:r>
              <a:rPr lang="en-US" sz="4000" b="1" dirty="0"/>
              <a:t>100 Fort Worth Trail, Fort Worth, TX 76102</a:t>
            </a:r>
          </a:p>
          <a:p>
            <a:pPr marL="0" indent="0" algn="ctr">
              <a:buNone/>
            </a:pPr>
            <a:r>
              <a:rPr lang="en-US" sz="4000" b="1" dirty="0"/>
              <a:t>New City Hall- 15</a:t>
            </a:r>
            <a:r>
              <a:rPr lang="en-US" sz="4000" b="1" baseline="30000" dirty="0"/>
              <a:t>th</a:t>
            </a:r>
            <a:r>
              <a:rPr lang="en-US" sz="4000" b="1" dirty="0"/>
              <a:t> floor</a:t>
            </a:r>
          </a:p>
          <a:p>
            <a:pPr marL="0" indent="0" algn="ctr">
              <a:buNone/>
            </a:pPr>
            <a:r>
              <a:rPr lang="en-US" sz="4800" dirty="0">
                <a:solidFill>
                  <a:schemeClr val="accent5">
                    <a:lumMod val="75000"/>
                  </a:schemeClr>
                </a:solidFill>
              </a:rPr>
              <a:t>817-392-7782 phone</a:t>
            </a:r>
          </a:p>
          <a:p>
            <a:pPr marL="0" indent="0" algn="ctr">
              <a:buNone/>
            </a:pPr>
            <a:r>
              <a:rPr lang="en-US" sz="4800" dirty="0">
                <a:solidFill>
                  <a:schemeClr val="accent5">
                    <a:lumMod val="75000"/>
                  </a:schemeClr>
                </a:solidFill>
              </a:rPr>
              <a:t>Alight at 866-307-8835 </a:t>
            </a:r>
          </a:p>
          <a:p>
            <a:pPr marL="0" indent="0" algn="ctr">
              <a:buNone/>
            </a:pPr>
            <a:r>
              <a:rPr lang="en-US" sz="4800" dirty="0">
                <a:hlinkClick r:id="rId3"/>
              </a:rPr>
              <a:t>benefits@fortworthtexas.gov</a:t>
            </a:r>
            <a:endParaRPr lang="en-US" sz="4800" dirty="0"/>
          </a:p>
          <a:p>
            <a:pPr marL="0" indent="0" algn="ctr">
              <a:buNone/>
            </a:pPr>
            <a:endParaRPr lang="en-US" dirty="0"/>
          </a:p>
        </p:txBody>
      </p:sp>
      <p:sp>
        <p:nvSpPr>
          <p:cNvPr id="2" name="Slide Number Placeholder 1"/>
          <p:cNvSpPr>
            <a:spLocks noGrp="1"/>
          </p:cNvSpPr>
          <p:nvPr>
            <p:ph type="sldNum" sz="quarter" idx="12"/>
          </p:nvPr>
        </p:nvSpPr>
        <p:spPr/>
        <p:txBody>
          <a:bodyPr/>
          <a:lstStyle/>
          <a:p>
            <a:fld id="{B93A5F3A-C1DE-424A-9F3D-AD4AB00002EA}" type="slidenum">
              <a:rPr lang="en-US" smtClean="0">
                <a:solidFill>
                  <a:prstClr val="black">
                    <a:tint val="75000"/>
                  </a:prstClr>
                </a:solidFill>
              </a:rPr>
              <a:pPr/>
              <a:t>27</a:t>
            </a:fld>
            <a:endParaRPr lang="en-US" dirty="0">
              <a:solidFill>
                <a:prstClr val="black">
                  <a:tint val="75000"/>
                </a:prstClr>
              </a:solidFill>
            </a:endParaRPr>
          </a:p>
        </p:txBody>
      </p:sp>
    </p:spTree>
    <p:extLst>
      <p:ext uri="{BB962C8B-B14F-4D97-AF65-F5344CB8AC3E}">
        <p14:creationId xmlns:p14="http://schemas.microsoft.com/office/powerpoint/2010/main" val="4244470025"/>
      </p:ext>
    </p:extLst>
  </p:cSld>
  <p:clrMapOvr>
    <a:masterClrMapping/>
  </p:clrMapOvr>
  <mc:AlternateContent xmlns:mc="http://schemas.openxmlformats.org/markup-compatibility/2006" xmlns:p14="http://schemas.microsoft.com/office/powerpoint/2010/main">
    <mc:Choice Requires="p14">
      <p:transition spd="slow" p14:dur="2000" advTm="35662"/>
    </mc:Choice>
    <mc:Fallback xmlns="">
      <p:transition spd="slow" advTm="3566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6994" y="708437"/>
            <a:ext cx="4687388" cy="1325563"/>
          </a:xfrm>
        </p:spPr>
        <p:txBody>
          <a:bodyPr>
            <a:normAutofit/>
          </a:bodyPr>
          <a:lstStyle/>
          <a:p>
            <a:pPr algn="ctr"/>
            <a:r>
              <a:rPr lang="en-US" sz="4000" b="1" dirty="0">
                <a:solidFill>
                  <a:srgbClr val="00337F"/>
                </a:solidFill>
                <a:effectLst>
                  <a:outerShdw blurRad="38100" dist="38100" dir="2700000" algn="tl">
                    <a:srgbClr val="000000">
                      <a:alpha val="43137"/>
                    </a:srgbClr>
                  </a:outerShdw>
                </a:effectLst>
                <a:latin typeface="+mn-lt"/>
                <a:ea typeface="+mn-ea"/>
                <a:cs typeface="+mn-cs"/>
              </a:rPr>
              <a:t>OE FAST FACTS</a:t>
            </a:r>
          </a:p>
        </p:txBody>
      </p:sp>
      <p:graphicFrame>
        <p:nvGraphicFramePr>
          <p:cNvPr id="6" name="Diagram 5"/>
          <p:cNvGraphicFramePr/>
          <p:nvPr>
            <p:extLst>
              <p:ext uri="{D42A27DB-BD31-4B8C-83A1-F6EECF244321}">
                <p14:modId xmlns:p14="http://schemas.microsoft.com/office/powerpoint/2010/main" val="3153474422"/>
              </p:ext>
            </p:extLst>
          </p:nvPr>
        </p:nvGraphicFramePr>
        <p:xfrm>
          <a:off x="874485" y="1816778"/>
          <a:ext cx="10025018" cy="45347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B93A5F3A-C1DE-424A-9F3D-AD4AB00002EA}" type="slidenum">
              <a:rPr lang="en-US" smtClean="0">
                <a:solidFill>
                  <a:prstClr val="black">
                    <a:tint val="75000"/>
                  </a:prstClr>
                </a:solidFill>
              </a:rPr>
              <a:pPr/>
              <a:t>3</a:t>
            </a:fld>
            <a:endParaRPr lang="en-US" dirty="0">
              <a:solidFill>
                <a:prstClr val="black">
                  <a:tint val="75000"/>
                </a:prstClr>
              </a:solidFill>
            </a:endParaRPr>
          </a:p>
        </p:txBody>
      </p:sp>
    </p:spTree>
    <p:extLst>
      <p:ext uri="{BB962C8B-B14F-4D97-AF65-F5344CB8AC3E}">
        <p14:creationId xmlns:p14="http://schemas.microsoft.com/office/powerpoint/2010/main" val="3166166292"/>
      </p:ext>
    </p:extLst>
  </p:cSld>
  <p:clrMapOvr>
    <a:masterClrMapping/>
  </p:clrMapOvr>
  <mc:AlternateContent xmlns:mc="http://schemas.openxmlformats.org/markup-compatibility/2006" xmlns:p14="http://schemas.microsoft.com/office/powerpoint/2010/main">
    <mc:Choice Requires="p14">
      <p:transition spd="slow" p14:dur="2000" advTm="49105"/>
    </mc:Choice>
    <mc:Fallback xmlns="">
      <p:transition spd="slow" advTm="4910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61187-5AAB-40D2-8C4C-54D5A36DAF6B}"/>
              </a:ext>
            </a:extLst>
          </p:cNvPr>
          <p:cNvSpPr>
            <a:spLocks noGrp="1"/>
          </p:cNvSpPr>
          <p:nvPr>
            <p:ph type="title"/>
          </p:nvPr>
        </p:nvSpPr>
        <p:spPr>
          <a:xfrm>
            <a:off x="4920916" y="1040986"/>
            <a:ext cx="6665495" cy="1009651"/>
          </a:xfrm>
        </p:spPr>
        <p:txBody>
          <a:bodyPr>
            <a:normAutofit fontScale="90000"/>
          </a:bodyPr>
          <a:lstStyle/>
          <a:p>
            <a:pPr algn="ctr"/>
            <a:r>
              <a:rPr lang="en-US" b="1" dirty="0">
                <a:solidFill>
                  <a:srgbClr val="00337F"/>
                </a:solidFill>
                <a:effectLst>
                  <a:outerShdw blurRad="38100" dist="38100" dir="2700000" algn="tl">
                    <a:srgbClr val="000000">
                      <a:alpha val="43137"/>
                    </a:srgbClr>
                  </a:outerShdw>
                </a:effectLst>
              </a:rPr>
              <a:t>Medical- BCBSTX</a:t>
            </a:r>
            <a:br>
              <a:rPr lang="en-US" b="1" dirty="0">
                <a:solidFill>
                  <a:srgbClr val="00337F"/>
                </a:solidFill>
                <a:effectLst>
                  <a:outerShdw blurRad="38100" dist="38100" dir="2700000" algn="tl">
                    <a:srgbClr val="000000">
                      <a:alpha val="43137"/>
                    </a:srgbClr>
                  </a:outerShdw>
                </a:effectLst>
              </a:rPr>
            </a:br>
            <a:r>
              <a:rPr lang="en-US" b="1" dirty="0">
                <a:solidFill>
                  <a:srgbClr val="00337F"/>
                </a:solidFill>
                <a:effectLst>
                  <a:outerShdw blurRad="38100" dist="38100" dir="2700000" algn="tl">
                    <a:srgbClr val="000000">
                      <a:alpha val="43137"/>
                    </a:srgbClr>
                  </a:outerShdw>
                </a:effectLst>
              </a:rPr>
              <a:t>     (BlueCross BlueShield of TX)</a:t>
            </a:r>
            <a:endParaRPr lang="en-US" dirty="0"/>
          </a:p>
        </p:txBody>
      </p:sp>
      <p:sp>
        <p:nvSpPr>
          <p:cNvPr id="3" name="Content Placeholder 2">
            <a:extLst>
              <a:ext uri="{FF2B5EF4-FFF2-40B4-BE49-F238E27FC236}">
                <a16:creationId xmlns:a16="http://schemas.microsoft.com/office/drawing/2014/main" id="{6A9B99D7-DFCE-46CC-A04A-EB7D2DC84A9C}"/>
              </a:ext>
            </a:extLst>
          </p:cNvPr>
          <p:cNvSpPr>
            <a:spLocks noGrp="1"/>
          </p:cNvSpPr>
          <p:nvPr>
            <p:ph idx="1"/>
          </p:nvPr>
        </p:nvSpPr>
        <p:spPr>
          <a:xfrm>
            <a:off x="838200" y="3429001"/>
            <a:ext cx="7198895" cy="2747962"/>
          </a:xfrm>
        </p:spPr>
        <p:txBody>
          <a:bodyPr/>
          <a:lstStyle/>
          <a:p>
            <a:r>
              <a:rPr lang="en-US" dirty="0"/>
              <a:t>National Network- Blue Choice PPO</a:t>
            </a:r>
          </a:p>
          <a:p>
            <a:r>
              <a:rPr lang="en-US" dirty="0"/>
              <a:t>Provider Search: myblueelementtx.com</a:t>
            </a:r>
          </a:p>
          <a:p>
            <a:r>
              <a:rPr lang="en-US" dirty="0"/>
              <a:t>New ID cards for 2026</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BA6C5495-7889-43F4-8224-0F3A16D698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A5F3A-C1DE-424A-9F3D-AD4AB00002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6657E34-FB50-4110-B05F-9FA0CCD78658}"/>
              </a:ext>
            </a:extLst>
          </p:cNvPr>
          <p:cNvPicPr>
            <a:picLocks noChangeAspect="1"/>
          </p:cNvPicPr>
          <p:nvPr/>
        </p:nvPicPr>
        <p:blipFill>
          <a:blip r:embed="rId2"/>
          <a:stretch>
            <a:fillRect/>
          </a:stretch>
        </p:blipFill>
        <p:spPr>
          <a:xfrm>
            <a:off x="7633536" y="2201779"/>
            <a:ext cx="3952875" cy="4371975"/>
          </a:xfrm>
          <a:prstGeom prst="rect">
            <a:avLst/>
          </a:prstGeom>
        </p:spPr>
      </p:pic>
      <p:pic>
        <p:nvPicPr>
          <p:cNvPr id="6" name="Picture 5">
            <a:extLst>
              <a:ext uri="{FF2B5EF4-FFF2-40B4-BE49-F238E27FC236}">
                <a16:creationId xmlns:a16="http://schemas.microsoft.com/office/drawing/2014/main" id="{0614E3B1-F43F-46E3-A5FD-D8D0E9033B30}"/>
              </a:ext>
            </a:extLst>
          </p:cNvPr>
          <p:cNvPicPr>
            <a:picLocks noChangeAspect="1"/>
          </p:cNvPicPr>
          <p:nvPr/>
        </p:nvPicPr>
        <p:blipFill>
          <a:blip r:embed="rId3"/>
          <a:stretch>
            <a:fillRect/>
          </a:stretch>
        </p:blipFill>
        <p:spPr>
          <a:xfrm>
            <a:off x="1942382" y="2278518"/>
            <a:ext cx="3720265" cy="685646"/>
          </a:xfrm>
          <a:prstGeom prst="rect">
            <a:avLst/>
          </a:prstGeom>
        </p:spPr>
      </p:pic>
    </p:spTree>
    <p:extLst>
      <p:ext uri="{BB962C8B-B14F-4D97-AF65-F5344CB8AC3E}">
        <p14:creationId xmlns:p14="http://schemas.microsoft.com/office/powerpoint/2010/main" val="1765162909"/>
      </p:ext>
    </p:extLst>
  </p:cSld>
  <p:clrMapOvr>
    <a:masterClrMapping/>
  </p:clrMapOvr>
  <mc:AlternateContent xmlns:mc="http://schemas.openxmlformats.org/markup-compatibility/2006" xmlns:p14="http://schemas.microsoft.com/office/powerpoint/2010/main">
    <mc:Choice Requires="p14">
      <p:transition spd="slow" p14:dur="2000" advTm="34621"/>
    </mc:Choice>
    <mc:Fallback xmlns="">
      <p:transition spd="slow" advTm="34621"/>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1752600" y="1873786"/>
          <a:ext cx="8686800" cy="42141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a:xfrm>
            <a:off x="9982200" y="6505013"/>
            <a:ext cx="2057400" cy="27384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A5F3A-C1DE-424A-9F3D-AD4AB00002EA}"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Title 1"/>
          <p:cNvSpPr txBox="1">
            <a:spLocks/>
          </p:cNvSpPr>
          <p:nvPr/>
        </p:nvSpPr>
        <p:spPr>
          <a:xfrm>
            <a:off x="3934326" y="1166648"/>
            <a:ext cx="8086209" cy="114326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337F"/>
                </a:solidFill>
                <a:effectLst>
                  <a:outerShdw blurRad="38100" dist="38100" dir="2700000" algn="tl">
                    <a:srgbClr val="000000">
                      <a:alpha val="43137"/>
                    </a:srgbClr>
                  </a:outerShdw>
                </a:effectLst>
                <a:uLnTx/>
                <a:uFillTx/>
                <a:latin typeface="Calibri" panose="020F0502020204030204"/>
                <a:ea typeface="+mj-ea"/>
                <a:cs typeface="+mj-cs"/>
              </a:rPr>
              <a:t>SAME Two Medical Plan Options  </a:t>
            </a:r>
          </a:p>
        </p:txBody>
      </p:sp>
      <p:sp>
        <p:nvSpPr>
          <p:cNvPr id="7" name="Rectangle 6"/>
          <p:cNvSpPr/>
          <p:nvPr/>
        </p:nvSpPr>
        <p:spPr>
          <a:xfrm>
            <a:off x="2209800" y="6087937"/>
            <a:ext cx="7772400" cy="553998"/>
          </a:xfrm>
          <a:prstGeom prst="rect">
            <a:avLst/>
          </a:prstGeom>
          <a:solidFill>
            <a:schemeClr val="accent5">
              <a:lumMod val="50000"/>
            </a:schemeClr>
          </a:solidFill>
          <a:ln>
            <a:solidFill>
              <a:schemeClr val="accent5">
                <a:lumMod val="5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A5A5A5">
                    <a:lumMod val="40000"/>
                    <a:lumOff val="60000"/>
                  </a:srgbClr>
                </a:solidFill>
                <a:effectLst/>
                <a:uLnTx/>
                <a:uFillTx/>
                <a:latin typeface="Calibri" panose="020F0502020204030204"/>
                <a:ea typeface="+mn-ea"/>
                <a:cs typeface="+mn-cs"/>
              </a:rPr>
              <a:t>All </a:t>
            </a:r>
            <a:r>
              <a:rPr kumimoji="0" lang="en-US" sz="1500" b="1" i="0" u="none" strike="noStrike" kern="1200" cap="none" spc="0" normalizeH="0" baseline="0" noProof="0" dirty="0">
                <a:ln>
                  <a:noFill/>
                </a:ln>
                <a:solidFill>
                  <a:srgbClr val="A5A5A5">
                    <a:lumMod val="40000"/>
                    <a:lumOff val="60000"/>
                  </a:srgbClr>
                </a:solidFill>
                <a:effectLst/>
                <a:uLnTx/>
                <a:uFillTx/>
                <a:latin typeface="Calibri" panose="020F0502020204030204"/>
                <a:ea typeface="+mn-ea"/>
                <a:cs typeface="+mn-cs"/>
              </a:rPr>
              <a:t>preventive</a:t>
            </a:r>
            <a:r>
              <a:rPr kumimoji="0" lang="en-US" sz="1500" b="0" i="0" u="none" strike="noStrike" kern="1200" cap="none" spc="0" normalizeH="0" baseline="0" noProof="0" dirty="0">
                <a:ln>
                  <a:noFill/>
                </a:ln>
                <a:solidFill>
                  <a:srgbClr val="A5A5A5">
                    <a:lumMod val="40000"/>
                    <a:lumOff val="60000"/>
                  </a:srgbClr>
                </a:solidFill>
                <a:effectLst/>
                <a:uLnTx/>
                <a:uFillTx/>
                <a:latin typeface="Calibri" panose="020F0502020204030204"/>
                <a:ea typeface="+mn-ea"/>
                <a:cs typeface="+mn-cs"/>
              </a:rPr>
              <a:t> care, including mammograms and colonoscopies, are free to members on both the </a:t>
            </a:r>
            <a:br>
              <a:rPr kumimoji="0" lang="en-US" sz="1500" b="0" i="0" u="none" strike="noStrike" kern="1200" cap="none" spc="0" normalizeH="0" baseline="0" noProof="0" dirty="0">
                <a:ln>
                  <a:noFill/>
                </a:ln>
                <a:solidFill>
                  <a:srgbClr val="A5A5A5">
                    <a:lumMod val="40000"/>
                    <a:lumOff val="60000"/>
                  </a:srgbClr>
                </a:solidFill>
                <a:effectLst/>
                <a:uLnTx/>
                <a:uFillTx/>
                <a:latin typeface="Calibri" panose="020F0502020204030204"/>
                <a:ea typeface="+mn-ea"/>
                <a:cs typeface="+mn-cs"/>
              </a:rPr>
            </a:br>
            <a:r>
              <a:rPr kumimoji="0" lang="en-US" sz="1500" b="0" i="0" u="none" strike="noStrike" kern="1200" cap="none" spc="0" normalizeH="0" baseline="0" noProof="0" dirty="0">
                <a:ln>
                  <a:noFill/>
                </a:ln>
                <a:solidFill>
                  <a:srgbClr val="A5A5A5">
                    <a:lumMod val="40000"/>
                    <a:lumOff val="60000"/>
                  </a:srgbClr>
                </a:solidFill>
                <a:effectLst/>
                <a:uLnTx/>
                <a:uFillTx/>
                <a:latin typeface="Calibri" panose="020F0502020204030204"/>
                <a:ea typeface="+mn-ea"/>
                <a:cs typeface="+mn-cs"/>
              </a:rPr>
              <a:t>Health Center Plan and the Consumer Choice Plan</a:t>
            </a:r>
          </a:p>
        </p:txBody>
      </p:sp>
    </p:spTree>
    <p:extLst>
      <p:ext uri="{BB962C8B-B14F-4D97-AF65-F5344CB8AC3E}">
        <p14:creationId xmlns:p14="http://schemas.microsoft.com/office/powerpoint/2010/main" val="1597301578"/>
      </p:ext>
    </p:extLst>
  </p:cSld>
  <p:clrMapOvr>
    <a:masterClrMapping/>
  </p:clrMapOvr>
  <mc:AlternateContent xmlns:mc="http://schemas.openxmlformats.org/markup-compatibility/2006" xmlns:p14="http://schemas.microsoft.com/office/powerpoint/2010/main">
    <mc:Choice Requires="p14">
      <p:transition spd="slow" p14:dur="2000" advTm="64045"/>
    </mc:Choice>
    <mc:Fallback xmlns="">
      <p:transition spd="slow" advTm="6404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6305" y="1007902"/>
            <a:ext cx="6694245" cy="1325563"/>
          </a:xfrm>
        </p:spPr>
        <p:txBody>
          <a:bodyPr>
            <a:normAutofit/>
          </a:bodyPr>
          <a:lstStyle/>
          <a:p>
            <a:pPr algn="ctr"/>
            <a:r>
              <a:rPr lang="en-US" b="1" dirty="0">
                <a:solidFill>
                  <a:srgbClr val="00337F"/>
                </a:solidFill>
                <a:effectLst>
                  <a:outerShdw blurRad="38100" dist="38100" dir="2700000" algn="tl">
                    <a:srgbClr val="000000">
                      <a:alpha val="43137"/>
                    </a:srgbClr>
                  </a:outerShdw>
                </a:effectLst>
                <a:latin typeface="+mn-lt"/>
              </a:rPr>
              <a:t>     Health Center Plan</a:t>
            </a:r>
            <a:endParaRPr lang="en-US" b="1" dirty="0">
              <a:solidFill>
                <a:srgbClr val="00337F"/>
              </a:solidFill>
              <a:effectLst>
                <a:outerShdw blurRad="38100" dist="38100" dir="2700000" algn="tl">
                  <a:srgbClr val="000000">
                    <a:alpha val="43137"/>
                  </a:srgbClr>
                </a:outerShdw>
              </a:effectLst>
              <a:latin typeface="+mn-lt"/>
              <a:ea typeface="+mn-ea"/>
              <a:cs typeface="+mn-cs"/>
            </a:endParaRPr>
          </a:p>
        </p:txBody>
      </p:sp>
      <p:sp>
        <p:nvSpPr>
          <p:cNvPr id="3" name="Content Placeholder 2"/>
          <p:cNvSpPr>
            <a:spLocks noGrp="1"/>
          </p:cNvSpPr>
          <p:nvPr>
            <p:ph idx="1"/>
          </p:nvPr>
        </p:nvSpPr>
        <p:spPr>
          <a:xfrm>
            <a:off x="2577079" y="2333465"/>
            <a:ext cx="9302094" cy="4193882"/>
          </a:xfrm>
        </p:spPr>
        <p:txBody>
          <a:bodyPr>
            <a:normAutofit/>
          </a:bodyPr>
          <a:lstStyle/>
          <a:p>
            <a:pPr>
              <a:buFont typeface="Wingdings" panose="05000000000000000000" pitchFamily="2" charset="2"/>
              <a:buChar char="Ø"/>
            </a:pPr>
            <a:r>
              <a:rPr lang="en-US" dirty="0">
                <a:solidFill>
                  <a:schemeClr val="accent1">
                    <a:lumMod val="50000"/>
                  </a:schemeClr>
                </a:solidFill>
              </a:rPr>
              <a:t>Primary Care (Family Medicine, Internists, OB/Gyn, Pediatricians)</a:t>
            </a:r>
          </a:p>
          <a:p>
            <a:pPr lvl="1"/>
            <a:r>
              <a:rPr lang="en-US" dirty="0">
                <a:solidFill>
                  <a:schemeClr val="accent1">
                    <a:lumMod val="50000"/>
                  </a:schemeClr>
                </a:solidFill>
              </a:rPr>
              <a:t>All Health Center services are FREE </a:t>
            </a:r>
          </a:p>
          <a:p>
            <a:pPr lvl="1"/>
            <a:r>
              <a:rPr lang="en-US" dirty="0">
                <a:solidFill>
                  <a:schemeClr val="accent1">
                    <a:lumMod val="50000"/>
                  </a:schemeClr>
                </a:solidFill>
              </a:rPr>
              <a:t>All other Primary Care Providers = $30 co-pay</a:t>
            </a:r>
          </a:p>
          <a:p>
            <a:pPr>
              <a:buFont typeface="Wingdings" panose="05000000000000000000" pitchFamily="2" charset="2"/>
              <a:buChar char="Ø"/>
            </a:pPr>
            <a:r>
              <a:rPr lang="en-US" dirty="0">
                <a:solidFill>
                  <a:schemeClr val="accent1">
                    <a:lumMod val="50000"/>
                  </a:schemeClr>
                </a:solidFill>
              </a:rPr>
              <a:t>Specialists (All other physicians) = $50 co-pay</a:t>
            </a:r>
          </a:p>
          <a:p>
            <a:pPr>
              <a:buFont typeface="Wingdings" panose="05000000000000000000" pitchFamily="2" charset="2"/>
              <a:buChar char="Ø"/>
            </a:pPr>
            <a:r>
              <a:rPr lang="en-US" dirty="0">
                <a:solidFill>
                  <a:schemeClr val="accent1">
                    <a:lumMod val="50000"/>
                  </a:schemeClr>
                </a:solidFill>
              </a:rPr>
              <a:t>Find a provider = myblueelementtx.com</a:t>
            </a:r>
          </a:p>
          <a:p>
            <a:pPr lvl="1"/>
            <a:r>
              <a:rPr lang="en-US" dirty="0">
                <a:solidFill>
                  <a:schemeClr val="accent1">
                    <a:lumMod val="50000"/>
                  </a:schemeClr>
                </a:solidFill>
              </a:rPr>
              <a:t> National Network- Blue Choice PPO</a:t>
            </a:r>
          </a:p>
          <a:p>
            <a:pPr>
              <a:buFont typeface="Wingdings" panose="05000000000000000000" pitchFamily="2" charset="2"/>
              <a:buChar char="Ø"/>
            </a:pPr>
            <a:r>
              <a:rPr lang="en-US" dirty="0">
                <a:solidFill>
                  <a:schemeClr val="accent1">
                    <a:lumMod val="50000"/>
                  </a:schemeClr>
                </a:solidFill>
              </a:rPr>
              <a:t>No Coverage for Out-of-Network Providers</a:t>
            </a:r>
          </a:p>
          <a:p>
            <a:pPr lvl="1"/>
            <a:r>
              <a:rPr lang="en-US" dirty="0">
                <a:solidFill>
                  <a:schemeClr val="accent1">
                    <a:lumMod val="50000"/>
                  </a:schemeClr>
                </a:solidFill>
              </a:rPr>
              <a:t>Except emergencies and certain surgery situations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A5F3A-C1DE-424A-9F3D-AD4AB00002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026" name="Picture 2" descr="Image result for Primary care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024" y="1670683"/>
            <a:ext cx="2023916" cy="20239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heart doctor icon"/>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7644" y="4387979"/>
            <a:ext cx="1598676" cy="1598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162038"/>
      </p:ext>
    </p:extLst>
  </p:cSld>
  <p:clrMapOvr>
    <a:masterClrMapping/>
  </p:clrMapOvr>
  <mc:AlternateContent xmlns:mc="http://schemas.openxmlformats.org/markup-compatibility/2006" xmlns:p14="http://schemas.microsoft.com/office/powerpoint/2010/main">
    <mc:Choice Requires="p14">
      <p:transition spd="slow" p14:dur="2000" advTm="36788"/>
    </mc:Choice>
    <mc:Fallback xmlns="">
      <p:transition spd="slow" advTm="36788"/>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281485" y="6487614"/>
            <a:ext cx="2743200" cy="365125"/>
          </a:xfrm>
        </p:spPr>
        <p:txBody>
          <a:bodyPr/>
          <a:lstStyle/>
          <a:p>
            <a:fld id="{B93A5F3A-C1DE-424A-9F3D-AD4AB00002EA}" type="slidenum">
              <a:rPr lang="en-US" smtClean="0"/>
              <a:t>7</a:t>
            </a:fld>
            <a:endParaRPr lang="en-US" dirty="0"/>
          </a:p>
        </p:txBody>
      </p:sp>
      <p:graphicFrame>
        <p:nvGraphicFramePr>
          <p:cNvPr id="8" name="Diagram 7"/>
          <p:cNvGraphicFramePr/>
          <p:nvPr>
            <p:extLst>
              <p:ext uri="{D42A27DB-BD31-4B8C-83A1-F6EECF244321}">
                <p14:modId xmlns:p14="http://schemas.microsoft.com/office/powerpoint/2010/main" val="1616377015"/>
              </p:ext>
            </p:extLst>
          </p:nvPr>
        </p:nvGraphicFramePr>
        <p:xfrm>
          <a:off x="516706" y="1593669"/>
          <a:ext cx="11141894" cy="51199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tle 1"/>
          <p:cNvSpPr>
            <a:spLocks noGrp="1"/>
          </p:cNvSpPr>
          <p:nvPr>
            <p:ph type="title"/>
          </p:nvPr>
        </p:nvSpPr>
        <p:spPr>
          <a:xfrm>
            <a:off x="4496887" y="597350"/>
            <a:ext cx="7161713" cy="1325563"/>
          </a:xfrm>
        </p:spPr>
        <p:txBody>
          <a:bodyPr>
            <a:normAutofit/>
          </a:bodyPr>
          <a:lstStyle/>
          <a:p>
            <a:pPr algn="ctr"/>
            <a:r>
              <a:rPr lang="en-US" b="1" dirty="0">
                <a:solidFill>
                  <a:srgbClr val="00337F"/>
                </a:solidFill>
                <a:effectLst>
                  <a:outerShdw blurRad="38100" dist="38100" dir="2700000" algn="tl">
                    <a:srgbClr val="000000">
                      <a:alpha val="43137"/>
                    </a:srgbClr>
                  </a:outerShdw>
                </a:effectLst>
                <a:latin typeface="+mn-lt"/>
                <a:ea typeface="+mn-ea"/>
                <a:cs typeface="+mn-cs"/>
              </a:rPr>
              <a:t>Consumer Choice Plan</a:t>
            </a:r>
          </a:p>
        </p:txBody>
      </p:sp>
    </p:spTree>
    <p:extLst>
      <p:ext uri="{BB962C8B-B14F-4D97-AF65-F5344CB8AC3E}">
        <p14:creationId xmlns:p14="http://schemas.microsoft.com/office/powerpoint/2010/main" val="2027743639"/>
      </p:ext>
    </p:extLst>
  </p:cSld>
  <p:clrMapOvr>
    <a:masterClrMapping/>
  </p:clrMapOvr>
  <mc:AlternateContent xmlns:mc="http://schemas.openxmlformats.org/markup-compatibility/2006" xmlns:p14="http://schemas.microsoft.com/office/powerpoint/2010/main">
    <mc:Choice Requires="p14">
      <p:transition spd="slow" p14:dur="2000" advTm="54411"/>
    </mc:Choice>
    <mc:Fallback xmlns="">
      <p:transition spd="slow" advTm="54411"/>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4088" y="828177"/>
            <a:ext cx="5667102" cy="1325563"/>
          </a:xfrm>
        </p:spPr>
        <p:txBody>
          <a:bodyPr>
            <a:normAutofit/>
          </a:bodyPr>
          <a:lstStyle/>
          <a:p>
            <a:pPr algn="ctr"/>
            <a:r>
              <a:rPr lang="en-US" altLang="en-US" sz="4000" b="1" dirty="0">
                <a:solidFill>
                  <a:srgbClr val="00337F"/>
                </a:solidFill>
                <a:effectLst>
                  <a:outerShdw blurRad="38100" dist="38100" dir="2700000" algn="tl">
                    <a:srgbClr val="000000">
                      <a:alpha val="43137"/>
                    </a:srgbClr>
                  </a:outerShdw>
                </a:effectLst>
                <a:latin typeface="+mn-lt"/>
                <a:ea typeface="+mn-ea"/>
                <a:cs typeface="+mn-cs"/>
              </a:rPr>
              <a:t>Health Savings Account</a:t>
            </a:r>
            <a:endParaRPr lang="en-US" sz="4000" b="1" dirty="0">
              <a:solidFill>
                <a:srgbClr val="00337F"/>
              </a:solidFill>
              <a:effectLst>
                <a:outerShdw blurRad="38100" dist="38100" dir="2700000" algn="tl">
                  <a:srgbClr val="000000">
                    <a:alpha val="43137"/>
                  </a:srgbClr>
                </a:outerShdw>
              </a:effectLst>
              <a:latin typeface="+mn-lt"/>
              <a:ea typeface="+mn-ea"/>
              <a:cs typeface="+mn-cs"/>
            </a:endParaRPr>
          </a:p>
        </p:txBody>
      </p:sp>
      <p:sp>
        <p:nvSpPr>
          <p:cNvPr id="3" name="Content Placeholder 2"/>
          <p:cNvSpPr>
            <a:spLocks noGrp="1"/>
          </p:cNvSpPr>
          <p:nvPr>
            <p:ph idx="1"/>
          </p:nvPr>
        </p:nvSpPr>
        <p:spPr>
          <a:xfrm>
            <a:off x="373359" y="1584487"/>
            <a:ext cx="5129819" cy="4994637"/>
          </a:xfrm>
        </p:spPr>
        <p:txBody>
          <a:bodyPr>
            <a:normAutofit/>
          </a:bodyPr>
          <a:lstStyle/>
          <a:p>
            <a:pPr marL="0" lvl="1" indent="0" algn="ctr">
              <a:buNone/>
              <a:defRPr/>
            </a:pPr>
            <a:r>
              <a:rPr lang="en-US" altLang="en-US" sz="2800" b="1" dirty="0">
                <a:solidFill>
                  <a:schemeClr val="accent5">
                    <a:lumMod val="50000"/>
                  </a:schemeClr>
                </a:solidFill>
              </a:rPr>
              <a:t>Must be enrolled in the Consumer Choice Plan</a:t>
            </a:r>
          </a:p>
          <a:p>
            <a:pPr marL="0" lvl="1" indent="0" algn="ctr">
              <a:buNone/>
              <a:defRPr/>
            </a:pPr>
            <a:endParaRPr lang="en-US" altLang="en-US" sz="2800" b="1" dirty="0">
              <a:solidFill>
                <a:schemeClr val="accent5">
                  <a:lumMod val="50000"/>
                </a:schemeClr>
              </a:solidFill>
            </a:endParaRPr>
          </a:p>
          <a:p>
            <a:pPr marL="457200" lvl="1" indent="-457200">
              <a:buFont typeface="Wingdings" panose="05000000000000000000" pitchFamily="2" charset="2"/>
              <a:buChar char="ü"/>
              <a:defRPr/>
            </a:pPr>
            <a:r>
              <a:rPr lang="en-US" altLang="en-US" sz="2600" dirty="0">
                <a:solidFill>
                  <a:schemeClr val="accent5">
                    <a:lumMod val="50000"/>
                  </a:schemeClr>
                </a:solidFill>
              </a:rPr>
              <a:t>Pre-tax dollars to pay for out-of-pocket health care expenses</a:t>
            </a:r>
          </a:p>
          <a:p>
            <a:pPr marL="914400" lvl="2" indent="-457200">
              <a:buFont typeface="Wingdings" panose="05000000000000000000" pitchFamily="2" charset="2"/>
              <a:buChar char="§"/>
              <a:defRPr/>
            </a:pPr>
            <a:r>
              <a:rPr lang="en-US" altLang="en-US" sz="1900" dirty="0">
                <a:solidFill>
                  <a:schemeClr val="accent5">
                    <a:lumMod val="50000"/>
                  </a:schemeClr>
                </a:solidFill>
              </a:rPr>
              <a:t>You own the account</a:t>
            </a:r>
          </a:p>
          <a:p>
            <a:pPr marL="914400" lvl="2" indent="-457200">
              <a:buFont typeface="Wingdings" panose="05000000000000000000" pitchFamily="2" charset="2"/>
              <a:buChar char="§"/>
              <a:defRPr/>
            </a:pPr>
            <a:r>
              <a:rPr lang="en-US" altLang="en-US" sz="1900" dirty="0">
                <a:solidFill>
                  <a:schemeClr val="accent5">
                    <a:lumMod val="50000"/>
                  </a:schemeClr>
                </a:solidFill>
              </a:rPr>
              <a:t>No documentation needed</a:t>
            </a:r>
          </a:p>
          <a:p>
            <a:pPr marL="914400" lvl="2" indent="-457200">
              <a:buFont typeface="Wingdings" panose="05000000000000000000" pitchFamily="2" charset="2"/>
              <a:buChar char="§"/>
              <a:defRPr/>
            </a:pPr>
            <a:r>
              <a:rPr lang="en-US" altLang="en-US" sz="1900" dirty="0">
                <a:solidFill>
                  <a:schemeClr val="accent5">
                    <a:lumMod val="50000"/>
                  </a:schemeClr>
                </a:solidFill>
              </a:rPr>
              <a:t>Grow your account through investments</a:t>
            </a:r>
          </a:p>
          <a:p>
            <a:pPr marL="457200" lvl="1" indent="-457200">
              <a:buFont typeface="Wingdings" panose="05000000000000000000" pitchFamily="2" charset="2"/>
              <a:buChar char="ü"/>
              <a:defRPr/>
            </a:pPr>
            <a:r>
              <a:rPr lang="en-US" altLang="en-US" sz="2600" dirty="0">
                <a:solidFill>
                  <a:schemeClr val="accent5">
                    <a:lumMod val="50000"/>
                  </a:schemeClr>
                </a:solidFill>
              </a:rPr>
              <a:t>Funds rollover from year to year</a:t>
            </a:r>
          </a:p>
          <a:p>
            <a:pPr>
              <a:buFont typeface="Wingdings" panose="05000000000000000000" pitchFamily="2" charset="2"/>
              <a:buChar char="ü"/>
            </a:pPr>
            <a:r>
              <a:rPr lang="en-US" altLang="en-US" sz="2600" dirty="0">
                <a:solidFill>
                  <a:schemeClr val="accent5">
                    <a:lumMod val="50000"/>
                  </a:schemeClr>
                </a:solidFill>
              </a:rPr>
              <a:t>Doubles as a retirement account</a:t>
            </a:r>
          </a:p>
          <a:p>
            <a:pPr lvl="1">
              <a:buFont typeface="Wingdings" panose="05000000000000000000" pitchFamily="2" charset="2"/>
              <a:buChar char="§"/>
            </a:pPr>
            <a:r>
              <a:rPr lang="en-US" altLang="en-US" sz="1900" dirty="0">
                <a:solidFill>
                  <a:schemeClr val="accent5">
                    <a:lumMod val="50000"/>
                  </a:schemeClr>
                </a:solidFill>
              </a:rPr>
              <a:t>Withdrawal funds without a penalty at age 65 for non-medical expenses (taxes apply)</a:t>
            </a:r>
          </a:p>
          <a:p>
            <a:endParaRPr lang="en-US" dirty="0">
              <a:solidFill>
                <a:schemeClr val="accent5">
                  <a:lumMod val="50000"/>
                </a:schemeClr>
              </a:solidFill>
            </a:endParaRPr>
          </a:p>
          <a:p>
            <a:endParaRPr lang="en-US" dirty="0">
              <a:solidFill>
                <a:schemeClr val="accent5">
                  <a:lumMod val="50000"/>
                </a:schemeClr>
              </a:solidFill>
            </a:endParaRPr>
          </a:p>
        </p:txBody>
      </p:sp>
      <p:sp>
        <p:nvSpPr>
          <p:cNvPr id="5" name="Slide Number Placeholder 4"/>
          <p:cNvSpPr>
            <a:spLocks noGrp="1"/>
          </p:cNvSpPr>
          <p:nvPr>
            <p:ph type="sldNum" sz="quarter" idx="12"/>
          </p:nvPr>
        </p:nvSpPr>
        <p:spPr/>
        <p:txBody>
          <a:bodyPr/>
          <a:lstStyle/>
          <a:p>
            <a:fld id="{B93A5F3A-C1DE-424A-9F3D-AD4AB00002EA}" type="slidenum">
              <a:rPr lang="en-US" smtClean="0"/>
              <a:t>8</a:t>
            </a:fld>
            <a:endParaRPr lang="en-US" dirty="0"/>
          </a:p>
        </p:txBody>
      </p:sp>
      <p:pic>
        <p:nvPicPr>
          <p:cNvPr id="12290" name="Picture 2" descr="Image result for health savings accou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4238" y="1878168"/>
            <a:ext cx="6089977" cy="29612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7A393E5-FC09-402C-8783-758035756B02}"/>
              </a:ext>
            </a:extLst>
          </p:cNvPr>
          <p:cNvSpPr txBox="1"/>
          <p:nvPr/>
        </p:nvSpPr>
        <p:spPr>
          <a:xfrm>
            <a:off x="5661368" y="5405167"/>
            <a:ext cx="6052542" cy="769441"/>
          </a:xfrm>
          <a:prstGeom prst="rect">
            <a:avLst/>
          </a:prstGeom>
          <a:noFill/>
        </p:spPr>
        <p:txBody>
          <a:bodyPr wrap="square" rtlCol="0">
            <a:spAutoFit/>
          </a:bodyPr>
          <a:lstStyle/>
          <a:p>
            <a:pPr algn="ctr"/>
            <a:r>
              <a:rPr lang="en-US" sz="2200" b="1" dirty="0">
                <a:solidFill>
                  <a:schemeClr val="accent1">
                    <a:lumMod val="50000"/>
                  </a:schemeClr>
                </a:solidFill>
              </a:rPr>
              <a:t>City Contribution deposited beginning of February</a:t>
            </a:r>
          </a:p>
          <a:p>
            <a:pPr algn="ctr"/>
            <a:r>
              <a:rPr lang="en-US" sz="2200" b="1" dirty="0">
                <a:solidFill>
                  <a:schemeClr val="accent1">
                    <a:lumMod val="50000"/>
                  </a:schemeClr>
                </a:solidFill>
              </a:rPr>
              <a:t>$610 Retiree only &amp; $1,000 Family</a:t>
            </a:r>
          </a:p>
        </p:txBody>
      </p:sp>
    </p:spTree>
    <p:extLst>
      <p:ext uri="{BB962C8B-B14F-4D97-AF65-F5344CB8AC3E}">
        <p14:creationId xmlns:p14="http://schemas.microsoft.com/office/powerpoint/2010/main" val="26358649"/>
      </p:ext>
    </p:extLst>
  </p:cSld>
  <p:clrMapOvr>
    <a:masterClrMapping/>
  </p:clrMapOvr>
  <mc:AlternateContent xmlns:mc="http://schemas.openxmlformats.org/markup-compatibility/2006" xmlns:p14="http://schemas.microsoft.com/office/powerpoint/2010/main">
    <mc:Choice Requires="p14">
      <p:transition spd="slow" p14:dur="2000" advTm="57239"/>
    </mc:Choice>
    <mc:Fallback xmlns="">
      <p:transition spd="slow" advTm="57239"/>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7B75F-A309-48CF-A087-848BE3EA3DED}"/>
              </a:ext>
            </a:extLst>
          </p:cNvPr>
          <p:cNvSpPr>
            <a:spLocks noGrp="1"/>
          </p:cNvSpPr>
          <p:nvPr>
            <p:ph type="title"/>
          </p:nvPr>
        </p:nvSpPr>
        <p:spPr>
          <a:xfrm>
            <a:off x="5113421" y="757770"/>
            <a:ext cx="5862811" cy="1001218"/>
          </a:xfrm>
        </p:spPr>
        <p:txBody>
          <a:bodyPr>
            <a:noAutofit/>
          </a:bodyPr>
          <a:lstStyle/>
          <a:p>
            <a:pPr lvl="0" algn="ctr" defTabSz="914400">
              <a:defRPr/>
            </a:pPr>
            <a:r>
              <a:rPr lang="en-US" sz="4000" b="1" dirty="0">
                <a:solidFill>
                  <a:srgbClr val="00337F"/>
                </a:solidFill>
                <a:effectLst>
                  <a:outerShdw blurRad="38100" dist="38100" dir="2700000" algn="tl">
                    <a:srgbClr val="000000">
                      <a:alpha val="43137"/>
                    </a:srgbClr>
                  </a:outerShdw>
                </a:effectLst>
                <a:latin typeface="Calibri" panose="020F0502020204030204"/>
              </a:rPr>
              <a:t>Health Center Locations</a:t>
            </a:r>
          </a:p>
        </p:txBody>
      </p:sp>
      <p:sp>
        <p:nvSpPr>
          <p:cNvPr id="3" name="Content Placeholder 2">
            <a:extLst>
              <a:ext uri="{FF2B5EF4-FFF2-40B4-BE49-F238E27FC236}">
                <a16:creationId xmlns:a16="http://schemas.microsoft.com/office/drawing/2014/main" id="{F1CAC8C2-0882-46C0-B314-DD5BB793B919}"/>
              </a:ext>
            </a:extLst>
          </p:cNvPr>
          <p:cNvSpPr>
            <a:spLocks noGrp="1"/>
          </p:cNvSpPr>
          <p:nvPr>
            <p:ph idx="1"/>
          </p:nvPr>
        </p:nvSpPr>
        <p:spPr>
          <a:xfrm>
            <a:off x="838200" y="1825625"/>
            <a:ext cx="4275221" cy="4351338"/>
          </a:xfrm>
        </p:spPr>
        <p:txBody>
          <a:bodyPr>
            <a:normAutofit fontScale="92500" lnSpcReduction="20000"/>
          </a:bodyPr>
          <a:lstStyle/>
          <a:p>
            <a:r>
              <a:rPr lang="en-US" sz="2800" b="1" dirty="0"/>
              <a:t>Magnolia</a:t>
            </a:r>
          </a:p>
          <a:p>
            <a:pPr lvl="1"/>
            <a:r>
              <a:rPr lang="en-US" sz="1900" dirty="0"/>
              <a:t>1320 Hemphill St. Ste 350</a:t>
            </a:r>
          </a:p>
          <a:p>
            <a:pPr lvl="1"/>
            <a:r>
              <a:rPr lang="en-US" sz="1900" b="1" i="1" dirty="0"/>
              <a:t>Bilingual physician- Dr. Campbell</a:t>
            </a:r>
          </a:p>
          <a:p>
            <a:pPr marL="0" indent="0">
              <a:buNone/>
            </a:pPr>
            <a:endParaRPr lang="en-US" sz="2800" dirty="0"/>
          </a:p>
          <a:p>
            <a:r>
              <a:rPr lang="en-US" sz="2800" b="1" dirty="0"/>
              <a:t>Riverside</a:t>
            </a:r>
          </a:p>
          <a:p>
            <a:pPr lvl="1"/>
            <a:r>
              <a:rPr lang="en-US" sz="1900" dirty="0"/>
              <a:t>Police Officer’s Association Building: </a:t>
            </a:r>
          </a:p>
          <a:p>
            <a:pPr lvl="1"/>
            <a:r>
              <a:rPr lang="en-US" sz="1900" dirty="0"/>
              <a:t>100 N. Forest Park Blvd, Ste 120</a:t>
            </a:r>
          </a:p>
          <a:p>
            <a:pPr lvl="1"/>
            <a:r>
              <a:rPr lang="en-US" sz="1900" b="1" i="1" dirty="0"/>
              <a:t>Bilingual physician- Dr. Mejia</a:t>
            </a:r>
          </a:p>
          <a:p>
            <a:pPr lvl="1"/>
            <a:endParaRPr lang="en-US" dirty="0"/>
          </a:p>
          <a:p>
            <a:r>
              <a:rPr lang="en-US" sz="2800" b="1" dirty="0"/>
              <a:t>Lake Worth</a:t>
            </a:r>
          </a:p>
          <a:p>
            <a:pPr lvl="1"/>
            <a:r>
              <a:rPr lang="en-US" sz="1900" dirty="0"/>
              <a:t>4701 Boat Club Road, Ste 325</a:t>
            </a:r>
          </a:p>
          <a:p>
            <a:pPr marL="342900" lvl="1" indent="0">
              <a:buNone/>
            </a:pPr>
            <a:endParaRPr lang="en-US" sz="2400" dirty="0"/>
          </a:p>
          <a:p>
            <a:r>
              <a:rPr lang="en-US" sz="2800" b="1" dirty="0"/>
              <a:t>Huguley</a:t>
            </a:r>
          </a:p>
          <a:p>
            <a:pPr lvl="1"/>
            <a:r>
              <a:rPr lang="en-US" sz="1900" dirty="0"/>
              <a:t>12001 South Freeway, Ste 208</a:t>
            </a:r>
          </a:p>
          <a:p>
            <a:pPr lvl="1"/>
            <a:r>
              <a:rPr lang="en-US" sz="1900" dirty="0"/>
              <a:t>Medical Office Building 5</a:t>
            </a:r>
          </a:p>
          <a:p>
            <a:pPr marL="342900" lvl="1" indent="0">
              <a:buNone/>
            </a:pPr>
            <a:endParaRPr lang="en-US" dirty="0"/>
          </a:p>
        </p:txBody>
      </p:sp>
      <p:pic>
        <p:nvPicPr>
          <p:cNvPr id="6" name="Picture 5">
            <a:extLst>
              <a:ext uri="{FF2B5EF4-FFF2-40B4-BE49-F238E27FC236}">
                <a16:creationId xmlns:a16="http://schemas.microsoft.com/office/drawing/2014/main" id="{0DA17242-B61E-4F18-9A32-185438E5C2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654049"/>
            <a:ext cx="4242558" cy="2791157"/>
          </a:xfrm>
          <a:prstGeom prst="rect">
            <a:avLst/>
          </a:prstGeom>
        </p:spPr>
      </p:pic>
      <p:sp>
        <p:nvSpPr>
          <p:cNvPr id="4" name="TextBox 3">
            <a:extLst>
              <a:ext uri="{FF2B5EF4-FFF2-40B4-BE49-F238E27FC236}">
                <a16:creationId xmlns:a16="http://schemas.microsoft.com/office/drawing/2014/main" id="{02615EC4-96F8-4212-BF4E-B81479F758E6}"/>
              </a:ext>
            </a:extLst>
          </p:cNvPr>
          <p:cNvSpPr txBox="1"/>
          <p:nvPr/>
        </p:nvSpPr>
        <p:spPr>
          <a:xfrm>
            <a:off x="6719058" y="4511843"/>
            <a:ext cx="5204237"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sng" strike="noStrike" kern="1200" cap="none" spc="0" normalizeH="0" baseline="0" noProof="0" dirty="0">
                <a:ln>
                  <a:noFill/>
                </a:ln>
                <a:solidFill>
                  <a:prstClr val="black"/>
                </a:solidFill>
                <a:effectLst/>
                <a:uLnTx/>
                <a:uFillTx/>
                <a:latin typeface="Calibri" panose="020F0502020204030204"/>
                <a:ea typeface="+mn-ea"/>
                <a:cs typeface="+mn-cs"/>
              </a:rPr>
              <a:t>Satellite Locations: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Bedford: 3024 State Hwy 121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Burleson: 2730 SW Wilshire Blvd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SW Fort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Worth: 7001 Granbury Rd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Willow Park: 101 Crown Pointe Blvd, Ste 200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Keller: 100 Bourland Rd, Ste170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2506252"/>
      </p:ext>
    </p:extLst>
  </p:cSld>
  <p:clrMapOvr>
    <a:masterClrMapping/>
  </p:clrMapOvr>
  <mc:AlternateContent xmlns:mc="http://schemas.openxmlformats.org/markup-compatibility/2006" xmlns:p14="http://schemas.microsoft.com/office/powerpoint/2010/main">
    <mc:Choice Requires="p14">
      <p:transition spd="slow" p14:dur="2000" advTm="40548"/>
    </mc:Choice>
    <mc:Fallback xmlns="">
      <p:transition spd="slow" advTm="40548"/>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FW Bran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FW Brand" id="{4307E28C-044B-4FD8-915D-5F37DBD41A79}" vid="{08178E61-37B8-433D-8A51-42F615FAA16E}"/>
    </a:ext>
  </a:extLst>
</a:theme>
</file>

<file path=ppt/theme/theme4.xml><?xml version="1.0" encoding="utf-8"?>
<a:theme xmlns:a="http://schemas.openxmlformats.org/drawingml/2006/main" name="Alight – White background">
  <a:themeElements>
    <a:clrScheme name="Alight 3">
      <a:dk1>
        <a:srgbClr val="000000"/>
      </a:dk1>
      <a:lt1>
        <a:srgbClr val="FFFFFF"/>
      </a:lt1>
      <a:dk2>
        <a:srgbClr val="0C2028"/>
      </a:dk2>
      <a:lt2>
        <a:srgbClr val="FFF200"/>
      </a:lt2>
      <a:accent1>
        <a:srgbClr val="FFF200"/>
      </a:accent1>
      <a:accent2>
        <a:srgbClr val="0C2028"/>
      </a:accent2>
      <a:accent3>
        <a:srgbClr val="A1C3FD"/>
      </a:accent3>
      <a:accent4>
        <a:srgbClr val="8FE3DE"/>
      </a:accent4>
      <a:accent5>
        <a:srgbClr val="C3ABDA"/>
      </a:accent5>
      <a:accent6>
        <a:srgbClr val="FF9966"/>
      </a:accent6>
      <a:hlink>
        <a:srgbClr val="898989"/>
      </a:hlink>
      <a:folHlink>
        <a:srgbClr val="5E5F5F"/>
      </a:folHlink>
    </a:clrScheme>
    <a:fontScheme name="Custom 1">
      <a:majorFont>
        <a:latin typeface="FS Thrive Elliot"/>
        <a:ea typeface=""/>
        <a:cs typeface=""/>
      </a:majorFont>
      <a:minorFont>
        <a:latin typeface="FS Thrive Ellio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tx1"/>
          </a:solidFill>
        </a:ln>
      </a:spPr>
      <a:bodyPr/>
      <a:lstStyle/>
      <a:style>
        <a:lnRef idx="1">
          <a:schemeClr val="dk1"/>
        </a:lnRef>
        <a:fillRef idx="0">
          <a:schemeClr val="dk1"/>
        </a:fillRef>
        <a:effectRef idx="0">
          <a:schemeClr val="dk1"/>
        </a:effectRef>
        <a:fontRef idx="minor">
          <a:schemeClr val="tx1"/>
        </a:fontRef>
      </a:style>
    </a:lnDef>
    <a:txDef>
      <a:spPr/>
      <a:bodyPr wrap="square" lIns="0" tIns="0" rIns="0" bIns="0" rtlCol="0" anchor="t">
        <a:noAutofit/>
      </a:bodyPr>
      <a:lstStyle>
        <a:defPPr algn="l">
          <a:defRPr sz="1200" dirty="0" err="1" smtClean="0">
            <a:latin typeface="+mn-lt"/>
            <a:cs typeface="FS Thrive Elliot Regular"/>
          </a:defRPr>
        </a:defPPr>
      </a:lstStyle>
    </a:txDef>
  </a:objectDefaults>
  <a:extraClrSchemeLst/>
  <a:extLst>
    <a:ext uri="{05A4C25C-085E-4340-85A3-A5531E510DB2}">
      <thm15:themeFamily xmlns:thm15="http://schemas.microsoft.com/office/thememl/2012/main" name="Presentation2" id="{A57648B5-2556-F14C-90A1-9AAABC3A0F42}" vid="{1699DCE3-4A8E-1C42-B1D4-8395387613B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43974</TotalTime>
  <Words>2165</Words>
  <Application>Microsoft Office PowerPoint</Application>
  <PresentationFormat>Widescreen</PresentationFormat>
  <Paragraphs>353</Paragraphs>
  <Slides>27</Slides>
  <Notes>8</Notes>
  <HiddenSlides>0</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27</vt:i4>
      </vt:variant>
    </vt:vector>
  </HeadingPairs>
  <TitlesOfParts>
    <vt:vector size="45" baseType="lpstr">
      <vt:lpstr>Arial</vt:lpstr>
      <vt:lpstr>Calibri</vt:lpstr>
      <vt:lpstr>Calibri Light</vt:lpstr>
      <vt:lpstr>Century Gothic</vt:lpstr>
      <vt:lpstr>Courier New</vt:lpstr>
      <vt:lpstr>FS Thrive Elliot</vt:lpstr>
      <vt:lpstr>FS Thrive Elliot Regular</vt:lpstr>
      <vt:lpstr>Gill Sans</vt:lpstr>
      <vt:lpstr>Poppins</vt:lpstr>
      <vt:lpstr>Poppins Medium</vt:lpstr>
      <vt:lpstr>System Font Regular</vt:lpstr>
      <vt:lpstr>UHC Sans Light</vt:lpstr>
      <vt:lpstr>UHC Sans Regular</vt:lpstr>
      <vt:lpstr>Wingdings</vt:lpstr>
      <vt:lpstr>Office Theme</vt:lpstr>
      <vt:lpstr>1_Office Theme</vt:lpstr>
      <vt:lpstr>CFW Brand</vt:lpstr>
      <vt:lpstr>Alight – White background</vt:lpstr>
      <vt:lpstr>OCTOBER 13 – October 31, 2025</vt:lpstr>
      <vt:lpstr>PowerPoint Presentation</vt:lpstr>
      <vt:lpstr>OE FAST FACTS</vt:lpstr>
      <vt:lpstr>Medical- BCBSTX      (BlueCross BlueShield of TX)</vt:lpstr>
      <vt:lpstr>PowerPoint Presentation</vt:lpstr>
      <vt:lpstr>     Health Center Plan</vt:lpstr>
      <vt:lpstr>Consumer Choice Plan</vt:lpstr>
      <vt:lpstr>Health Savings Account</vt:lpstr>
      <vt:lpstr>Health Center Locations</vt:lpstr>
      <vt:lpstr>Pharmacy- Rightway    </vt:lpstr>
      <vt:lpstr>Alight – Healthcare Concierge A connected experience – right time, right resource </vt:lpstr>
      <vt:lpstr>Additional Programs included with enrollment in either medical plan option</vt:lpstr>
      <vt:lpstr>Weight Management Programs Zero cost to the member! Viewed as preventative services on both plans</vt:lpstr>
      <vt:lpstr>Wellness- Ramp Health</vt:lpstr>
      <vt:lpstr>PowerPoint Presentation</vt:lpstr>
      <vt:lpstr>Dental- MetLife</vt:lpstr>
      <vt:lpstr>Dental Plan Comparison</vt:lpstr>
      <vt:lpstr>2026 Dental Rates Monthly (per paycheck)</vt:lpstr>
      <vt:lpstr>Vision- MetLife</vt:lpstr>
      <vt:lpstr>Vision Plan Comparison</vt:lpstr>
      <vt:lpstr>2026 Vision Rates Monthly (per paycheck)</vt:lpstr>
      <vt:lpstr>PowerPoint Presentation</vt:lpstr>
      <vt:lpstr>Health, Safety &amp; Benefits Fair</vt:lpstr>
      <vt:lpstr>Go online to the  Open Enrollment page  </vt:lpstr>
      <vt:lpstr>Online Enrollment</vt:lpstr>
      <vt:lpstr>   Member Portal Welcome Page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Duffie</dc:creator>
  <cp:lastModifiedBy>Hailey, Meagan</cp:lastModifiedBy>
  <cp:revision>827</cp:revision>
  <cp:lastPrinted>2017-06-13T16:06:40Z</cp:lastPrinted>
  <dcterms:created xsi:type="dcterms:W3CDTF">2016-11-15T22:06:58Z</dcterms:created>
  <dcterms:modified xsi:type="dcterms:W3CDTF">2025-10-07T14:26:02Z</dcterms:modified>
</cp:coreProperties>
</file>