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8" r:id="rId4"/>
    <p:sldId id="259" r:id="rId5"/>
    <p:sldId id="264" r:id="rId6"/>
    <p:sldId id="269" r:id="rId7"/>
    <p:sldId id="267" r:id="rId8"/>
    <p:sldId id="263" r:id="rId9"/>
    <p:sldId id="265" r:id="rId10"/>
    <p:sldId id="266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rwec E" initials="BE" lastIdx="1" clrIdx="0">
    <p:extLst>
      <p:ext uri="{19B8F6BF-5375-455C-9EA6-DF929625EA0E}">
        <p15:presenceInfo xmlns:p15="http://schemas.microsoft.com/office/powerpoint/2012/main" userId="c4f4fffb25c2ba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5A74B-98C7-4951-87DD-788B8868736E}" v="37" dt="2020-09-15T18:33:56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wec E" userId="c4f4fffb25c2baac" providerId="LiveId" clId="{4885A74B-98C7-4951-87DD-788B8868736E}"/>
    <pc:docChg chg="undo custSel delSld modSld sldOrd modMainMaster">
      <pc:chgData name="Byrwec E" userId="c4f4fffb25c2baac" providerId="LiveId" clId="{4885A74B-98C7-4951-87DD-788B8868736E}" dt="2020-09-17T02:08:56.634" v="2264" actId="1076"/>
      <pc:docMkLst>
        <pc:docMk/>
      </pc:docMkLst>
      <pc:sldChg chg="addSp delSp modSp mod">
        <pc:chgData name="Byrwec E" userId="c4f4fffb25c2baac" providerId="LiveId" clId="{4885A74B-98C7-4951-87DD-788B8868736E}" dt="2020-09-14T23:18:33.999" v="117" actId="1076"/>
        <pc:sldMkLst>
          <pc:docMk/>
          <pc:sldMk cId="879072479" sldId="256"/>
        </pc:sldMkLst>
        <pc:spChg chg="mod">
          <ac:chgData name="Byrwec E" userId="c4f4fffb25c2baac" providerId="LiveId" clId="{4885A74B-98C7-4951-87DD-788B8868736E}" dt="2020-09-14T23:17:02.596" v="85" actId="20577"/>
          <ac:spMkLst>
            <pc:docMk/>
            <pc:sldMk cId="879072479" sldId="256"/>
            <ac:spMk id="2" creationId="{287284F5-508B-4923-8434-13044096F15B}"/>
          </ac:spMkLst>
        </pc:spChg>
        <pc:spChg chg="add del">
          <ac:chgData name="Byrwec E" userId="c4f4fffb25c2baac" providerId="LiveId" clId="{4885A74B-98C7-4951-87DD-788B8868736E}" dt="2020-09-14T23:17:47.665" v="87" actId="478"/>
          <ac:spMkLst>
            <pc:docMk/>
            <pc:sldMk cId="879072479" sldId="256"/>
            <ac:spMk id="3" creationId="{E931777F-49E3-4CDB-A6F6-B8A990A63F77}"/>
          </ac:spMkLst>
        </pc:spChg>
        <pc:spChg chg="add del mod">
          <ac:chgData name="Byrwec E" userId="c4f4fffb25c2baac" providerId="LiveId" clId="{4885A74B-98C7-4951-87DD-788B8868736E}" dt="2020-09-14T23:18:10.275" v="91" actId="47"/>
          <ac:spMkLst>
            <pc:docMk/>
            <pc:sldMk cId="879072479" sldId="256"/>
            <ac:spMk id="5" creationId="{9667CC6A-6192-4694-917D-9E6C4210FACA}"/>
          </ac:spMkLst>
        </pc:spChg>
        <pc:spChg chg="add mod">
          <ac:chgData name="Byrwec E" userId="c4f4fffb25c2baac" providerId="LiveId" clId="{4885A74B-98C7-4951-87DD-788B8868736E}" dt="2020-09-14T23:18:33.999" v="117" actId="1076"/>
          <ac:spMkLst>
            <pc:docMk/>
            <pc:sldMk cId="879072479" sldId="256"/>
            <ac:spMk id="6" creationId="{52799D49-E228-442B-8DB4-4F355016039C}"/>
          </ac:spMkLst>
        </pc:spChg>
        <pc:picChg chg="mod">
          <ac:chgData name="Byrwec E" userId="c4f4fffb25c2baac" providerId="LiveId" clId="{4885A74B-98C7-4951-87DD-788B8868736E}" dt="2020-09-14T23:16:12.531" v="0"/>
          <ac:picMkLst>
            <pc:docMk/>
            <pc:sldMk cId="879072479" sldId="256"/>
            <ac:picMk id="9" creationId="{A5670C67-CEAB-4A10-990A-93377BDF5658}"/>
          </ac:picMkLst>
        </pc:picChg>
      </pc:sldChg>
      <pc:sldChg chg="modSp del mod">
        <pc:chgData name="Byrwec E" userId="c4f4fffb25c2baac" providerId="LiveId" clId="{4885A74B-98C7-4951-87DD-788B8868736E}" dt="2020-09-14T23:22:29.152" v="277" actId="47"/>
        <pc:sldMkLst>
          <pc:docMk/>
          <pc:sldMk cId="1012585907" sldId="257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1012585907" sldId="257"/>
            <ac:spMk id="2" creationId="{E3E330ED-907F-412D-9DE0-DD9DB53E8D82}"/>
          </ac:spMkLst>
        </pc:spChg>
        <pc:picChg chg="mod modCrop">
          <ac:chgData name="Byrwec E" userId="c4f4fffb25c2baac" providerId="LiveId" clId="{4885A74B-98C7-4951-87DD-788B8868736E}" dt="2020-09-14T23:19:22.803" v="121" actId="732"/>
          <ac:picMkLst>
            <pc:docMk/>
            <pc:sldMk cId="1012585907" sldId="257"/>
            <ac:picMk id="4" creationId="{CD23CBFE-4637-4703-B141-A77DA5653535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1012585907" sldId="257"/>
            <ac:picMk id="6" creationId="{DA9D8BD8-2D8D-4ADB-8D3F-6F0E6A95FA20}"/>
          </ac:picMkLst>
        </pc:picChg>
      </pc:sldChg>
      <pc:sldChg chg="addSp modSp mod">
        <pc:chgData name="Byrwec E" userId="c4f4fffb25c2baac" providerId="LiveId" clId="{4885A74B-98C7-4951-87DD-788B8868736E}" dt="2020-09-14T23:22:26.483" v="276" actId="1076"/>
        <pc:sldMkLst>
          <pc:docMk/>
          <pc:sldMk cId="3372739256" sldId="258"/>
        </pc:sldMkLst>
        <pc:spChg chg="mod">
          <ac:chgData name="Byrwec E" userId="c4f4fffb25c2baac" providerId="LiveId" clId="{4885A74B-98C7-4951-87DD-788B8868736E}" dt="2020-09-14T23:19:55.558" v="173" actId="6549"/>
          <ac:spMkLst>
            <pc:docMk/>
            <pc:sldMk cId="3372739256" sldId="258"/>
            <ac:spMk id="2" creationId="{311070CA-4060-4598-A7FC-5CB547037B22}"/>
          </ac:spMkLst>
        </pc:spChg>
        <pc:spChg chg="add mod">
          <ac:chgData name="Byrwec E" userId="c4f4fffb25c2baac" providerId="LiveId" clId="{4885A74B-98C7-4951-87DD-788B8868736E}" dt="2020-09-14T23:21:20.115" v="274" actId="1076"/>
          <ac:spMkLst>
            <pc:docMk/>
            <pc:sldMk cId="3372739256" sldId="258"/>
            <ac:spMk id="3" creationId="{54BF67E5-E716-48EA-9332-96248EA6CB9F}"/>
          </ac:spMkLst>
        </pc:spChg>
        <pc:spChg chg="add mod">
          <ac:chgData name="Byrwec E" userId="c4f4fffb25c2baac" providerId="LiveId" clId="{4885A74B-98C7-4951-87DD-788B8868736E}" dt="2020-09-14T23:21:11.391" v="273" actId="20577"/>
          <ac:spMkLst>
            <pc:docMk/>
            <pc:sldMk cId="3372739256" sldId="258"/>
            <ac:spMk id="4" creationId="{EC880F97-EA3F-4109-853D-38B747DB28D2}"/>
          </ac:spMkLst>
        </pc:spChg>
        <pc:spChg chg="mod">
          <ac:chgData name="Byrwec E" userId="c4f4fffb25c2baac" providerId="LiveId" clId="{4885A74B-98C7-4951-87DD-788B8868736E}" dt="2020-09-14T23:20:15.518" v="210" actId="1036"/>
          <ac:spMkLst>
            <pc:docMk/>
            <pc:sldMk cId="3372739256" sldId="258"/>
            <ac:spMk id="11" creationId="{66EE11E6-BC6E-4D18-95B7-BB936D9D1781}"/>
          </ac:spMkLst>
        </pc:spChg>
        <pc:picChg chg="add mod">
          <ac:chgData name="Byrwec E" userId="c4f4fffb25c2baac" providerId="LiveId" clId="{4885A74B-98C7-4951-87DD-788B8868736E}" dt="2020-09-14T23:21:29.152" v="275" actId="1076"/>
          <ac:picMkLst>
            <pc:docMk/>
            <pc:sldMk cId="3372739256" sldId="258"/>
            <ac:picMk id="6" creationId="{83B340FF-7AF4-439D-95F6-497A5F4F7707}"/>
          </ac:picMkLst>
        </pc:picChg>
        <pc:picChg chg="mod">
          <ac:chgData name="Byrwec E" userId="c4f4fffb25c2baac" providerId="LiveId" clId="{4885A74B-98C7-4951-87DD-788B8868736E}" dt="2020-09-14T23:20:15.518" v="210" actId="1036"/>
          <ac:picMkLst>
            <pc:docMk/>
            <pc:sldMk cId="3372739256" sldId="258"/>
            <ac:picMk id="9" creationId="{B1913D28-F86B-4346-BE59-01B78DE16728}"/>
          </ac:picMkLst>
        </pc:picChg>
        <pc:picChg chg="mod">
          <ac:chgData name="Byrwec E" userId="c4f4fffb25c2baac" providerId="LiveId" clId="{4885A74B-98C7-4951-87DD-788B8868736E}" dt="2020-09-14T23:22:26.483" v="276" actId="1076"/>
          <ac:picMkLst>
            <pc:docMk/>
            <pc:sldMk cId="3372739256" sldId="258"/>
            <ac:picMk id="17" creationId="{826CE5BD-672B-4300-8CEE-E3501B0EB1C0}"/>
          </ac:picMkLst>
        </pc:picChg>
      </pc:sldChg>
      <pc:sldChg chg="addSp delSp modSp mod">
        <pc:chgData name="Byrwec E" userId="c4f4fffb25c2baac" providerId="LiveId" clId="{4885A74B-98C7-4951-87DD-788B8868736E}" dt="2020-09-15T00:11:11.747" v="1508" actId="22"/>
        <pc:sldMkLst>
          <pc:docMk/>
          <pc:sldMk cId="2943935453" sldId="259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2943935453" sldId="259"/>
            <ac:spMk id="2" creationId="{CF24C22B-8833-4CD8-923E-9717F4951DB8}"/>
          </ac:spMkLst>
        </pc:spChg>
        <pc:spChg chg="mod">
          <ac:chgData name="Byrwec E" userId="c4f4fffb25c2baac" providerId="LiveId" clId="{4885A74B-98C7-4951-87DD-788B8868736E}" dt="2020-09-14T23:29:20.167" v="488" actId="20577"/>
          <ac:spMkLst>
            <pc:docMk/>
            <pc:sldMk cId="2943935453" sldId="259"/>
            <ac:spMk id="7" creationId="{79796655-C5F4-4EF4-AF91-FC16CA62D143}"/>
          </ac:spMkLst>
        </pc:spChg>
        <pc:picChg chg="add">
          <ac:chgData name="Byrwec E" userId="c4f4fffb25c2baac" providerId="LiveId" clId="{4885A74B-98C7-4951-87DD-788B8868736E}" dt="2020-09-15T00:11:11.747" v="1508" actId="22"/>
          <ac:picMkLst>
            <pc:docMk/>
            <pc:sldMk cId="2943935453" sldId="259"/>
            <ac:picMk id="5" creationId="{C314DF79-E286-4EB9-B849-70B62423F2E1}"/>
          </ac:picMkLst>
        </pc:picChg>
        <pc:picChg chg="del mod">
          <ac:chgData name="Byrwec E" userId="c4f4fffb25c2baac" providerId="LiveId" clId="{4885A74B-98C7-4951-87DD-788B8868736E}" dt="2020-09-14T23:25:10.844" v="349" actId="478"/>
          <ac:picMkLst>
            <pc:docMk/>
            <pc:sldMk cId="2943935453" sldId="259"/>
            <ac:picMk id="9" creationId="{FBB3B635-9BB3-483A-8049-11E7D4CF6920}"/>
          </ac:picMkLst>
        </pc:picChg>
      </pc:sldChg>
      <pc:sldChg chg="addSp delSp modSp mod">
        <pc:chgData name="Byrwec E" userId="c4f4fffb25c2baac" providerId="LiveId" clId="{4885A74B-98C7-4951-87DD-788B8868736E}" dt="2020-09-15T00:11:24.822" v="1515" actId="22"/>
        <pc:sldMkLst>
          <pc:docMk/>
          <pc:sldMk cId="2729509352" sldId="260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2729509352" sldId="260"/>
            <ac:spMk id="2" creationId="{2F5956B2-8D4E-41C6-B594-812FBD77FAF8}"/>
          </ac:spMkLst>
        </pc:spChg>
        <pc:picChg chg="mod">
          <ac:chgData name="Byrwec E" userId="c4f4fffb25c2baac" providerId="LiveId" clId="{4885A74B-98C7-4951-87DD-788B8868736E}" dt="2020-09-14T23:16:12.531" v="0"/>
          <ac:picMkLst>
            <pc:docMk/>
            <pc:sldMk cId="2729509352" sldId="260"/>
            <ac:picMk id="4" creationId="{DEC8DAF3-38EE-47A8-B56D-290654284543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729509352" sldId="260"/>
            <ac:picMk id="5" creationId="{A9FDCA88-2797-41BE-B2F0-45307E247E7D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729509352" sldId="260"/>
            <ac:picMk id="6" creationId="{0E9C5EC8-CEDB-4A32-BC7C-1CA682473E80}"/>
          </ac:picMkLst>
        </pc:picChg>
        <pc:picChg chg="add">
          <ac:chgData name="Byrwec E" userId="c4f4fffb25c2baac" providerId="LiveId" clId="{4885A74B-98C7-4951-87DD-788B8868736E}" dt="2020-09-15T00:11:24.822" v="1515" actId="22"/>
          <ac:picMkLst>
            <pc:docMk/>
            <pc:sldMk cId="2729509352" sldId="260"/>
            <ac:picMk id="8" creationId="{2B757034-22BC-4275-9620-EC502002CD94}"/>
          </ac:picMkLst>
        </pc:picChg>
        <pc:picChg chg="del mod">
          <ac:chgData name="Byrwec E" userId="c4f4fffb25c2baac" providerId="LiveId" clId="{4885A74B-98C7-4951-87DD-788B8868736E}" dt="2020-09-15T00:01:52.574" v="1481" actId="478"/>
          <ac:picMkLst>
            <pc:docMk/>
            <pc:sldMk cId="2729509352" sldId="260"/>
            <ac:picMk id="14" creationId="{68222364-3ADF-4800-812C-6D9EE199BB0F}"/>
          </ac:picMkLst>
        </pc:picChg>
      </pc:sldChg>
      <pc:sldChg chg="addSp delSp modSp mod">
        <pc:chgData name="Byrwec E" userId="c4f4fffb25c2baac" providerId="LiveId" clId="{4885A74B-98C7-4951-87DD-788B8868736E}" dt="2020-09-15T00:11:26.423" v="1516" actId="22"/>
        <pc:sldMkLst>
          <pc:docMk/>
          <pc:sldMk cId="2500205077" sldId="261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2500205077" sldId="261"/>
            <ac:spMk id="2" creationId="{2F5956B2-8D4E-41C6-B594-812FBD77FAF8}"/>
          </ac:spMkLst>
        </pc:spChg>
        <pc:picChg chg="del mod">
          <ac:chgData name="Byrwec E" userId="c4f4fffb25c2baac" providerId="LiveId" clId="{4885A74B-98C7-4951-87DD-788B8868736E}" dt="2020-09-15T00:01:54.894" v="1482" actId="478"/>
          <ac:picMkLst>
            <pc:docMk/>
            <pc:sldMk cId="2500205077" sldId="261"/>
            <ac:picMk id="3" creationId="{CA898C14-E98C-4300-A7A5-8FF75EB691BD}"/>
          </ac:picMkLst>
        </pc:picChg>
        <pc:picChg chg="add">
          <ac:chgData name="Byrwec E" userId="c4f4fffb25c2baac" providerId="LiveId" clId="{4885A74B-98C7-4951-87DD-788B8868736E}" dt="2020-09-15T00:11:26.423" v="1516" actId="22"/>
          <ac:picMkLst>
            <pc:docMk/>
            <pc:sldMk cId="2500205077" sldId="261"/>
            <ac:picMk id="6" creationId="{89A52829-58D4-4CD2-A427-CF9D7E568638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500205077" sldId="261"/>
            <ac:picMk id="7" creationId="{1F9B7410-5DD7-418B-A787-E495A538978F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500205077" sldId="261"/>
            <ac:picMk id="8" creationId="{D607EC0C-A549-4D91-9F49-72D9152233BF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500205077" sldId="261"/>
            <ac:picMk id="9" creationId="{6E9DEDD5-679B-407F-9DE7-FE0DCE69553C}"/>
          </ac:picMkLst>
        </pc:picChg>
      </pc:sldChg>
      <pc:sldChg chg="addSp delSp modSp mod">
        <pc:chgData name="Byrwec E" userId="c4f4fffb25c2baac" providerId="LiveId" clId="{4885A74B-98C7-4951-87DD-788B8868736E}" dt="2020-09-15T00:11:27.524" v="1517" actId="22"/>
        <pc:sldMkLst>
          <pc:docMk/>
          <pc:sldMk cId="2708357951" sldId="262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2708357951" sldId="262"/>
            <ac:spMk id="2" creationId="{2F5956B2-8D4E-41C6-B594-812FBD77FAF8}"/>
          </ac:spMkLst>
        </pc:spChg>
        <pc:picChg chg="del mod">
          <ac:chgData name="Byrwec E" userId="c4f4fffb25c2baac" providerId="LiveId" clId="{4885A74B-98C7-4951-87DD-788B8868736E}" dt="2020-09-15T00:01:57.311" v="1483" actId="478"/>
          <ac:picMkLst>
            <pc:docMk/>
            <pc:sldMk cId="2708357951" sldId="262"/>
            <ac:picMk id="3" creationId="{5B18B6D4-C7B7-4869-98AC-CAA0A9BB000D}"/>
          </ac:picMkLst>
        </pc:picChg>
        <pc:picChg chg="add">
          <ac:chgData name="Byrwec E" userId="c4f4fffb25c2baac" providerId="LiveId" clId="{4885A74B-98C7-4951-87DD-788B8868736E}" dt="2020-09-15T00:11:27.524" v="1517" actId="22"/>
          <ac:picMkLst>
            <pc:docMk/>
            <pc:sldMk cId="2708357951" sldId="262"/>
            <ac:picMk id="6" creationId="{BA200353-FD32-4DD3-8B3A-5BCFC99C1646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708357951" sldId="262"/>
            <ac:picMk id="10" creationId="{A748ADA5-F938-4DD9-80CD-A4E3F0C06331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708357951" sldId="262"/>
            <ac:picMk id="11" creationId="{645512D2-AEBA-4197-997E-8BF426C5868D}"/>
          </ac:picMkLst>
        </pc:picChg>
        <pc:picChg chg="mod">
          <ac:chgData name="Byrwec E" userId="c4f4fffb25c2baac" providerId="LiveId" clId="{4885A74B-98C7-4951-87DD-788B8868736E}" dt="2020-09-14T23:16:12.531" v="0"/>
          <ac:picMkLst>
            <pc:docMk/>
            <pc:sldMk cId="2708357951" sldId="262"/>
            <ac:picMk id="12" creationId="{D6FDFD28-01E1-476F-8D17-81DACF558DB9}"/>
          </ac:picMkLst>
        </pc:picChg>
      </pc:sldChg>
      <pc:sldChg chg="addSp delSp modSp mod">
        <pc:chgData name="Byrwec E" userId="c4f4fffb25c2baac" providerId="LiveId" clId="{4885A74B-98C7-4951-87DD-788B8868736E}" dt="2020-09-15T00:11:20.348" v="1512" actId="22"/>
        <pc:sldMkLst>
          <pc:docMk/>
          <pc:sldMk cId="286082494" sldId="263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286082494" sldId="263"/>
            <ac:spMk id="2" creationId="{CDAC0D41-E954-4C29-A188-2EF9FBDB4C79}"/>
          </ac:spMkLst>
        </pc:spChg>
        <pc:picChg chg="del mod">
          <ac:chgData name="Byrwec E" userId="c4f4fffb25c2baac" providerId="LiveId" clId="{4885A74B-98C7-4951-87DD-788B8868736E}" dt="2020-09-15T00:01:46.225" v="1479" actId="478"/>
          <ac:picMkLst>
            <pc:docMk/>
            <pc:sldMk cId="286082494" sldId="263"/>
            <ac:picMk id="5" creationId="{13CECEB5-8442-4C7A-A73F-BA1AE074C36D}"/>
          </ac:picMkLst>
        </pc:picChg>
        <pc:picChg chg="add">
          <ac:chgData name="Byrwec E" userId="c4f4fffb25c2baac" providerId="LiveId" clId="{4885A74B-98C7-4951-87DD-788B8868736E}" dt="2020-09-15T00:11:20.348" v="1512" actId="22"/>
          <ac:picMkLst>
            <pc:docMk/>
            <pc:sldMk cId="286082494" sldId="263"/>
            <ac:picMk id="7" creationId="{8BEDCB0D-77B6-4508-A7E8-08BB3AFC14E7}"/>
          </ac:picMkLst>
        </pc:picChg>
      </pc:sldChg>
      <pc:sldChg chg="addSp delSp modSp mod ord modAnim">
        <pc:chgData name="Byrwec E" userId="c4f4fffb25c2baac" providerId="LiveId" clId="{4885A74B-98C7-4951-87DD-788B8868736E}" dt="2020-09-15T18:15:24.606" v="1714" actId="1076"/>
        <pc:sldMkLst>
          <pc:docMk/>
          <pc:sldMk cId="605165054" sldId="264"/>
        </pc:sldMkLst>
        <pc:spChg chg="mod">
          <ac:chgData name="Byrwec E" userId="c4f4fffb25c2baac" providerId="LiveId" clId="{4885A74B-98C7-4951-87DD-788B8868736E}" dt="2020-09-14T23:52:07.653" v="1089" actId="20577"/>
          <ac:spMkLst>
            <pc:docMk/>
            <pc:sldMk cId="605165054" sldId="264"/>
            <ac:spMk id="2" creationId="{2B8DFEF1-17A8-44DB-9476-98F0A8E9BF55}"/>
          </ac:spMkLst>
        </pc:spChg>
        <pc:spChg chg="add mod">
          <ac:chgData name="Byrwec E" userId="c4f4fffb25c2baac" providerId="LiveId" clId="{4885A74B-98C7-4951-87DD-788B8868736E}" dt="2020-09-15T18:10:19.062" v="1662" actId="1038"/>
          <ac:spMkLst>
            <pc:docMk/>
            <pc:sldMk cId="605165054" sldId="264"/>
            <ac:spMk id="3" creationId="{C47EEE99-00BA-43A1-8B53-F722D664990D}"/>
          </ac:spMkLst>
        </pc:spChg>
        <pc:spChg chg="add mod">
          <ac:chgData name="Byrwec E" userId="c4f4fffb25c2baac" providerId="LiveId" clId="{4885A74B-98C7-4951-87DD-788B8868736E}" dt="2020-09-15T18:10:19.062" v="1662" actId="1038"/>
          <ac:spMkLst>
            <pc:docMk/>
            <pc:sldMk cId="605165054" sldId="264"/>
            <ac:spMk id="4" creationId="{76C38B54-14BA-4FF2-8CCD-D9CE46106944}"/>
          </ac:spMkLst>
        </pc:spChg>
        <pc:spChg chg="mod">
          <ac:chgData name="Byrwec E" userId="c4f4fffb25c2baac" providerId="LiveId" clId="{4885A74B-98C7-4951-87DD-788B8868736E}" dt="2020-09-15T18:15:24.606" v="1714" actId="1076"/>
          <ac:spMkLst>
            <pc:docMk/>
            <pc:sldMk cId="605165054" sldId="264"/>
            <ac:spMk id="13" creationId="{A52E1DF8-B239-4703-8B1A-3D6A18F9DE5D}"/>
          </ac:spMkLst>
        </pc:spChg>
        <pc:spChg chg="add mod">
          <ac:chgData name="Byrwec E" userId="c4f4fffb25c2baac" providerId="LiveId" clId="{4885A74B-98C7-4951-87DD-788B8868736E}" dt="2020-09-15T18:15:15.008" v="1711" actId="1076"/>
          <ac:spMkLst>
            <pc:docMk/>
            <pc:sldMk cId="605165054" sldId="264"/>
            <ac:spMk id="14" creationId="{ABCC55CE-8F36-4A76-82E8-126F178D5B7B}"/>
          </ac:spMkLst>
        </pc:spChg>
        <pc:spChg chg="mod">
          <ac:chgData name="Byrwec E" userId="c4f4fffb25c2baac" providerId="LiveId" clId="{4885A74B-98C7-4951-87DD-788B8868736E}" dt="2020-09-15T18:14:51.367" v="1708" actId="1076"/>
          <ac:spMkLst>
            <pc:docMk/>
            <pc:sldMk cId="605165054" sldId="264"/>
            <ac:spMk id="15" creationId="{E4E682BC-0518-4EFB-818B-F073C6E49800}"/>
          </ac:spMkLst>
        </pc:spChg>
        <pc:spChg chg="mod">
          <ac:chgData name="Byrwec E" userId="c4f4fffb25c2baac" providerId="LiveId" clId="{4885A74B-98C7-4951-87DD-788B8868736E}" dt="2020-09-15T18:10:19.062" v="1662" actId="1038"/>
          <ac:spMkLst>
            <pc:docMk/>
            <pc:sldMk cId="605165054" sldId="264"/>
            <ac:spMk id="16" creationId="{5DA7FFA8-87DF-49AB-B015-DCF53D7B5080}"/>
          </ac:spMkLst>
        </pc:spChg>
        <pc:spChg chg="mod">
          <ac:chgData name="Byrwec E" userId="c4f4fffb25c2baac" providerId="LiveId" clId="{4885A74B-98C7-4951-87DD-788B8868736E}" dt="2020-09-15T18:10:19.062" v="1662" actId="1038"/>
          <ac:spMkLst>
            <pc:docMk/>
            <pc:sldMk cId="605165054" sldId="264"/>
            <ac:spMk id="18" creationId="{A5D5E266-6F78-436E-946F-15F83563052B}"/>
          </ac:spMkLst>
        </pc:spChg>
        <pc:spChg chg="mod">
          <ac:chgData name="Byrwec E" userId="c4f4fffb25c2baac" providerId="LiveId" clId="{4885A74B-98C7-4951-87DD-788B8868736E}" dt="2020-09-15T18:10:19.062" v="1662" actId="1038"/>
          <ac:spMkLst>
            <pc:docMk/>
            <pc:sldMk cId="605165054" sldId="264"/>
            <ac:spMk id="20" creationId="{0617DAA0-C14A-4E89-BE72-CAF971C0518C}"/>
          </ac:spMkLst>
        </pc:spChg>
        <pc:picChg chg="mod">
          <ac:chgData name="Byrwec E" userId="c4f4fffb25c2baac" providerId="LiveId" clId="{4885A74B-98C7-4951-87DD-788B8868736E}" dt="2020-09-15T18:10:19.062" v="1662" actId="1038"/>
          <ac:picMkLst>
            <pc:docMk/>
            <pc:sldMk cId="605165054" sldId="264"/>
            <ac:picMk id="9" creationId="{F747F316-B1EF-4219-8FFF-826AC3C6AAB1}"/>
          </ac:picMkLst>
        </pc:picChg>
        <pc:picChg chg="mod">
          <ac:chgData name="Byrwec E" userId="c4f4fffb25c2baac" providerId="LiveId" clId="{4885A74B-98C7-4951-87DD-788B8868736E}" dt="2020-09-15T18:10:19.062" v="1662" actId="1038"/>
          <ac:picMkLst>
            <pc:docMk/>
            <pc:sldMk cId="605165054" sldId="264"/>
            <ac:picMk id="10" creationId="{3105A2A6-C724-442C-9BDF-FE804E83E8DF}"/>
          </ac:picMkLst>
        </pc:picChg>
        <pc:picChg chg="add">
          <ac:chgData name="Byrwec E" userId="c4f4fffb25c2baac" providerId="LiveId" clId="{4885A74B-98C7-4951-87DD-788B8868736E}" dt="2020-09-15T00:11:14.048" v="1509" actId="22"/>
          <ac:picMkLst>
            <pc:docMk/>
            <pc:sldMk cId="605165054" sldId="264"/>
            <ac:picMk id="11" creationId="{9A6A5662-4185-45F0-A509-C7FD00B350B1}"/>
          </ac:picMkLst>
        </pc:picChg>
        <pc:picChg chg="add mod modCrop">
          <ac:chgData name="Byrwec E" userId="c4f4fffb25c2baac" providerId="LiveId" clId="{4885A74B-98C7-4951-87DD-788B8868736E}" dt="2020-09-15T18:13:39.172" v="1690" actId="1037"/>
          <ac:picMkLst>
            <pc:docMk/>
            <pc:sldMk cId="605165054" sldId="264"/>
            <ac:picMk id="17" creationId="{56C897B5-8855-4483-9F43-42C0CD813AA8}"/>
          </ac:picMkLst>
        </pc:picChg>
        <pc:picChg chg="del mod">
          <ac:chgData name="Byrwec E" userId="c4f4fffb25c2baac" providerId="LiveId" clId="{4885A74B-98C7-4951-87DD-788B8868736E}" dt="2020-09-14T23:55:04.954" v="1289" actId="478"/>
          <ac:picMkLst>
            <pc:docMk/>
            <pc:sldMk cId="605165054" sldId="264"/>
            <ac:picMk id="31" creationId="{14E125B5-1533-44EE-AF6F-E61D5DAE4710}"/>
          </ac:picMkLst>
        </pc:picChg>
        <pc:cxnChg chg="add mod">
          <ac:chgData name="Byrwec E" userId="c4f4fffb25c2baac" providerId="LiveId" clId="{4885A74B-98C7-4951-87DD-788B8868736E}" dt="2020-09-15T18:10:19.062" v="1662" actId="1038"/>
          <ac:cxnSpMkLst>
            <pc:docMk/>
            <pc:sldMk cId="605165054" sldId="264"/>
            <ac:cxnSpMk id="19" creationId="{BF2F4F07-3BFB-4B0A-BE7D-828C4DE54B21}"/>
          </ac:cxnSpMkLst>
        </pc:cxnChg>
        <pc:cxnChg chg="add mod">
          <ac:chgData name="Byrwec E" userId="c4f4fffb25c2baac" providerId="LiveId" clId="{4885A74B-98C7-4951-87DD-788B8868736E}" dt="2020-09-15T18:10:19.062" v="1662" actId="1038"/>
          <ac:cxnSpMkLst>
            <pc:docMk/>
            <pc:sldMk cId="605165054" sldId="264"/>
            <ac:cxnSpMk id="21" creationId="{CA2CE349-9AA0-439A-B345-9790956F50ED}"/>
          </ac:cxnSpMkLst>
        </pc:cxnChg>
        <pc:cxnChg chg="del mod">
          <ac:chgData name="Byrwec E" userId="c4f4fffb25c2baac" providerId="LiveId" clId="{4885A74B-98C7-4951-87DD-788B8868736E}" dt="2020-09-14T23:54:01.646" v="1280" actId="478"/>
          <ac:cxnSpMkLst>
            <pc:docMk/>
            <pc:sldMk cId="605165054" sldId="264"/>
            <ac:cxnSpMk id="22" creationId="{36B34161-8238-4541-82C2-896A099BBB85}"/>
          </ac:cxnSpMkLst>
        </pc:cxnChg>
        <pc:cxnChg chg="del mod">
          <ac:chgData name="Byrwec E" userId="c4f4fffb25c2baac" providerId="LiveId" clId="{4885A74B-98C7-4951-87DD-788B8868736E}" dt="2020-09-14T23:53:59.209" v="1279" actId="478"/>
          <ac:cxnSpMkLst>
            <pc:docMk/>
            <pc:sldMk cId="605165054" sldId="264"/>
            <ac:cxnSpMk id="24" creationId="{78AB6494-D4D8-478E-9C8B-E76CBD6F68A0}"/>
          </ac:cxnSpMkLst>
        </pc:cxnChg>
      </pc:sldChg>
      <pc:sldChg chg="addSp delSp modSp mod ord modAnim">
        <pc:chgData name="Byrwec E" userId="c4f4fffb25c2baac" providerId="LiveId" clId="{4885A74B-98C7-4951-87DD-788B8868736E}" dt="2020-09-17T02:08:13.265" v="2263" actId="1076"/>
        <pc:sldMkLst>
          <pc:docMk/>
          <pc:sldMk cId="3070149367" sldId="265"/>
        </pc:sldMkLst>
        <pc:spChg chg="mod">
          <ac:chgData name="Byrwec E" userId="c4f4fffb25c2baac" providerId="LiveId" clId="{4885A74B-98C7-4951-87DD-788B8868736E}" dt="2020-09-15T18:23:26.815" v="1835" actId="20577"/>
          <ac:spMkLst>
            <pc:docMk/>
            <pc:sldMk cId="3070149367" sldId="265"/>
            <ac:spMk id="2" creationId="{7B5BA3DA-9E3B-4C1A-91C0-98875823467A}"/>
          </ac:spMkLst>
        </pc:spChg>
        <pc:spChg chg="add mod">
          <ac:chgData name="Byrwec E" userId="c4f4fffb25c2baac" providerId="LiveId" clId="{4885A74B-98C7-4951-87DD-788B8868736E}" dt="2020-09-15T18:25:00.834" v="1897" actId="1037"/>
          <ac:spMkLst>
            <pc:docMk/>
            <pc:sldMk cId="3070149367" sldId="265"/>
            <ac:spMk id="3" creationId="{09838BE8-4173-4DF7-A0D5-266B7293B4F1}"/>
          </ac:spMkLst>
        </pc:spChg>
        <pc:spChg chg="add mod">
          <ac:chgData name="Byrwec E" userId="c4f4fffb25c2baac" providerId="LiveId" clId="{4885A74B-98C7-4951-87DD-788B8868736E}" dt="2020-09-17T02:08:13.265" v="2263" actId="1076"/>
          <ac:spMkLst>
            <pc:docMk/>
            <pc:sldMk cId="3070149367" sldId="265"/>
            <ac:spMk id="6" creationId="{985B82DD-ADE9-4B34-A3D4-706B067B6879}"/>
          </ac:spMkLst>
        </pc:spChg>
        <pc:spChg chg="mod">
          <ac:chgData name="Byrwec E" userId="c4f4fffb25c2baac" providerId="LiveId" clId="{4885A74B-98C7-4951-87DD-788B8868736E}" dt="2020-09-15T18:27:24.103" v="1912" actId="1076"/>
          <ac:spMkLst>
            <pc:docMk/>
            <pc:sldMk cId="3070149367" sldId="265"/>
            <ac:spMk id="7" creationId="{0412A4C9-109E-4C9D-A2AC-0E2E77D9F2CB}"/>
          </ac:spMkLst>
        </pc:spChg>
        <pc:spChg chg="mod">
          <ac:chgData name="Byrwec E" userId="c4f4fffb25c2baac" providerId="LiveId" clId="{4885A74B-98C7-4951-87DD-788B8868736E}" dt="2020-09-15T18:25:10.434" v="1898" actId="1076"/>
          <ac:spMkLst>
            <pc:docMk/>
            <pc:sldMk cId="3070149367" sldId="265"/>
            <ac:spMk id="9" creationId="{AD866C96-6B62-4A9B-B9C8-C99C8ED75990}"/>
          </ac:spMkLst>
        </pc:spChg>
        <pc:spChg chg="mod">
          <ac:chgData name="Byrwec E" userId="c4f4fffb25c2baac" providerId="LiveId" clId="{4885A74B-98C7-4951-87DD-788B8868736E}" dt="2020-09-15T18:25:00.834" v="1897" actId="1037"/>
          <ac:spMkLst>
            <pc:docMk/>
            <pc:sldMk cId="3070149367" sldId="265"/>
            <ac:spMk id="11" creationId="{22751B39-C147-4F85-84A9-3FA586F5BD20}"/>
          </ac:spMkLst>
        </pc:spChg>
        <pc:spChg chg="mod">
          <ac:chgData name="Byrwec E" userId="c4f4fffb25c2baac" providerId="LiveId" clId="{4885A74B-98C7-4951-87DD-788B8868736E}" dt="2020-09-15T18:25:00.834" v="1897" actId="1037"/>
          <ac:spMkLst>
            <pc:docMk/>
            <pc:sldMk cId="3070149367" sldId="265"/>
            <ac:spMk id="13" creationId="{13DC596E-CD79-4FE5-914D-91CEC4F38821}"/>
          </ac:spMkLst>
        </pc:spChg>
        <pc:spChg chg="mod">
          <ac:chgData name="Byrwec E" userId="c4f4fffb25c2baac" providerId="LiveId" clId="{4885A74B-98C7-4951-87DD-788B8868736E}" dt="2020-09-15T18:25:00.834" v="1897" actId="1037"/>
          <ac:spMkLst>
            <pc:docMk/>
            <pc:sldMk cId="3070149367" sldId="265"/>
            <ac:spMk id="15" creationId="{6161BEB8-01F4-423C-A185-3A33052D7B97}"/>
          </ac:spMkLst>
        </pc:spChg>
        <pc:spChg chg="mod">
          <ac:chgData name="Byrwec E" userId="c4f4fffb25c2baac" providerId="LiveId" clId="{4885A74B-98C7-4951-87DD-788B8868736E}" dt="2020-09-15T18:25:00.834" v="1897" actId="1037"/>
          <ac:spMkLst>
            <pc:docMk/>
            <pc:sldMk cId="3070149367" sldId="265"/>
            <ac:spMk id="20" creationId="{7610600F-DE19-4C7E-A82F-9A9E033D2669}"/>
          </ac:spMkLst>
        </pc:spChg>
        <pc:spChg chg="mod">
          <ac:chgData name="Byrwec E" userId="c4f4fffb25c2baac" providerId="LiveId" clId="{4885A74B-98C7-4951-87DD-788B8868736E}" dt="2020-09-15T18:25:00.834" v="1897" actId="1037"/>
          <ac:spMkLst>
            <pc:docMk/>
            <pc:sldMk cId="3070149367" sldId="265"/>
            <ac:spMk id="22" creationId="{B4B69DEE-94C8-4640-9C05-BAFF1AA4E6CB}"/>
          </ac:spMkLst>
        </pc:spChg>
        <pc:picChg chg="mod">
          <ac:chgData name="Byrwec E" userId="c4f4fffb25c2baac" providerId="LiveId" clId="{4885A74B-98C7-4951-87DD-788B8868736E}" dt="2020-09-15T18:25:00.834" v="1897" actId="1037"/>
          <ac:picMkLst>
            <pc:docMk/>
            <pc:sldMk cId="3070149367" sldId="265"/>
            <ac:picMk id="4" creationId="{2B1243E9-605C-458C-8216-717F82B0A582}"/>
          </ac:picMkLst>
        </pc:picChg>
        <pc:picChg chg="mod">
          <ac:chgData name="Byrwec E" userId="c4f4fffb25c2baac" providerId="LiveId" clId="{4885A74B-98C7-4951-87DD-788B8868736E}" dt="2020-09-15T18:25:00.834" v="1897" actId="1037"/>
          <ac:picMkLst>
            <pc:docMk/>
            <pc:sldMk cId="3070149367" sldId="265"/>
            <ac:picMk id="5" creationId="{879D9A55-D05C-4302-BAA0-2B613F6A855B}"/>
          </ac:picMkLst>
        </pc:picChg>
        <pc:picChg chg="add mod">
          <ac:chgData name="Byrwec E" userId="c4f4fffb25c2baac" providerId="LiveId" clId="{4885A74B-98C7-4951-87DD-788B8868736E}" dt="2020-09-15T18:25:00.834" v="1897" actId="1037"/>
          <ac:picMkLst>
            <pc:docMk/>
            <pc:sldMk cId="3070149367" sldId="265"/>
            <ac:picMk id="17" creationId="{DD27D2D8-62A4-40E3-8758-FC531B5B147D}"/>
          </ac:picMkLst>
        </pc:picChg>
        <pc:picChg chg="add del mod">
          <ac:chgData name="Byrwec E" userId="c4f4fffb25c2baac" providerId="LiveId" clId="{4885A74B-98C7-4951-87DD-788B8868736E}" dt="2020-09-15T18:23:40.998" v="1837"/>
          <ac:picMkLst>
            <pc:docMk/>
            <pc:sldMk cId="3070149367" sldId="265"/>
            <ac:picMk id="19" creationId="{27C27392-AF43-41CC-AB5B-85D506D8C698}"/>
          </ac:picMkLst>
        </pc:picChg>
        <pc:picChg chg="del mod">
          <ac:chgData name="Byrwec E" userId="c4f4fffb25c2baac" providerId="LiveId" clId="{4885A74B-98C7-4951-87DD-788B8868736E}" dt="2020-09-15T00:01:43.950" v="1478" actId="478"/>
          <ac:picMkLst>
            <pc:docMk/>
            <pc:sldMk cId="3070149367" sldId="265"/>
            <ac:picMk id="28" creationId="{5D64DAFB-9334-4E28-9CF7-A16A18035F9A}"/>
          </ac:picMkLst>
        </pc:picChg>
        <pc:picChg chg="add">
          <ac:chgData name="Byrwec E" userId="c4f4fffb25c2baac" providerId="LiveId" clId="{4885A74B-98C7-4951-87DD-788B8868736E}" dt="2020-09-15T00:11:21.624" v="1513" actId="22"/>
          <ac:picMkLst>
            <pc:docMk/>
            <pc:sldMk cId="3070149367" sldId="265"/>
            <ac:picMk id="38" creationId="{CD4BE81C-E418-47A9-B140-2CB8E92DCAFD}"/>
          </ac:picMkLst>
        </pc:picChg>
        <pc:cxnChg chg="mod">
          <ac:chgData name="Byrwec E" userId="c4f4fffb25c2baac" providerId="LiveId" clId="{4885A74B-98C7-4951-87DD-788B8868736E}" dt="2020-09-15T18:25:00.834" v="1897" actId="1037"/>
          <ac:cxnSpMkLst>
            <pc:docMk/>
            <pc:sldMk cId="3070149367" sldId="265"/>
            <ac:cxnSpMk id="16" creationId="{16DE8D38-2E29-436C-AB5B-30CDDD437061}"/>
          </ac:cxnSpMkLst>
        </pc:cxnChg>
        <pc:cxnChg chg="add mod">
          <ac:chgData name="Byrwec E" userId="c4f4fffb25c2baac" providerId="LiveId" clId="{4885A74B-98C7-4951-87DD-788B8868736E}" dt="2020-09-15T18:27:00.382" v="1908" actId="14100"/>
          <ac:cxnSpMkLst>
            <pc:docMk/>
            <pc:sldMk cId="3070149367" sldId="265"/>
            <ac:cxnSpMk id="18" creationId="{DA983ED5-7465-4F73-BE2E-87C12F56B524}"/>
          </ac:cxnSpMkLst>
        </pc:cxnChg>
        <pc:cxnChg chg="mod">
          <ac:chgData name="Byrwec E" userId="c4f4fffb25c2baac" providerId="LiveId" clId="{4885A74B-98C7-4951-87DD-788B8868736E}" dt="2020-09-15T18:25:00.834" v="1897" actId="1037"/>
          <ac:cxnSpMkLst>
            <pc:docMk/>
            <pc:sldMk cId="3070149367" sldId="265"/>
            <ac:cxnSpMk id="23" creationId="{D9E8C4AB-2125-4E20-9903-EA8A5442AC1E}"/>
          </ac:cxnSpMkLst>
        </pc:cxnChg>
        <pc:cxnChg chg="add mod">
          <ac:chgData name="Byrwec E" userId="c4f4fffb25c2baac" providerId="LiveId" clId="{4885A74B-98C7-4951-87DD-788B8868736E}" dt="2020-09-15T18:27:16.379" v="1911" actId="14100"/>
          <ac:cxnSpMkLst>
            <pc:docMk/>
            <pc:sldMk cId="3070149367" sldId="265"/>
            <ac:cxnSpMk id="24" creationId="{6A74D420-F685-4945-ADB0-99ADDBBD2B3A}"/>
          </ac:cxnSpMkLst>
        </pc:cxnChg>
      </pc:sldChg>
      <pc:sldChg chg="addSp delSp modSp mod ord modAnim">
        <pc:chgData name="Byrwec E" userId="c4f4fffb25c2baac" providerId="LiveId" clId="{4885A74B-98C7-4951-87DD-788B8868736E}" dt="2020-09-17T02:08:56.634" v="2264" actId="1076"/>
        <pc:sldMkLst>
          <pc:docMk/>
          <pc:sldMk cId="2586954455" sldId="266"/>
        </pc:sldMkLst>
        <pc:spChg chg="mod">
          <ac:chgData name="Byrwec E" userId="c4f4fffb25c2baac" providerId="LiveId" clId="{4885A74B-98C7-4951-87DD-788B8868736E}" dt="2020-09-15T00:02:19.505" v="1492" actId="20577"/>
          <ac:spMkLst>
            <pc:docMk/>
            <pc:sldMk cId="2586954455" sldId="266"/>
            <ac:spMk id="2" creationId="{608F47F8-C0A7-4045-8F2C-79D4EC9948EF}"/>
          </ac:spMkLst>
        </pc:spChg>
        <pc:spChg chg="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3" creationId="{F3E063C6-09F0-4841-AD1F-674BD0C9C79E}"/>
          </ac:spMkLst>
        </pc:spChg>
        <pc:spChg chg="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7" creationId="{E2264740-6917-43B6-95C7-ED82405F530B}"/>
          </ac:spMkLst>
        </pc:spChg>
        <pc:spChg chg="add 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8" creationId="{71D6771E-E8AF-4D8A-898D-FFC973C2FB78}"/>
          </ac:spMkLst>
        </pc:spChg>
        <pc:spChg chg="mod">
          <ac:chgData name="Byrwec E" userId="c4f4fffb25c2baac" providerId="LiveId" clId="{4885A74B-98C7-4951-87DD-788B8868736E}" dt="2020-09-17T02:08:56.634" v="2264" actId="1076"/>
          <ac:spMkLst>
            <pc:docMk/>
            <pc:sldMk cId="2586954455" sldId="266"/>
            <ac:spMk id="9" creationId="{B7447213-FCD4-4173-B73C-BBDE1A165E46}"/>
          </ac:spMkLst>
        </pc:spChg>
        <pc:spChg chg="add 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10" creationId="{5A987906-3D50-4C4C-AD23-F2EE07359288}"/>
          </ac:spMkLst>
        </pc:spChg>
        <pc:spChg chg="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11" creationId="{7951A829-C9D7-47E2-B5CE-98550A3B24F0}"/>
          </ac:spMkLst>
        </pc:spChg>
        <pc:spChg chg="add 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12" creationId="{5C0B13A2-3496-48D6-BA5F-A2DFB8E06F6F}"/>
          </ac:spMkLst>
        </pc:spChg>
        <pc:spChg chg="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15" creationId="{E9CB1C07-B80B-4619-8400-193499BB7D63}"/>
          </ac:spMkLst>
        </pc:spChg>
        <pc:spChg chg="add 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16" creationId="{B315A2A9-C7F6-4D71-BDE9-855D053D2B0B}"/>
          </ac:spMkLst>
        </pc:spChg>
        <pc:spChg chg="mod">
          <ac:chgData name="Byrwec E" userId="c4f4fffb25c2baac" providerId="LiveId" clId="{4885A74B-98C7-4951-87DD-788B8868736E}" dt="2020-09-15T18:44:02.430" v="2221" actId="1038"/>
          <ac:spMkLst>
            <pc:docMk/>
            <pc:sldMk cId="2586954455" sldId="266"/>
            <ac:spMk id="17" creationId="{C7D88D79-CDD8-473F-8173-B2FB6CD252D2}"/>
          </ac:spMkLst>
        </pc:spChg>
        <pc:picChg chg="mod modCrop">
          <ac:chgData name="Byrwec E" userId="c4f4fffb25c2baac" providerId="LiveId" clId="{4885A74B-98C7-4951-87DD-788B8868736E}" dt="2020-09-15T18:44:02.430" v="2221" actId="1038"/>
          <ac:picMkLst>
            <pc:docMk/>
            <pc:sldMk cId="2586954455" sldId="266"/>
            <ac:picMk id="4" creationId="{16DB5CC2-3E99-4098-BA25-A12F5BB11FD1}"/>
          </ac:picMkLst>
        </pc:picChg>
        <pc:picChg chg="mod modCrop">
          <ac:chgData name="Byrwec E" userId="c4f4fffb25c2baac" providerId="LiveId" clId="{4885A74B-98C7-4951-87DD-788B8868736E}" dt="2020-09-15T18:44:02.430" v="2221" actId="1038"/>
          <ac:picMkLst>
            <pc:docMk/>
            <pc:sldMk cId="2586954455" sldId="266"/>
            <ac:picMk id="5" creationId="{251C2D81-9EE5-4BEA-B603-E158DAFA332A}"/>
          </ac:picMkLst>
        </pc:picChg>
        <pc:picChg chg="add mod modCrop">
          <ac:chgData name="Byrwec E" userId="c4f4fffb25c2baac" providerId="LiveId" clId="{4885A74B-98C7-4951-87DD-788B8868736E}" dt="2020-09-15T18:44:02.430" v="2221" actId="1038"/>
          <ac:picMkLst>
            <pc:docMk/>
            <pc:sldMk cId="2586954455" sldId="266"/>
            <ac:picMk id="19" creationId="{86BC44A4-918E-4467-BA96-F406876E3F80}"/>
          </ac:picMkLst>
        </pc:picChg>
        <pc:picChg chg="del mod">
          <ac:chgData name="Byrwec E" userId="c4f4fffb25c2baac" providerId="LiveId" clId="{4885A74B-98C7-4951-87DD-788B8868736E}" dt="2020-09-15T00:01:50.291" v="1480" actId="478"/>
          <ac:picMkLst>
            <pc:docMk/>
            <pc:sldMk cId="2586954455" sldId="266"/>
            <ac:picMk id="28" creationId="{595294B4-8797-44DB-B875-3F466A0AC12A}"/>
          </ac:picMkLst>
        </pc:picChg>
        <pc:picChg chg="add">
          <ac:chgData name="Byrwec E" userId="c4f4fffb25c2baac" providerId="LiveId" clId="{4885A74B-98C7-4951-87DD-788B8868736E}" dt="2020-09-15T00:11:23.163" v="1514" actId="22"/>
          <ac:picMkLst>
            <pc:docMk/>
            <pc:sldMk cId="2586954455" sldId="266"/>
            <ac:picMk id="49" creationId="{35C504B8-56C3-43BA-A434-EC9C15BE52DA}"/>
          </ac:picMkLst>
        </pc:picChg>
        <pc:cxnChg chg="del mod">
          <ac:chgData name="Byrwec E" userId="c4f4fffb25c2baac" providerId="LiveId" clId="{4885A74B-98C7-4951-87DD-788B8868736E}" dt="2020-09-14T23:48:35.350" v="978" actId="478"/>
          <ac:cxnSpMkLst>
            <pc:docMk/>
            <pc:sldMk cId="2586954455" sldId="266"/>
            <ac:cxnSpMk id="19" creationId="{AAE4D1CD-C2D3-4E16-B793-1690FE2945D2}"/>
          </ac:cxnSpMkLst>
        </pc:cxnChg>
        <pc:cxnChg chg="del mod">
          <ac:chgData name="Byrwec E" userId="c4f4fffb25c2baac" providerId="LiveId" clId="{4885A74B-98C7-4951-87DD-788B8868736E}" dt="2020-09-14T23:48:40.786" v="982" actId="478"/>
          <ac:cxnSpMkLst>
            <pc:docMk/>
            <pc:sldMk cId="2586954455" sldId="266"/>
            <ac:cxnSpMk id="23" creationId="{48D987E4-4975-478C-A03B-5B12227EB848}"/>
          </ac:cxnSpMkLst>
        </pc:cxnChg>
        <pc:cxnChg chg="add del mod">
          <ac:chgData name="Byrwec E" userId="c4f4fffb25c2baac" providerId="LiveId" clId="{4885A74B-98C7-4951-87DD-788B8868736E}" dt="2020-09-14T23:48:39.918" v="981" actId="478"/>
          <ac:cxnSpMkLst>
            <pc:docMk/>
            <pc:sldMk cId="2586954455" sldId="266"/>
            <ac:cxnSpMk id="30" creationId="{7046A982-EB04-4659-A2DD-A1AAA93CB42A}"/>
          </ac:cxnSpMkLst>
        </pc:cxnChg>
        <pc:cxnChg chg="add del mod">
          <ac:chgData name="Byrwec E" userId="c4f4fffb25c2baac" providerId="LiveId" clId="{4885A74B-98C7-4951-87DD-788B8868736E}" dt="2020-09-14T23:48:38.785" v="980" actId="478"/>
          <ac:cxnSpMkLst>
            <pc:docMk/>
            <pc:sldMk cId="2586954455" sldId="266"/>
            <ac:cxnSpMk id="33" creationId="{9B1C092A-CBF5-4C49-8883-450052041216}"/>
          </ac:cxnSpMkLst>
        </pc:cxnChg>
        <pc:cxnChg chg="add mod">
          <ac:chgData name="Byrwec E" userId="c4f4fffb25c2baac" providerId="LiveId" clId="{4885A74B-98C7-4951-87DD-788B8868736E}" dt="2020-09-15T18:44:02.430" v="2221" actId="1038"/>
          <ac:cxnSpMkLst>
            <pc:docMk/>
            <pc:sldMk cId="2586954455" sldId="266"/>
            <ac:cxnSpMk id="39" creationId="{B0F9050F-A627-4B01-9D57-16E51D7D7C68}"/>
          </ac:cxnSpMkLst>
        </pc:cxnChg>
        <pc:cxnChg chg="add mod">
          <ac:chgData name="Byrwec E" userId="c4f4fffb25c2baac" providerId="LiveId" clId="{4885A74B-98C7-4951-87DD-788B8868736E}" dt="2020-09-15T18:44:02.430" v="2221" actId="1038"/>
          <ac:cxnSpMkLst>
            <pc:docMk/>
            <pc:sldMk cId="2586954455" sldId="266"/>
            <ac:cxnSpMk id="42" creationId="{421F10C0-1907-4596-AE93-AF001B2185CB}"/>
          </ac:cxnSpMkLst>
        </pc:cxnChg>
        <pc:cxnChg chg="add mod">
          <ac:chgData name="Byrwec E" userId="c4f4fffb25c2baac" providerId="LiveId" clId="{4885A74B-98C7-4951-87DD-788B8868736E}" dt="2020-09-15T18:44:02.430" v="2221" actId="1038"/>
          <ac:cxnSpMkLst>
            <pc:docMk/>
            <pc:sldMk cId="2586954455" sldId="266"/>
            <ac:cxnSpMk id="44" creationId="{A1A1885E-EEC6-474D-A82E-88877847F17C}"/>
          </ac:cxnSpMkLst>
        </pc:cxnChg>
      </pc:sldChg>
      <pc:sldChg chg="addSp delSp modSp mod">
        <pc:chgData name="Byrwec E" userId="c4f4fffb25c2baac" providerId="LiveId" clId="{4885A74B-98C7-4951-87DD-788B8868736E}" dt="2020-09-15T00:11:18.455" v="1511" actId="22"/>
        <pc:sldMkLst>
          <pc:docMk/>
          <pc:sldMk cId="1213703402" sldId="267"/>
        </pc:sldMkLst>
        <pc:spChg chg="mod">
          <ac:chgData name="Byrwec E" userId="c4f4fffb25c2baac" providerId="LiveId" clId="{4885A74B-98C7-4951-87DD-788B8868736E}" dt="2020-09-15T00:00:57.644" v="1474" actId="20577"/>
          <ac:spMkLst>
            <pc:docMk/>
            <pc:sldMk cId="1213703402" sldId="267"/>
            <ac:spMk id="2" creationId="{5432CE5B-3693-4F2A-BC10-CF907D381CFF}"/>
          </ac:spMkLst>
        </pc:spChg>
        <pc:spChg chg="mod">
          <ac:chgData name="Byrwec E" userId="c4f4fffb25c2baac" providerId="LiveId" clId="{4885A74B-98C7-4951-87DD-788B8868736E}" dt="2020-09-15T00:00:25.100" v="1442" actId="20577"/>
          <ac:spMkLst>
            <pc:docMk/>
            <pc:sldMk cId="1213703402" sldId="267"/>
            <ac:spMk id="3" creationId="{AFCAABA0-5E2F-49E1-B23A-11D459F42C37}"/>
          </ac:spMkLst>
        </pc:spChg>
        <pc:picChg chg="del mod">
          <ac:chgData name="Byrwec E" userId="c4f4fffb25c2baac" providerId="LiveId" clId="{4885A74B-98C7-4951-87DD-788B8868736E}" dt="2020-09-15T00:01:41.659" v="1477" actId="478"/>
          <ac:picMkLst>
            <pc:docMk/>
            <pc:sldMk cId="1213703402" sldId="267"/>
            <ac:picMk id="5" creationId="{F4B1F24A-3B07-4709-8C77-96213AAE5CA0}"/>
          </ac:picMkLst>
        </pc:picChg>
        <pc:picChg chg="add">
          <ac:chgData name="Byrwec E" userId="c4f4fffb25c2baac" providerId="LiveId" clId="{4885A74B-98C7-4951-87DD-788B8868736E}" dt="2020-09-15T00:11:18.455" v="1511" actId="22"/>
          <ac:picMkLst>
            <pc:docMk/>
            <pc:sldMk cId="1213703402" sldId="267"/>
            <ac:picMk id="8" creationId="{9CDC0E49-1825-4B2A-89F0-D8312C8C650B}"/>
          </ac:picMkLst>
        </pc:picChg>
      </pc:sldChg>
      <pc:sldChg chg="addSp delSp modSp mod">
        <pc:chgData name="Byrwec E" userId="c4f4fffb25c2baac" providerId="LiveId" clId="{4885A74B-98C7-4951-87DD-788B8868736E}" dt="2020-09-15T00:11:02.692" v="1507" actId="22"/>
        <pc:sldMkLst>
          <pc:docMk/>
          <pc:sldMk cId="461381824" sldId="268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461381824" sldId="268"/>
            <ac:spMk id="2" creationId="{0CEA44B1-548B-4C21-897A-837E934EA402}"/>
          </ac:spMkLst>
        </pc:spChg>
        <pc:spChg chg="mod">
          <ac:chgData name="Byrwec E" userId="c4f4fffb25c2baac" providerId="LiveId" clId="{4885A74B-98C7-4951-87DD-788B8868736E}" dt="2020-09-14T23:29:48.413" v="493" actId="403"/>
          <ac:spMkLst>
            <pc:docMk/>
            <pc:sldMk cId="461381824" sldId="268"/>
            <ac:spMk id="3" creationId="{CDE5A56D-0D1B-4647-856A-9B83E1837853}"/>
          </ac:spMkLst>
        </pc:spChg>
        <pc:picChg chg="del mod">
          <ac:chgData name="Byrwec E" userId="c4f4fffb25c2baac" providerId="LiveId" clId="{4885A74B-98C7-4951-87DD-788B8868736E}" dt="2020-09-15T00:01:35.241" v="1475" actId="478"/>
          <ac:picMkLst>
            <pc:docMk/>
            <pc:sldMk cId="461381824" sldId="268"/>
            <ac:picMk id="5" creationId="{B0567B50-766F-473F-B1D2-8F1D15B8A471}"/>
          </ac:picMkLst>
        </pc:picChg>
        <pc:picChg chg="add del mod">
          <ac:chgData name="Byrwec E" userId="c4f4fffb25c2baac" providerId="LiveId" clId="{4885A74B-98C7-4951-87DD-788B8868736E}" dt="2020-09-15T00:11:00.758" v="1506" actId="478"/>
          <ac:picMkLst>
            <pc:docMk/>
            <pc:sldMk cId="461381824" sldId="268"/>
            <ac:picMk id="8" creationId="{E3D91A16-A963-4D96-B45F-593488335AB0}"/>
          </ac:picMkLst>
        </pc:picChg>
        <pc:picChg chg="add">
          <ac:chgData name="Byrwec E" userId="c4f4fffb25c2baac" providerId="LiveId" clId="{4885A74B-98C7-4951-87DD-788B8868736E}" dt="2020-09-15T00:11:02.692" v="1507" actId="22"/>
          <ac:picMkLst>
            <pc:docMk/>
            <pc:sldMk cId="461381824" sldId="268"/>
            <ac:picMk id="10" creationId="{A51DA5A1-BCD0-41D7-9381-62FE64643EEB}"/>
          </ac:picMkLst>
        </pc:picChg>
      </pc:sldChg>
      <pc:sldChg chg="addSp delSp modSp mod">
        <pc:chgData name="Byrwec E" userId="c4f4fffb25c2baac" providerId="LiveId" clId="{4885A74B-98C7-4951-87DD-788B8868736E}" dt="2020-09-15T00:11:16.627" v="1510" actId="22"/>
        <pc:sldMkLst>
          <pc:docMk/>
          <pc:sldMk cId="307838650" sldId="269"/>
        </pc:sldMkLst>
        <pc:spChg chg="mod">
          <ac:chgData name="Byrwec E" userId="c4f4fffb25c2baac" providerId="LiveId" clId="{4885A74B-98C7-4951-87DD-788B8868736E}" dt="2020-09-14T23:30:47.135" v="512" actId="20577"/>
          <ac:spMkLst>
            <pc:docMk/>
            <pc:sldMk cId="307838650" sldId="269"/>
            <ac:spMk id="2" creationId="{CC826DC9-CD22-45ED-AACB-CDD1D108631C}"/>
          </ac:spMkLst>
        </pc:spChg>
        <pc:spChg chg="mod">
          <ac:chgData name="Byrwec E" userId="c4f4fffb25c2baac" providerId="LiveId" clId="{4885A74B-98C7-4951-87DD-788B8868736E}" dt="2020-09-14T23:31:46.848" v="527" actId="6549"/>
          <ac:spMkLst>
            <pc:docMk/>
            <pc:sldMk cId="307838650" sldId="269"/>
            <ac:spMk id="3" creationId="{F4E42534-DBD7-4A43-A186-AC1D6D462E42}"/>
          </ac:spMkLst>
        </pc:spChg>
        <pc:picChg chg="del mod">
          <ac:chgData name="Byrwec E" userId="c4f4fffb25c2baac" providerId="LiveId" clId="{4885A74B-98C7-4951-87DD-788B8868736E}" dt="2020-09-15T00:01:39.177" v="1476" actId="478"/>
          <ac:picMkLst>
            <pc:docMk/>
            <pc:sldMk cId="307838650" sldId="269"/>
            <ac:picMk id="5" creationId="{BC6DA306-D168-4F7C-A796-14D20F972D41}"/>
          </ac:picMkLst>
        </pc:picChg>
        <pc:picChg chg="add">
          <ac:chgData name="Byrwec E" userId="c4f4fffb25c2baac" providerId="LiveId" clId="{4885A74B-98C7-4951-87DD-788B8868736E}" dt="2020-09-15T00:11:16.627" v="1510" actId="22"/>
          <ac:picMkLst>
            <pc:docMk/>
            <pc:sldMk cId="307838650" sldId="269"/>
            <ac:picMk id="8" creationId="{EC741737-7FAC-4B56-B60C-8565D60B67C1}"/>
          </ac:picMkLst>
        </pc:picChg>
      </pc:sldChg>
      <pc:sldChg chg="modSp del">
        <pc:chgData name="Byrwec E" userId="c4f4fffb25c2baac" providerId="LiveId" clId="{4885A74B-98C7-4951-87DD-788B8868736E}" dt="2020-09-14T23:55:18.484" v="1290" actId="47"/>
        <pc:sldMkLst>
          <pc:docMk/>
          <pc:sldMk cId="894211302" sldId="270"/>
        </pc:sldMkLst>
        <pc:spChg chg="mod">
          <ac:chgData name="Byrwec E" userId="c4f4fffb25c2baac" providerId="LiveId" clId="{4885A74B-98C7-4951-87DD-788B8868736E}" dt="2020-09-14T23:16:12.531" v="0"/>
          <ac:spMkLst>
            <pc:docMk/>
            <pc:sldMk cId="894211302" sldId="270"/>
            <ac:spMk id="2" creationId="{47FA0AA9-C4D3-4A66-BA8F-DF93AA2D65B4}"/>
          </ac:spMkLst>
        </pc:spChg>
        <pc:spChg chg="mod">
          <ac:chgData name="Byrwec E" userId="c4f4fffb25c2baac" providerId="LiveId" clId="{4885A74B-98C7-4951-87DD-788B8868736E}" dt="2020-09-14T23:16:12.531" v="0"/>
          <ac:spMkLst>
            <pc:docMk/>
            <pc:sldMk cId="894211302" sldId="270"/>
            <ac:spMk id="3" creationId="{C01705EB-9920-462A-94B6-84C260A43123}"/>
          </ac:spMkLst>
        </pc:spChg>
        <pc:picChg chg="mod">
          <ac:chgData name="Byrwec E" userId="c4f4fffb25c2baac" providerId="LiveId" clId="{4885A74B-98C7-4951-87DD-788B8868736E}" dt="2020-09-14T23:16:12.531" v="0"/>
          <ac:picMkLst>
            <pc:docMk/>
            <pc:sldMk cId="894211302" sldId="270"/>
            <ac:picMk id="5" creationId="{BD0A69B8-0BB5-43AF-A90E-22B6634CBDBC}"/>
          </ac:picMkLst>
        </pc:picChg>
      </pc:sldChg>
      <pc:sldMasterChg chg="modSp modSldLayout">
        <pc:chgData name="Byrwec E" userId="c4f4fffb25c2baac" providerId="LiveId" clId="{4885A74B-98C7-4951-87DD-788B8868736E}" dt="2020-09-14T23:16:12.531" v="0"/>
        <pc:sldMasterMkLst>
          <pc:docMk/>
          <pc:sldMasterMk cId="2495357130" sldId="2147483648"/>
        </pc:sldMasterMkLst>
        <pc:spChg chg="mod">
          <ac:chgData name="Byrwec E" userId="c4f4fffb25c2baac" providerId="LiveId" clId="{4885A74B-98C7-4951-87DD-788B8868736E}" dt="2020-09-14T23:16:12.531" v="0"/>
          <ac:spMkLst>
            <pc:docMk/>
            <pc:sldMasterMk cId="2495357130" sldId="2147483648"/>
            <ac:spMk id="2" creationId="{D6FEE6E2-DB67-4365-9A1F-55D9C3A27974}"/>
          </ac:spMkLst>
        </pc:spChg>
        <pc:spChg chg="mod">
          <ac:chgData name="Byrwec E" userId="c4f4fffb25c2baac" providerId="LiveId" clId="{4885A74B-98C7-4951-87DD-788B8868736E}" dt="2020-09-14T23:16:12.531" v="0"/>
          <ac:spMkLst>
            <pc:docMk/>
            <pc:sldMasterMk cId="2495357130" sldId="2147483648"/>
            <ac:spMk id="3" creationId="{096E5CE7-3756-4161-B7C6-92379FE89ECA}"/>
          </ac:spMkLst>
        </pc:spChg>
        <pc:spChg chg="mod">
          <ac:chgData name="Byrwec E" userId="c4f4fffb25c2baac" providerId="LiveId" clId="{4885A74B-98C7-4951-87DD-788B8868736E}" dt="2020-09-14T23:16:12.531" v="0"/>
          <ac:spMkLst>
            <pc:docMk/>
            <pc:sldMasterMk cId="2495357130" sldId="2147483648"/>
            <ac:spMk id="4" creationId="{85411C90-924D-4EBE-90B8-2EAEC875B1A4}"/>
          </ac:spMkLst>
        </pc:spChg>
        <pc:spChg chg="mod">
          <ac:chgData name="Byrwec E" userId="c4f4fffb25c2baac" providerId="LiveId" clId="{4885A74B-98C7-4951-87DD-788B8868736E}" dt="2020-09-14T23:16:12.531" v="0"/>
          <ac:spMkLst>
            <pc:docMk/>
            <pc:sldMasterMk cId="2495357130" sldId="2147483648"/>
            <ac:spMk id="5" creationId="{60D3349F-D9FB-4066-A0DB-9FAECA77A3F4}"/>
          </ac:spMkLst>
        </pc:spChg>
        <pc:spChg chg="mod">
          <ac:chgData name="Byrwec E" userId="c4f4fffb25c2baac" providerId="LiveId" clId="{4885A74B-98C7-4951-87DD-788B8868736E}" dt="2020-09-14T23:16:12.531" v="0"/>
          <ac:spMkLst>
            <pc:docMk/>
            <pc:sldMasterMk cId="2495357130" sldId="2147483648"/>
            <ac:spMk id="6" creationId="{4FA42892-7610-4C5A-B009-446B9FA651F5}"/>
          </ac:spMkLst>
        </pc:spChg>
        <pc:sldLayoutChg chg="modSp">
          <pc:chgData name="Byrwec E" userId="c4f4fffb25c2baac" providerId="LiveId" clId="{4885A74B-98C7-4951-87DD-788B8868736E}" dt="2020-09-14T23:16:12.531" v="0"/>
          <pc:sldLayoutMkLst>
            <pc:docMk/>
            <pc:sldMasterMk cId="2495357130" sldId="2147483648"/>
            <pc:sldLayoutMk cId="2954202201" sldId="2147483649"/>
          </pc:sldLayoutMkLst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2954202201" sldId="2147483649"/>
              <ac:spMk id="2" creationId="{C80D2941-2399-4157-AEB6-5317FF07172A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2954202201" sldId="2147483649"/>
              <ac:spMk id="3" creationId="{CAD0F023-4767-49A1-A937-8FD8C130F330}"/>
            </ac:spMkLst>
          </pc:spChg>
        </pc:sldLayoutChg>
        <pc:sldLayoutChg chg="modSp">
          <pc:chgData name="Byrwec E" userId="c4f4fffb25c2baac" providerId="LiveId" clId="{4885A74B-98C7-4951-87DD-788B8868736E}" dt="2020-09-14T23:16:12.531" v="0"/>
          <pc:sldLayoutMkLst>
            <pc:docMk/>
            <pc:sldMasterMk cId="2495357130" sldId="2147483648"/>
            <pc:sldLayoutMk cId="3351725106" sldId="2147483651"/>
          </pc:sldLayoutMkLst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3351725106" sldId="2147483651"/>
              <ac:spMk id="2" creationId="{BB5D4F7C-32CF-4E72-9057-B62723FAB0EC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3351725106" sldId="2147483651"/>
              <ac:spMk id="3" creationId="{0A8B71F4-191F-41EE-BF73-B48BD9DC93AF}"/>
            </ac:spMkLst>
          </pc:spChg>
        </pc:sldLayoutChg>
        <pc:sldLayoutChg chg="modSp">
          <pc:chgData name="Byrwec E" userId="c4f4fffb25c2baac" providerId="LiveId" clId="{4885A74B-98C7-4951-87DD-788B8868736E}" dt="2020-09-14T23:16:12.531" v="0"/>
          <pc:sldLayoutMkLst>
            <pc:docMk/>
            <pc:sldMasterMk cId="2495357130" sldId="2147483648"/>
            <pc:sldLayoutMk cId="2644989419" sldId="2147483652"/>
          </pc:sldLayoutMkLst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2644989419" sldId="2147483652"/>
              <ac:spMk id="3" creationId="{DEA9F754-3BF6-4963-9BC5-8F0A08C01788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2644989419" sldId="2147483652"/>
              <ac:spMk id="4" creationId="{64C69D17-640E-4B5D-9723-B77903B76714}"/>
            </ac:spMkLst>
          </pc:spChg>
        </pc:sldLayoutChg>
        <pc:sldLayoutChg chg="modSp">
          <pc:chgData name="Byrwec E" userId="c4f4fffb25c2baac" providerId="LiveId" clId="{4885A74B-98C7-4951-87DD-788B8868736E}" dt="2020-09-14T23:16:12.531" v="0"/>
          <pc:sldLayoutMkLst>
            <pc:docMk/>
            <pc:sldMasterMk cId="2495357130" sldId="2147483648"/>
            <pc:sldLayoutMk cId="1646736054" sldId="2147483653"/>
          </pc:sldLayoutMkLst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1646736054" sldId="2147483653"/>
              <ac:spMk id="2" creationId="{342E589D-44EB-4BFF-9917-C9FE381F240A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1646736054" sldId="2147483653"/>
              <ac:spMk id="3" creationId="{A6082669-67C5-400C-9BA9-37BE3AC2E748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1646736054" sldId="2147483653"/>
              <ac:spMk id="4" creationId="{02382531-3F48-416E-83A9-6D18930726BB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1646736054" sldId="2147483653"/>
              <ac:spMk id="5" creationId="{F75291BB-51EE-4C87-AB61-136C17F0313B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1646736054" sldId="2147483653"/>
              <ac:spMk id="6" creationId="{675231D0-E34F-4AFC-9C0C-1B7B8B99AC06}"/>
            </ac:spMkLst>
          </pc:spChg>
        </pc:sldLayoutChg>
        <pc:sldLayoutChg chg="modSp">
          <pc:chgData name="Byrwec E" userId="c4f4fffb25c2baac" providerId="LiveId" clId="{4885A74B-98C7-4951-87DD-788B8868736E}" dt="2020-09-14T23:16:12.531" v="0"/>
          <pc:sldLayoutMkLst>
            <pc:docMk/>
            <pc:sldMasterMk cId="2495357130" sldId="2147483648"/>
            <pc:sldLayoutMk cId="4072180143" sldId="2147483656"/>
          </pc:sldLayoutMkLst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4072180143" sldId="2147483656"/>
              <ac:spMk id="2" creationId="{9F72C70D-005F-4FFD-A98F-ED7F7CCFEB71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4072180143" sldId="2147483656"/>
              <ac:spMk id="3" creationId="{578DA6A9-5408-476E-94CF-D597A792E16D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4072180143" sldId="2147483656"/>
              <ac:spMk id="4" creationId="{6B391A68-FB82-4C70-9339-B6BCB6A8945A}"/>
            </ac:spMkLst>
          </pc:spChg>
        </pc:sldLayoutChg>
        <pc:sldLayoutChg chg="modSp">
          <pc:chgData name="Byrwec E" userId="c4f4fffb25c2baac" providerId="LiveId" clId="{4885A74B-98C7-4951-87DD-788B8868736E}" dt="2020-09-14T23:16:12.531" v="0"/>
          <pc:sldLayoutMkLst>
            <pc:docMk/>
            <pc:sldMasterMk cId="2495357130" sldId="2147483648"/>
            <pc:sldLayoutMk cId="3238531060" sldId="2147483657"/>
          </pc:sldLayoutMkLst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3238531060" sldId="2147483657"/>
              <ac:spMk id="2" creationId="{4B1D40C9-0FCC-4BD9-9DB4-9C8A29B23F1E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3238531060" sldId="2147483657"/>
              <ac:spMk id="3" creationId="{E0B615F6-A255-4E65-A119-28D2A69EE600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3238531060" sldId="2147483657"/>
              <ac:spMk id="4" creationId="{718A8B39-BF4C-42C7-8828-D6D5E89636A5}"/>
            </ac:spMkLst>
          </pc:spChg>
        </pc:sldLayoutChg>
        <pc:sldLayoutChg chg="modSp">
          <pc:chgData name="Byrwec E" userId="c4f4fffb25c2baac" providerId="LiveId" clId="{4885A74B-98C7-4951-87DD-788B8868736E}" dt="2020-09-14T23:16:12.531" v="0"/>
          <pc:sldLayoutMkLst>
            <pc:docMk/>
            <pc:sldMasterMk cId="2495357130" sldId="2147483648"/>
            <pc:sldLayoutMk cId="695322766" sldId="2147483659"/>
          </pc:sldLayoutMkLst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695322766" sldId="2147483659"/>
              <ac:spMk id="2" creationId="{979D592B-F9AA-441F-9C37-6A864D986258}"/>
            </ac:spMkLst>
          </pc:spChg>
          <pc:spChg chg="mod">
            <ac:chgData name="Byrwec E" userId="c4f4fffb25c2baac" providerId="LiveId" clId="{4885A74B-98C7-4951-87DD-788B8868736E}" dt="2020-09-14T23:16:12.531" v="0"/>
            <ac:spMkLst>
              <pc:docMk/>
              <pc:sldMasterMk cId="2495357130" sldId="2147483648"/>
              <pc:sldLayoutMk cId="695322766" sldId="2147483659"/>
              <ac:spMk id="3" creationId="{0862A256-751B-4A6F-BE7C-02FF7D9443FD}"/>
            </ac:spMkLst>
          </pc:spChg>
        </pc:sldLayoutChg>
      </pc:sldMasterChg>
      <pc:sldMasterChg chg="modSp mod modSldLayout">
        <pc:chgData name="Byrwec E" userId="c4f4fffb25c2baac" providerId="LiveId" clId="{4885A74B-98C7-4951-87DD-788B8868736E}" dt="2020-09-15T00:06:37.293" v="1501" actId="20577"/>
        <pc:sldMasterMkLst>
          <pc:docMk/>
          <pc:sldMasterMk cId="1231611384" sldId="2147483660"/>
        </pc:sldMasterMkLst>
        <pc:spChg chg="mod">
          <ac:chgData name="Byrwec E" userId="c4f4fffb25c2baac" providerId="LiveId" clId="{4885A74B-98C7-4951-87DD-788B8868736E}" dt="2020-09-15T00:06:37.293" v="1501" actId="20577"/>
          <ac:spMkLst>
            <pc:docMk/>
            <pc:sldMasterMk cId="1231611384" sldId="2147483660"/>
            <ac:spMk id="5" creationId="{00000000-0000-0000-0000-000000000000}"/>
          </ac:spMkLst>
        </pc:spChg>
        <pc:sldLayoutChg chg="modSp">
          <pc:chgData name="Byrwec E" userId="c4f4fffb25c2baac" providerId="LiveId" clId="{4885A74B-98C7-4951-87DD-788B8868736E}" dt="2020-09-15T00:03:52.385" v="1500" actId="403"/>
          <pc:sldLayoutMkLst>
            <pc:docMk/>
            <pc:sldMasterMk cId="1231611384" sldId="2147483660"/>
            <pc:sldLayoutMk cId="806972009" sldId="2147483661"/>
          </pc:sldLayoutMkLst>
          <pc:spChg chg="mod">
            <ac:chgData name="Byrwec E" userId="c4f4fffb25c2baac" providerId="LiveId" clId="{4885A74B-98C7-4951-87DD-788B8868736E}" dt="2020-09-15T00:03:52.385" v="1500" actId="403"/>
            <ac:spMkLst>
              <pc:docMk/>
              <pc:sldMasterMk cId="1231611384" sldId="2147483660"/>
              <pc:sldLayoutMk cId="806972009" sldId="2147483661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39C91-E27A-4761-8D3C-42991FE404D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2897-4C4C-4506-AD84-6C6FB911B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1AE-DEED-4DE0-87BA-6E2FB9FE3E14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697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1F9-522B-4AE8-89E6-CAF2D5EB5473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9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159C-96F3-4190-8A2B-342DDFBB4DBF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7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913F-4A07-44A7-806E-55EFA834059D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7F9B-D7AB-4D99-B8D4-5BB83E5204CA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41E9-AC91-46DB-B46D-5368C4A1A868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E9E2-AE2D-4FD4-92C9-6FC4BF171840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F6F-9847-4AD3-A932-8AD8BAF0ADE0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CC83-14A2-457D-AC61-EDCC282F4F7D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0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043A-AEEC-47E2-8852-EA25BA76781D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685-5BD9-4B52-BED9-E2CE06A3FDFB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4C77-83CB-4335-8F0C-B93896C34457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B6A0-61FE-4047-8978-7BD3F8CD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84F5-508B-4923-8434-13044096F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To Redistricting Task Force</a:t>
            </a:r>
            <a:br>
              <a:rPr lang="en-US" dirty="0"/>
            </a:br>
            <a:r>
              <a:rPr lang="en-US" dirty="0"/>
              <a:t>On Citizen Participation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670C67-CEAB-4A10-990A-93377BDF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09" y="3489722"/>
            <a:ext cx="3534462" cy="1988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7CC6A-6192-4694-917D-9E6C4210FACA}"/>
              </a:ext>
            </a:extLst>
          </p:cNvPr>
          <p:cNvSpPr txBox="1"/>
          <p:nvPr/>
        </p:nvSpPr>
        <p:spPr>
          <a:xfrm>
            <a:off x="3280095" y="5796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99D49-E228-442B-8DB4-4F355016039C}"/>
              </a:ext>
            </a:extLst>
          </p:cNvPr>
          <p:cNvSpPr txBox="1"/>
          <p:nvPr/>
        </p:nvSpPr>
        <p:spPr>
          <a:xfrm>
            <a:off x="3530048" y="5294049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 17, 2020</a:t>
            </a:r>
          </a:p>
        </p:txBody>
      </p:sp>
    </p:spTree>
    <p:extLst>
      <p:ext uri="{BB962C8B-B14F-4D97-AF65-F5344CB8AC3E}">
        <p14:creationId xmlns:p14="http://schemas.microsoft.com/office/powerpoint/2010/main" val="87907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47F8-C0A7-4045-8F2C-79D4EC99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3 Based On Citizen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B5CC2-3E99-4098-BA25-A12F5BB11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292" y="2641607"/>
            <a:ext cx="2587499" cy="246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C2D81-9EE5-4BEA-B603-E158DAFA3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497" y="2635504"/>
            <a:ext cx="2560320" cy="2590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64740-6917-43B6-95C7-ED82405F530B}"/>
              </a:ext>
            </a:extLst>
          </p:cNvPr>
          <p:cNvSpPr txBox="1"/>
          <p:nvPr/>
        </p:nvSpPr>
        <p:spPr>
          <a:xfrm>
            <a:off x="3716669" y="2212523"/>
            <a:ext cx="19119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Citizen Input Plan (2012)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47213-FCD4-4173-B73C-BBDE1A165E46}"/>
              </a:ext>
            </a:extLst>
          </p:cNvPr>
          <p:cNvSpPr txBox="1"/>
          <p:nvPr/>
        </p:nvSpPr>
        <p:spPr>
          <a:xfrm>
            <a:off x="6792101" y="2216441"/>
            <a:ext cx="1389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Current District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51A829-C9D7-47E2-B5CE-98550A3B24F0}"/>
              </a:ext>
            </a:extLst>
          </p:cNvPr>
          <p:cNvSpPr/>
          <p:nvPr/>
        </p:nvSpPr>
        <p:spPr>
          <a:xfrm>
            <a:off x="3825144" y="4217903"/>
            <a:ext cx="748902" cy="942825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CB1C07-B80B-4619-8400-193499BB7D63}"/>
              </a:ext>
            </a:extLst>
          </p:cNvPr>
          <p:cNvSpPr/>
          <p:nvPr/>
        </p:nvSpPr>
        <p:spPr>
          <a:xfrm rot="1662969">
            <a:off x="4880692" y="3951976"/>
            <a:ext cx="629182" cy="1033769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88D79-CDD8-473F-8173-B2FB6CD252D2}"/>
              </a:ext>
            </a:extLst>
          </p:cNvPr>
          <p:cNvSpPr txBox="1"/>
          <p:nvPr/>
        </p:nvSpPr>
        <p:spPr>
          <a:xfrm>
            <a:off x="5792388" y="5018014"/>
            <a:ext cx="14314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Staff Adjustments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E063C6-09F0-4841-AD1F-674BD0C9C79E}"/>
              </a:ext>
            </a:extLst>
          </p:cNvPr>
          <p:cNvSpPr/>
          <p:nvPr/>
        </p:nvSpPr>
        <p:spPr>
          <a:xfrm>
            <a:off x="5301073" y="3641249"/>
            <a:ext cx="304009" cy="310604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D6771E-E8AF-4D8A-898D-FFC973C2FB78}"/>
              </a:ext>
            </a:extLst>
          </p:cNvPr>
          <p:cNvSpPr/>
          <p:nvPr/>
        </p:nvSpPr>
        <p:spPr>
          <a:xfrm>
            <a:off x="6706604" y="4200782"/>
            <a:ext cx="677470" cy="900033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987906-3D50-4C4C-AD23-F2EE07359288}"/>
              </a:ext>
            </a:extLst>
          </p:cNvPr>
          <p:cNvSpPr/>
          <p:nvPr/>
        </p:nvSpPr>
        <p:spPr>
          <a:xfrm rot="1662969">
            <a:off x="7750186" y="3940463"/>
            <a:ext cx="614399" cy="1046619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0B13A2-3496-48D6-BA5F-A2DFB8E06F6F}"/>
              </a:ext>
            </a:extLst>
          </p:cNvPr>
          <p:cNvSpPr/>
          <p:nvPr/>
        </p:nvSpPr>
        <p:spPr>
          <a:xfrm>
            <a:off x="8071914" y="3577634"/>
            <a:ext cx="286885" cy="308528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F9050F-A627-4B01-9D57-16E51D7D7C68}"/>
              </a:ext>
            </a:extLst>
          </p:cNvPr>
          <p:cNvCxnSpPr>
            <a:cxnSpLocks/>
          </p:cNvCxnSpPr>
          <p:nvPr/>
        </p:nvCxnSpPr>
        <p:spPr>
          <a:xfrm flipV="1">
            <a:off x="5565393" y="4135244"/>
            <a:ext cx="2318229" cy="24966"/>
          </a:xfrm>
          <a:prstGeom prst="straightConnector1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1F10C0-1907-4596-AE93-AF001B2185CB}"/>
              </a:ext>
            </a:extLst>
          </p:cNvPr>
          <p:cNvCxnSpPr>
            <a:cxnSpLocks/>
          </p:cNvCxnSpPr>
          <p:nvPr/>
        </p:nvCxnSpPr>
        <p:spPr>
          <a:xfrm>
            <a:off x="4518391" y="4893241"/>
            <a:ext cx="2237352" cy="0"/>
          </a:xfrm>
          <a:prstGeom prst="straightConnector1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A1885E-EEC6-474D-A82E-88877847F17C}"/>
              </a:ext>
            </a:extLst>
          </p:cNvPr>
          <p:cNvCxnSpPr>
            <a:cxnSpLocks/>
          </p:cNvCxnSpPr>
          <p:nvPr/>
        </p:nvCxnSpPr>
        <p:spPr>
          <a:xfrm flipV="1">
            <a:off x="5637067" y="3734162"/>
            <a:ext cx="2420318" cy="15161"/>
          </a:xfrm>
          <a:prstGeom prst="straightConnector1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99D033F1-1011-4F5B-8E6C-8F44DBC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10</a:t>
            </a:fld>
            <a:endParaRPr lang="en-US"/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35C504B8-56C3-43BA-A434-EC9C15BE52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BC44A4-918E-4467-BA96-F406876E3F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727" y="2634783"/>
            <a:ext cx="2582176" cy="2560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15A2A9-C7F6-4D71-BDE9-855D053D2B0B}"/>
              </a:ext>
            </a:extLst>
          </p:cNvPr>
          <p:cNvSpPr txBox="1"/>
          <p:nvPr/>
        </p:nvSpPr>
        <p:spPr>
          <a:xfrm>
            <a:off x="490294" y="2216441"/>
            <a:ext cx="23564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Previous District 3 (2003-2013)</a:t>
            </a:r>
          </a:p>
        </p:txBody>
      </p:sp>
    </p:spTree>
    <p:extLst>
      <p:ext uri="{BB962C8B-B14F-4D97-AF65-F5344CB8AC3E}">
        <p14:creationId xmlns:p14="http://schemas.microsoft.com/office/powerpoint/2010/main" val="25869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56B2-8D4E-41C6-B594-812FBD77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Plans Submitted By Citizens (2012)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8DAF3-38EE-47A8-B56D-290654284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659223"/>
            <a:ext cx="2647456" cy="1988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DCA88-2797-41BE-B2F0-45307E247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790" y="2659223"/>
            <a:ext cx="2647456" cy="1988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C5EC8-CEDB-4A32-BC7C-1CA682473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195" y="2659223"/>
            <a:ext cx="2647456" cy="19888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D58B9-0DBA-4F17-A8E1-8B348614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B757034-22BC-4275-9620-EC502002CD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56B2-8D4E-41C6-B594-812FBD77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Plans Submitted By Citizens (2012)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B7410-5DD7-418B-A787-E495A5389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15" y="2662726"/>
            <a:ext cx="2647456" cy="1988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7EC0C-A549-4D91-9F49-72D915223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9971" y="2662726"/>
            <a:ext cx="2647456" cy="1988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9DEDD5-679B-407F-9DE7-FE0DCE6955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427" y="2648729"/>
            <a:ext cx="2647456" cy="19888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D673B-6EC7-40B5-848B-254CF242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A52829-58D4-4CD2-A427-CF9D7E5686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56B2-8D4E-41C6-B594-812FBD77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Plans Submitted By Citizens (2012)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8ADA5-F938-4DD9-80CD-A4E3F0C0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49" y="2669716"/>
            <a:ext cx="2647455" cy="1988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512D2-AEBA-4197-997E-8BF426C58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2108" y="2669716"/>
            <a:ext cx="2647455" cy="1988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FDFD28-01E1-476F-8D17-81DACF558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563" y="2655719"/>
            <a:ext cx="2647456" cy="19888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156C0-5181-4301-8002-50D3F2CD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A200353-FD32-4DD3-8B3A-5BCFC99C16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5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70CA-4060-4598-A7FC-5CB54703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Fort Worth Council Districts</a:t>
            </a:r>
          </a:p>
        </p:txBody>
      </p:sp>
      <p:pic>
        <p:nvPicPr>
          <p:cNvPr id="9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1913D28-F86B-4346-BE59-01B78DE16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588" y="2456943"/>
            <a:ext cx="3121091" cy="38210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11E6-BC6E-4D18-95B7-BB936D9D1781}"/>
              </a:ext>
            </a:extLst>
          </p:cNvPr>
          <p:cNvSpPr/>
          <p:nvPr/>
        </p:nvSpPr>
        <p:spPr>
          <a:xfrm>
            <a:off x="7415870" y="5383026"/>
            <a:ext cx="419878" cy="468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6CE5BD-672B-4300-8CEE-E3501B0EB1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3B340FF-7AF4-439D-95F6-497A5F4F77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90" y="2804915"/>
            <a:ext cx="3112316" cy="3280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F67E5-E716-48EA-9332-96248EA6CB9F}"/>
              </a:ext>
            </a:extLst>
          </p:cNvPr>
          <p:cNvSpPr txBox="1"/>
          <p:nvPr/>
        </p:nvSpPr>
        <p:spPr>
          <a:xfrm>
            <a:off x="1180995" y="1974943"/>
            <a:ext cx="274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2003-2013 Council Districts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80F97-EA3F-4109-853D-38B747DB28D2}"/>
              </a:ext>
            </a:extLst>
          </p:cNvPr>
          <p:cNvSpPr txBox="1"/>
          <p:nvPr/>
        </p:nvSpPr>
        <p:spPr>
          <a:xfrm>
            <a:off x="5376994" y="1974943"/>
            <a:ext cx="245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Council Districts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DCA45D-780B-4C2E-ADCB-0F27504F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44B1-548B-4C21-897A-837E934E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2011-12 Redistricting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A56D-0D1B-4647-856A-9B83E1837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City staff held citywide public meetings to solicit inputs and train citizens in use of mapping software</a:t>
            </a:r>
          </a:p>
          <a:p>
            <a:endParaRPr lang="en-US" sz="2400" dirty="0"/>
          </a:p>
          <a:p>
            <a:r>
              <a:rPr lang="en-US" sz="2400" dirty="0"/>
              <a:t>Citizens submitted written comments and formal plans</a:t>
            </a:r>
          </a:p>
          <a:p>
            <a:pPr lvl="1"/>
            <a:r>
              <a:rPr lang="en-US" sz="2000" dirty="0"/>
              <a:t>Formal citizen involvement ended there</a:t>
            </a:r>
          </a:p>
          <a:p>
            <a:endParaRPr lang="en-US" sz="2400" dirty="0"/>
          </a:p>
          <a:p>
            <a:r>
              <a:rPr lang="en-US" sz="2400" dirty="0"/>
              <a:t>Staff incorporated citizen and council inputs into a single integrated plan</a:t>
            </a:r>
          </a:p>
          <a:p>
            <a:endParaRPr lang="en-US" sz="2400" dirty="0"/>
          </a:p>
          <a:p>
            <a:r>
              <a:rPr lang="en-US" sz="2400" dirty="0"/>
              <a:t>Final district plan submitted to DOJ for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C224-D144-4A80-A238-9D98EB26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1DA5A1-BCD0-41D7-9381-62FE64643E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C22B-8833-4CD8-923E-9717F495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Citizens Submitted Plans in 2012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796655-C5F4-4EF4-AF91-FC16CA62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Citizen input solicited in 2012-13 Redistricting Cycle</a:t>
            </a:r>
          </a:p>
          <a:p>
            <a:pPr lvl="1"/>
            <a:r>
              <a:rPr lang="en-US" sz="2000" dirty="0"/>
              <a:t>First time that citizen-drawn plans were used</a:t>
            </a:r>
          </a:p>
          <a:p>
            <a:pPr lvl="1"/>
            <a:r>
              <a:rPr lang="en-US" sz="2000" dirty="0"/>
              <a:t>Maps drawn using commercial software used by City</a:t>
            </a:r>
          </a:p>
          <a:p>
            <a:endParaRPr lang="en-US" sz="2400" dirty="0"/>
          </a:p>
          <a:p>
            <a:r>
              <a:rPr lang="en-US" sz="2400" dirty="0"/>
              <a:t>9 plans submitted by individuals and area groups</a:t>
            </a:r>
          </a:p>
          <a:p>
            <a:pPr lvl="1"/>
            <a:r>
              <a:rPr lang="en-US" sz="2000" dirty="0"/>
              <a:t>1 plan from member of City Engineering Staff</a:t>
            </a:r>
          </a:p>
          <a:p>
            <a:pPr lvl="1"/>
            <a:r>
              <a:rPr lang="en-US" sz="2000" dirty="0"/>
              <a:t>2 plans from Eastside residents serving on Zoning Commission</a:t>
            </a:r>
          </a:p>
          <a:p>
            <a:pPr lvl="1"/>
            <a:r>
              <a:rPr lang="en-US" sz="2000" dirty="0"/>
              <a:t>3 plans from United Hispanic Council</a:t>
            </a:r>
          </a:p>
          <a:p>
            <a:pPr lvl="1"/>
            <a:r>
              <a:rPr lang="en-US" sz="2000" dirty="0"/>
              <a:t>1 plan from Alliance Texas real estate executive</a:t>
            </a:r>
          </a:p>
          <a:p>
            <a:pPr lvl="1"/>
            <a:r>
              <a:rPr lang="en-US" sz="2000" dirty="0"/>
              <a:t>1 plan from North Fort Worth Alliance NA</a:t>
            </a:r>
          </a:p>
          <a:p>
            <a:pPr lvl="1"/>
            <a:r>
              <a:rPr lang="en-US" sz="2000" dirty="0"/>
              <a:t>1 plan from Stop Six Sunrise Edition NA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3B56A-B145-41B0-8A81-121D416F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14DF79-E286-4EB9-B849-70B62423F2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3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FEF1-17A8-44DB-9476-98F0A8E9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4 Based On Citizen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7F316-B1EF-4219-8FFF-826AC3C6A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316" y="2392476"/>
            <a:ext cx="2141376" cy="3273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5A2A6-C724-442C-9BDF-FE804E83E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949" y="2377017"/>
            <a:ext cx="1971092" cy="32734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2E1DF8-B239-4703-8B1A-3D6A18F9DE5D}"/>
              </a:ext>
            </a:extLst>
          </p:cNvPr>
          <p:cNvSpPr txBox="1"/>
          <p:nvPr/>
        </p:nvSpPr>
        <p:spPr>
          <a:xfrm>
            <a:off x="6792101" y="2060004"/>
            <a:ext cx="1389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Current District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682BC-0518-4EFB-818B-F073C6E49800}"/>
              </a:ext>
            </a:extLst>
          </p:cNvPr>
          <p:cNvSpPr txBox="1"/>
          <p:nvPr/>
        </p:nvSpPr>
        <p:spPr>
          <a:xfrm>
            <a:off x="4012005" y="2059719"/>
            <a:ext cx="19119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Citizen Input Plan (2012)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A7FFA8-87DF-49AB-B015-DCF53D7B5080}"/>
              </a:ext>
            </a:extLst>
          </p:cNvPr>
          <p:cNvSpPr/>
          <p:nvPr/>
        </p:nvSpPr>
        <p:spPr>
          <a:xfrm>
            <a:off x="4194791" y="3936313"/>
            <a:ext cx="377890" cy="1007707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D5E266-6F78-436E-946F-15F83563052B}"/>
              </a:ext>
            </a:extLst>
          </p:cNvPr>
          <p:cNvSpPr/>
          <p:nvPr/>
        </p:nvSpPr>
        <p:spPr>
          <a:xfrm>
            <a:off x="4157383" y="2441002"/>
            <a:ext cx="435929" cy="429672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7DAA0-C14A-4E89-BE72-CAF971C0518C}"/>
              </a:ext>
            </a:extLst>
          </p:cNvPr>
          <p:cNvSpPr txBox="1"/>
          <p:nvPr/>
        </p:nvSpPr>
        <p:spPr>
          <a:xfrm>
            <a:off x="5176184" y="2465775"/>
            <a:ext cx="14314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Staff Adjustments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7EEE99-00BA-43A1-8B53-F722D664990D}"/>
              </a:ext>
            </a:extLst>
          </p:cNvPr>
          <p:cNvSpPr/>
          <p:nvPr/>
        </p:nvSpPr>
        <p:spPr>
          <a:xfrm>
            <a:off x="6712382" y="2459275"/>
            <a:ext cx="435929" cy="429672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C38B54-14BA-4FF2-8CCD-D9CE46106944}"/>
              </a:ext>
            </a:extLst>
          </p:cNvPr>
          <p:cNvSpPr/>
          <p:nvPr/>
        </p:nvSpPr>
        <p:spPr>
          <a:xfrm>
            <a:off x="6721787" y="4029420"/>
            <a:ext cx="377890" cy="1007707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F4F07-3BFB-4B0A-BE7D-828C4DE54B21}"/>
              </a:ext>
            </a:extLst>
          </p:cNvPr>
          <p:cNvCxnSpPr>
            <a:cxnSpLocks/>
          </p:cNvCxnSpPr>
          <p:nvPr/>
        </p:nvCxnSpPr>
        <p:spPr>
          <a:xfrm>
            <a:off x="4612614" y="2766344"/>
            <a:ext cx="2099768" cy="0"/>
          </a:xfrm>
          <a:prstGeom prst="straightConnector1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2CE349-9AA0-439A-B345-9790956F50ED}"/>
              </a:ext>
            </a:extLst>
          </p:cNvPr>
          <p:cNvCxnSpPr>
            <a:cxnSpLocks/>
          </p:cNvCxnSpPr>
          <p:nvPr/>
        </p:nvCxnSpPr>
        <p:spPr>
          <a:xfrm>
            <a:off x="4612614" y="4386863"/>
            <a:ext cx="2099768" cy="0"/>
          </a:xfrm>
          <a:prstGeom prst="straightConnector1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AC28C-C0FC-4610-AB6E-F4E23821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A6A5662-4185-45F0-A509-C7FD00B350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C897B5-8855-4483-9F43-42C0CD81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42" y="2465775"/>
            <a:ext cx="2650640" cy="32005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CC55CE-8F36-4A76-82E8-126F178D5B7B}"/>
              </a:ext>
            </a:extLst>
          </p:cNvPr>
          <p:cNvSpPr txBox="1"/>
          <p:nvPr/>
        </p:nvSpPr>
        <p:spPr>
          <a:xfrm>
            <a:off x="1044387" y="2059719"/>
            <a:ext cx="21801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Previous District 4 (2003-13)</a:t>
            </a:r>
          </a:p>
        </p:txBody>
      </p:sp>
    </p:spTree>
    <p:extLst>
      <p:ext uri="{BB962C8B-B14F-4D97-AF65-F5344CB8AC3E}">
        <p14:creationId xmlns:p14="http://schemas.microsoft.com/office/powerpoint/2010/main" val="6051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6DC9-CD22-45ED-AACB-CDD1D108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Lessons Learned From Last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2534-DBD7-4A43-A186-AC1D6D462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 citizen plans received more weight than others</a:t>
            </a:r>
          </a:p>
          <a:p>
            <a:r>
              <a:rPr lang="en-US" sz="2400" dirty="0"/>
              <a:t>Citizen plans represented many neighborhoods and communities of interest but not comprehensively</a:t>
            </a:r>
          </a:p>
          <a:p>
            <a:pPr lvl="1"/>
            <a:r>
              <a:rPr lang="en-US" sz="2000" dirty="0"/>
              <a:t>No participation by Westside or Southside residents</a:t>
            </a:r>
          </a:p>
          <a:p>
            <a:pPr lvl="1"/>
            <a:r>
              <a:rPr lang="en-US" sz="2000" dirty="0"/>
              <a:t>Need more proactive effort to broaden representation</a:t>
            </a:r>
          </a:p>
          <a:p>
            <a:r>
              <a:rPr lang="en-US" sz="2400" dirty="0"/>
              <a:t>Citizen involvement ended with submittal of plans</a:t>
            </a:r>
          </a:p>
          <a:p>
            <a:pPr lvl="1"/>
            <a:r>
              <a:rPr lang="en-US" sz="2000" dirty="0"/>
              <a:t>No opportunity to participate in drafting of integrated plan</a:t>
            </a:r>
          </a:p>
          <a:p>
            <a:pPr lvl="1"/>
            <a:r>
              <a:rPr lang="en-US" sz="2000" dirty="0"/>
              <a:t>Some dissatisfaction was expressed by citizens during public comments to draft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0E456-C04D-46B8-89C8-F4773D1C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C741737-7FAC-4B56-B60C-8565D60B67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CE5B-3693-4F2A-BC10-CF907D38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Improve Citizen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ABA0-5E2F-49E1-B23A-11D459F42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Ensure more inclusive representation of neighborhoods and communities of interest</a:t>
            </a:r>
          </a:p>
          <a:p>
            <a:r>
              <a:rPr lang="en-US" sz="2400" dirty="0"/>
              <a:t>Give more weight to residents of a district (avoid districts drawn by non-residents)</a:t>
            </a:r>
          </a:p>
          <a:p>
            <a:r>
              <a:rPr lang="en-US" sz="2400" dirty="0"/>
              <a:t>Let citizens to work out their differences as participants in drafting the integrated plan</a:t>
            </a:r>
          </a:p>
          <a:p>
            <a:r>
              <a:rPr lang="en-US" sz="2400" dirty="0"/>
              <a:t>Broaden participation, not limited to residents who submit complete plans</a:t>
            </a:r>
          </a:p>
          <a:p>
            <a:r>
              <a:rPr lang="en-US" sz="2400" dirty="0"/>
              <a:t>City staff to oversee and facilitate citizen discussions</a:t>
            </a:r>
          </a:p>
          <a:p>
            <a:r>
              <a:rPr lang="en-US" sz="2400" dirty="0"/>
              <a:t>Invite voting rights attorney to counsel redistricting team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EFB-5436-419E-8286-EF93D2EE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CDC0E49-1825-4B2A-89F0-D8312C8C65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0D41-E954-4C29-A188-2EF9FBDB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 CHARTS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DAD6-0F80-4F3D-9051-724D29D5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EDCB0D-77B6-4508-A7E8-08BB3AFC14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A3DA-9E3B-4C1A-91C0-98875823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2 Roughly Followed United Hispanic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243E9-605C-458C-8216-717F82B0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303" y="3566709"/>
            <a:ext cx="2400300" cy="2786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D9A55-D05C-4302-BAA0-2B613F6A8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392" y="3554713"/>
            <a:ext cx="2007247" cy="2789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2A4C9-109E-4C9D-A2AC-0E2E77D9F2CB}"/>
              </a:ext>
            </a:extLst>
          </p:cNvPr>
          <p:cNvSpPr txBox="1"/>
          <p:nvPr/>
        </p:nvSpPr>
        <p:spPr>
          <a:xfrm>
            <a:off x="3397938" y="2084252"/>
            <a:ext cx="2261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Note: All 9 citizen plans incorporated</a:t>
            </a:r>
          </a:p>
          <a:p>
            <a:r>
              <a:rPr lang="en-US" sz="1050" dirty="0">
                <a:solidFill>
                  <a:srgbClr val="FF0000"/>
                </a:solidFill>
              </a:rPr>
              <a:t>           Jim Wright </a:t>
            </a:r>
            <a:r>
              <a:rPr lang="en-US" sz="1050" dirty="0" err="1">
                <a:solidFill>
                  <a:srgbClr val="FF0000"/>
                </a:solidFill>
              </a:rPr>
              <a:t>Fwy</a:t>
            </a:r>
            <a:r>
              <a:rPr lang="en-US" sz="1050" dirty="0">
                <a:solidFill>
                  <a:srgbClr val="FF0000"/>
                </a:solidFill>
              </a:rPr>
              <a:t> boundary </a:t>
            </a:r>
          </a:p>
          <a:p>
            <a:r>
              <a:rPr lang="en-US" sz="1050" dirty="0">
                <a:solidFill>
                  <a:srgbClr val="FF0000"/>
                </a:solidFill>
              </a:rPr>
              <a:t>           (eliminated to include more  </a:t>
            </a:r>
          </a:p>
          <a:p>
            <a:r>
              <a:rPr lang="en-US" sz="1050" dirty="0">
                <a:solidFill>
                  <a:srgbClr val="FF0000"/>
                </a:solidFill>
              </a:rPr>
              <a:t>           Hispanic areas in District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66C96-6B62-4A9B-B9C8-C99C8ED75990}"/>
              </a:ext>
            </a:extLst>
          </p:cNvPr>
          <p:cNvSpPr txBox="1"/>
          <p:nvPr/>
        </p:nvSpPr>
        <p:spPr>
          <a:xfrm>
            <a:off x="6909031" y="3221821"/>
            <a:ext cx="15939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Current District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51B39-C147-4F85-84A9-3FA586F5BD20}"/>
              </a:ext>
            </a:extLst>
          </p:cNvPr>
          <p:cNvSpPr txBox="1"/>
          <p:nvPr/>
        </p:nvSpPr>
        <p:spPr>
          <a:xfrm>
            <a:off x="3404037" y="3181596"/>
            <a:ext cx="2503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United Hispanic Council Plan 12C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DC596E-CD79-4FE5-914D-91CEC4F38821}"/>
              </a:ext>
            </a:extLst>
          </p:cNvPr>
          <p:cNvSpPr/>
          <p:nvPr/>
        </p:nvSpPr>
        <p:spPr>
          <a:xfrm>
            <a:off x="4169075" y="5056137"/>
            <a:ext cx="573832" cy="874765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61BEB8-01F4-423C-A185-3A33052D7B97}"/>
              </a:ext>
            </a:extLst>
          </p:cNvPr>
          <p:cNvSpPr/>
          <p:nvPr/>
        </p:nvSpPr>
        <p:spPr>
          <a:xfrm>
            <a:off x="7041222" y="5187116"/>
            <a:ext cx="664806" cy="1077686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DE8D38-2E29-436C-AB5B-30CDDD437061}"/>
              </a:ext>
            </a:extLst>
          </p:cNvPr>
          <p:cNvCxnSpPr>
            <a:cxnSpLocks/>
          </p:cNvCxnSpPr>
          <p:nvPr/>
        </p:nvCxnSpPr>
        <p:spPr>
          <a:xfrm>
            <a:off x="4773630" y="5610739"/>
            <a:ext cx="2197622" cy="194041"/>
          </a:xfrm>
          <a:prstGeom prst="straightConnector1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610600F-DE19-4C7E-A82F-9A9E033D2669}"/>
              </a:ext>
            </a:extLst>
          </p:cNvPr>
          <p:cNvSpPr/>
          <p:nvPr/>
        </p:nvSpPr>
        <p:spPr>
          <a:xfrm>
            <a:off x="7722281" y="3608199"/>
            <a:ext cx="788511" cy="1253496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B69DEE-94C8-4640-9C05-BAFF1AA4E6CB}"/>
              </a:ext>
            </a:extLst>
          </p:cNvPr>
          <p:cNvSpPr/>
          <p:nvPr/>
        </p:nvSpPr>
        <p:spPr>
          <a:xfrm>
            <a:off x="4656015" y="3682663"/>
            <a:ext cx="664806" cy="1135331"/>
          </a:xfrm>
          <a:prstGeom prst="ellipse">
            <a:avLst/>
          </a:prstGeom>
          <a:noFill/>
          <a:ln w="349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E8C4AB-2125-4E20-9903-EA8A5442AC1E}"/>
              </a:ext>
            </a:extLst>
          </p:cNvPr>
          <p:cNvCxnSpPr>
            <a:cxnSpLocks/>
          </p:cNvCxnSpPr>
          <p:nvPr/>
        </p:nvCxnSpPr>
        <p:spPr>
          <a:xfrm>
            <a:off x="5320821" y="3990583"/>
            <a:ext cx="2385207" cy="145190"/>
          </a:xfrm>
          <a:prstGeom prst="straightConnector1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983ED5-7465-4F73-BE2E-87C12F56B524}"/>
              </a:ext>
            </a:extLst>
          </p:cNvPr>
          <p:cNvCxnSpPr>
            <a:cxnSpLocks/>
          </p:cNvCxnSpPr>
          <p:nvPr/>
        </p:nvCxnSpPr>
        <p:spPr>
          <a:xfrm>
            <a:off x="3174693" y="3280166"/>
            <a:ext cx="1168490" cy="1656899"/>
          </a:xfrm>
          <a:prstGeom prst="straightConnector1">
            <a:avLst/>
          </a:prstGeom>
          <a:ln w="25400"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DF7CF70A-90DD-4D65-8192-DDE94C7A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B6A0-61FE-4047-8978-7BD3F8CDFD62}" type="slidenum">
              <a:rPr lang="en-US" smtClean="0"/>
              <a:t>9</a:t>
            </a:fld>
            <a:endParaRPr lang="en-US"/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CD4BE81C-E418-47A9-B140-2CB8E92DCA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27D2D8-62A4-40E3-8758-FC531B5B14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149" y="2053004"/>
            <a:ext cx="2465497" cy="4282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38BE8-4173-4DF7-A0D5-266B7293B4F1}"/>
              </a:ext>
            </a:extLst>
          </p:cNvPr>
          <p:cNvSpPr txBox="1"/>
          <p:nvPr/>
        </p:nvSpPr>
        <p:spPr>
          <a:xfrm>
            <a:off x="553150" y="1711867"/>
            <a:ext cx="2465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Previous District 2 (2003-2013)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74D420-F685-4945-ADB0-99ADDBBD2B3A}"/>
              </a:ext>
            </a:extLst>
          </p:cNvPr>
          <p:cNvCxnSpPr>
            <a:cxnSpLocks/>
          </p:cNvCxnSpPr>
          <p:nvPr/>
        </p:nvCxnSpPr>
        <p:spPr>
          <a:xfrm flipH="1">
            <a:off x="3181189" y="2348917"/>
            <a:ext cx="471203" cy="931249"/>
          </a:xfrm>
          <a:prstGeom prst="straightConnector1">
            <a:avLst/>
          </a:prstGeom>
          <a:ln w="25400"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5B82DD-ADE9-4B34-A3D4-706B067B6879}"/>
              </a:ext>
            </a:extLst>
          </p:cNvPr>
          <p:cNvSpPr txBox="1"/>
          <p:nvPr/>
        </p:nvSpPr>
        <p:spPr>
          <a:xfrm>
            <a:off x="5636090" y="4063812"/>
            <a:ext cx="958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Boundary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Similarities</a:t>
            </a:r>
          </a:p>
        </p:txBody>
      </p:sp>
    </p:spTree>
    <p:extLst>
      <p:ext uri="{BB962C8B-B14F-4D97-AF65-F5344CB8AC3E}">
        <p14:creationId xmlns:p14="http://schemas.microsoft.com/office/powerpoint/2010/main" val="30701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424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Presentation To Redistricting Task Force On Citizen Participation</vt:lpstr>
      <vt:lpstr>Fort Worth Council Districts</vt:lpstr>
      <vt:lpstr>2011-12 Redistricting Process</vt:lpstr>
      <vt:lpstr>Citizens Submitted Plans in 2012</vt:lpstr>
      <vt:lpstr>District 4 Based On Citizen Plan</vt:lpstr>
      <vt:lpstr>Lessons Learned From Last Cycle</vt:lpstr>
      <vt:lpstr>How To Improve Citizen Process?</vt:lpstr>
      <vt:lpstr>BACKGROUND CHARTS</vt:lpstr>
      <vt:lpstr>District 2 Roughly Followed United Hispanic Council</vt:lpstr>
      <vt:lpstr>District 3 Based On Citizen Plan</vt:lpstr>
      <vt:lpstr>Plans Submitted By Citizens (2012)</vt:lpstr>
      <vt:lpstr>Plans Submitted By Citizens (2012)</vt:lpstr>
      <vt:lpstr>Plans Submitted By Citizens (2012)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Byrwec E</dc:creator>
  <cp:lastModifiedBy>Kayser, Mary</cp:lastModifiedBy>
  <cp:revision>24</cp:revision>
  <dcterms:created xsi:type="dcterms:W3CDTF">2020-08-04T21:48:10Z</dcterms:created>
  <dcterms:modified xsi:type="dcterms:W3CDTF">2020-09-17T13:04:38Z</dcterms:modified>
</cp:coreProperties>
</file>