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02" r:id="rId5"/>
    <p:sldId id="659" r:id="rId6"/>
    <p:sldId id="645" r:id="rId7"/>
    <p:sldId id="638" r:id="rId8"/>
    <p:sldId id="650" r:id="rId9"/>
    <p:sldId id="648" r:id="rId10"/>
    <p:sldId id="647" r:id="rId11"/>
    <p:sldId id="644" r:id="rId12"/>
    <p:sldId id="675" r:id="rId13"/>
    <p:sldId id="676" r:id="rId14"/>
    <p:sldId id="678" r:id="rId15"/>
    <p:sldId id="673" r:id="rId16"/>
    <p:sldId id="677" r:id="rId17"/>
    <p:sldId id="628" r:id="rId18"/>
    <p:sldId id="52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9B7"/>
    <a:srgbClr val="FF6600"/>
    <a:srgbClr val="FF99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076FD-EF7A-4C94-8929-F6418E832731}" v="31" dt="2022-02-21T14:21:51.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4912" autoAdjust="0"/>
  </p:normalViewPr>
  <p:slideViewPr>
    <p:cSldViewPr snapToGrid="0">
      <p:cViewPr varScale="1">
        <p:scale>
          <a:sx n="102" d="100"/>
          <a:sy n="102"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ta, Fernando" userId="76b5aaa9-29fb-4493-8a01-f69dafdfc395" providerId="ADAL" clId="{DB9076FD-EF7A-4C94-8929-F6418E832731}"/>
    <pc:docChg chg="undo custSel modSld">
      <pc:chgData name="Costa, Fernando" userId="76b5aaa9-29fb-4493-8a01-f69dafdfc395" providerId="ADAL" clId="{DB9076FD-EF7A-4C94-8929-F6418E832731}" dt="2022-02-21T14:29:27.182" v="1411" actId="478"/>
      <pc:docMkLst>
        <pc:docMk/>
      </pc:docMkLst>
      <pc:sldChg chg="modSp mod">
        <pc:chgData name="Costa, Fernando" userId="76b5aaa9-29fb-4493-8a01-f69dafdfc395" providerId="ADAL" clId="{DB9076FD-EF7A-4C94-8929-F6418E832731}" dt="2022-02-20T03:42:38.512" v="991" actId="113"/>
        <pc:sldMkLst>
          <pc:docMk/>
          <pc:sldMk cId="577505310" sldId="628"/>
        </pc:sldMkLst>
        <pc:graphicFrameChg chg="mod modGraphic">
          <ac:chgData name="Costa, Fernando" userId="76b5aaa9-29fb-4493-8a01-f69dafdfc395" providerId="ADAL" clId="{DB9076FD-EF7A-4C94-8929-F6418E832731}" dt="2022-02-20T03:42:38.512" v="991" actId="113"/>
          <ac:graphicFrameMkLst>
            <pc:docMk/>
            <pc:sldMk cId="577505310" sldId="628"/>
            <ac:graphicFrameMk id="5" creationId="{C7E8D68C-FD64-48FE-B9FD-541F708A5B15}"/>
          </ac:graphicFrameMkLst>
        </pc:graphicFrameChg>
      </pc:sldChg>
      <pc:sldChg chg="addSp modSp mod">
        <pc:chgData name="Costa, Fernando" userId="76b5aaa9-29fb-4493-8a01-f69dafdfc395" providerId="ADAL" clId="{DB9076FD-EF7A-4C94-8929-F6418E832731}" dt="2022-02-20T03:15:51.938" v="248" actId="20577"/>
        <pc:sldMkLst>
          <pc:docMk/>
          <pc:sldMk cId="1108437332" sldId="638"/>
        </pc:sldMkLst>
        <pc:spChg chg="mod">
          <ac:chgData name="Costa, Fernando" userId="76b5aaa9-29fb-4493-8a01-f69dafdfc395" providerId="ADAL" clId="{DB9076FD-EF7A-4C94-8929-F6418E832731}" dt="2022-02-20T03:15:51.938" v="248" actId="20577"/>
          <ac:spMkLst>
            <pc:docMk/>
            <pc:sldMk cId="1108437332" sldId="638"/>
            <ac:spMk id="2" creationId="{47B0729B-00BE-471D-A690-DC01D445D36B}"/>
          </ac:spMkLst>
        </pc:spChg>
        <pc:spChg chg="add mod">
          <ac:chgData name="Costa, Fernando" userId="76b5aaa9-29fb-4493-8a01-f69dafdfc395" providerId="ADAL" clId="{DB9076FD-EF7A-4C94-8929-F6418E832731}" dt="2022-02-20T03:13:16.948" v="156" actId="1076"/>
          <ac:spMkLst>
            <pc:docMk/>
            <pc:sldMk cId="1108437332" sldId="638"/>
            <ac:spMk id="5" creationId="{F0613FC4-F69A-42CA-BBEA-C189A58DFD29}"/>
          </ac:spMkLst>
        </pc:spChg>
      </pc:sldChg>
      <pc:sldChg chg="addSp delSp modSp mod">
        <pc:chgData name="Costa, Fernando" userId="76b5aaa9-29fb-4493-8a01-f69dafdfc395" providerId="ADAL" clId="{DB9076FD-EF7A-4C94-8929-F6418E832731}" dt="2022-02-20T03:18:11.152" v="318" actId="1076"/>
        <pc:sldMkLst>
          <pc:docMk/>
          <pc:sldMk cId="4254200634" sldId="644"/>
        </pc:sldMkLst>
        <pc:spChg chg="mod">
          <ac:chgData name="Costa, Fernando" userId="76b5aaa9-29fb-4493-8a01-f69dafdfc395" providerId="ADAL" clId="{DB9076FD-EF7A-4C94-8929-F6418E832731}" dt="2022-02-20T03:18:11.152" v="318" actId="1076"/>
          <ac:spMkLst>
            <pc:docMk/>
            <pc:sldMk cId="4254200634" sldId="644"/>
            <ac:spMk id="2" creationId="{7E6861A6-B387-4775-9E39-55F7B6411E86}"/>
          </ac:spMkLst>
        </pc:spChg>
        <pc:spChg chg="del mod">
          <ac:chgData name="Costa, Fernando" userId="76b5aaa9-29fb-4493-8a01-f69dafdfc395" providerId="ADAL" clId="{DB9076FD-EF7A-4C94-8929-F6418E832731}" dt="2022-02-20T03:17:38.335" v="316" actId="478"/>
          <ac:spMkLst>
            <pc:docMk/>
            <pc:sldMk cId="4254200634" sldId="644"/>
            <ac:spMk id="3" creationId="{AB0AD391-283F-4083-953D-3C69CB255749}"/>
          </ac:spMkLst>
        </pc:spChg>
        <pc:spChg chg="add mod">
          <ac:chgData name="Costa, Fernando" userId="76b5aaa9-29fb-4493-8a01-f69dafdfc395" providerId="ADAL" clId="{DB9076FD-EF7A-4C94-8929-F6418E832731}" dt="2022-02-20T03:17:56.002" v="317"/>
          <ac:spMkLst>
            <pc:docMk/>
            <pc:sldMk cId="4254200634" sldId="644"/>
            <ac:spMk id="6" creationId="{B47E011C-6085-4B54-91F5-199DA35C4328}"/>
          </ac:spMkLst>
        </pc:spChg>
      </pc:sldChg>
      <pc:sldChg chg="addSp delSp modSp mod">
        <pc:chgData name="Costa, Fernando" userId="76b5aaa9-29fb-4493-8a01-f69dafdfc395" providerId="ADAL" clId="{DB9076FD-EF7A-4C94-8929-F6418E832731}" dt="2022-02-21T14:29:27.182" v="1411" actId="478"/>
        <pc:sldMkLst>
          <pc:docMk/>
          <pc:sldMk cId="2686898693" sldId="645"/>
        </pc:sldMkLst>
        <pc:spChg chg="mod">
          <ac:chgData name="Costa, Fernando" userId="76b5aaa9-29fb-4493-8a01-f69dafdfc395" providerId="ADAL" clId="{DB9076FD-EF7A-4C94-8929-F6418E832731}" dt="2022-02-21T14:15:56.513" v="1199" actId="1076"/>
          <ac:spMkLst>
            <pc:docMk/>
            <pc:sldMk cId="2686898693" sldId="645"/>
            <ac:spMk id="2" creationId="{8C283D04-8775-4553-BC87-06B5B30CD2BD}"/>
          </ac:spMkLst>
        </pc:spChg>
        <pc:spChg chg="add del mod">
          <ac:chgData name="Costa, Fernando" userId="76b5aaa9-29fb-4493-8a01-f69dafdfc395" providerId="ADAL" clId="{DB9076FD-EF7A-4C94-8929-F6418E832731}" dt="2022-02-20T03:08:14.564" v="121"/>
          <ac:spMkLst>
            <pc:docMk/>
            <pc:sldMk cId="2686898693" sldId="645"/>
            <ac:spMk id="3" creationId="{28852425-D834-465D-8B33-4BDD3B48046B}"/>
          </ac:spMkLst>
        </pc:spChg>
        <pc:spChg chg="add del mod">
          <ac:chgData name="Costa, Fernando" userId="76b5aaa9-29fb-4493-8a01-f69dafdfc395" providerId="ADAL" clId="{DB9076FD-EF7A-4C94-8929-F6418E832731}" dt="2022-02-21T14:03:22.105" v="993" actId="478"/>
          <ac:spMkLst>
            <pc:docMk/>
            <pc:sldMk cId="2686898693" sldId="645"/>
            <ac:spMk id="6" creationId="{2EFBD387-A4AB-4940-A711-756FE343A6A8}"/>
          </ac:spMkLst>
        </pc:spChg>
        <pc:spChg chg="add mod">
          <ac:chgData name="Costa, Fernando" userId="76b5aaa9-29fb-4493-8a01-f69dafdfc395" providerId="ADAL" clId="{DB9076FD-EF7A-4C94-8929-F6418E832731}" dt="2022-02-21T14:16:06.954" v="1201" actId="14100"/>
          <ac:spMkLst>
            <pc:docMk/>
            <pc:sldMk cId="2686898693" sldId="645"/>
            <ac:spMk id="7" creationId="{6BA4CE94-224B-4E86-A198-9F55C91C4655}"/>
          </ac:spMkLst>
        </pc:spChg>
        <pc:picChg chg="del mod">
          <ac:chgData name="Costa, Fernando" userId="76b5aaa9-29fb-4493-8a01-f69dafdfc395" providerId="ADAL" clId="{DB9076FD-EF7A-4C94-8929-F6418E832731}" dt="2022-02-21T14:03:18.614" v="992" actId="478"/>
          <ac:picMkLst>
            <pc:docMk/>
            <pc:sldMk cId="2686898693" sldId="645"/>
            <ac:picMk id="5" creationId="{A7DE82A1-30B7-4B8A-8C93-CDF5FE1AA259}"/>
          </ac:picMkLst>
        </pc:picChg>
        <pc:picChg chg="del mod">
          <ac:chgData name="Costa, Fernando" userId="76b5aaa9-29fb-4493-8a01-f69dafdfc395" providerId="ADAL" clId="{DB9076FD-EF7A-4C94-8929-F6418E832731}" dt="2022-02-20T03:21:17.376" v="459" actId="478"/>
          <ac:picMkLst>
            <pc:docMk/>
            <pc:sldMk cId="2686898693" sldId="645"/>
            <ac:picMk id="8" creationId="{84EAEDFE-300A-4F14-83C1-90DEBE1EEBAA}"/>
          </ac:picMkLst>
        </pc:picChg>
        <pc:picChg chg="add mod">
          <ac:chgData name="Costa, Fernando" userId="76b5aaa9-29fb-4493-8a01-f69dafdfc395" providerId="ADAL" clId="{DB9076FD-EF7A-4C94-8929-F6418E832731}" dt="2022-02-21T14:03:44.201" v="998" actId="1076"/>
          <ac:picMkLst>
            <pc:docMk/>
            <pc:sldMk cId="2686898693" sldId="645"/>
            <ac:picMk id="8" creationId="{EA0C78D1-5B84-4CBD-B468-919B2710FEA7}"/>
          </ac:picMkLst>
        </pc:picChg>
        <pc:picChg chg="add del mod">
          <ac:chgData name="Costa, Fernando" userId="76b5aaa9-29fb-4493-8a01-f69dafdfc395" providerId="ADAL" clId="{DB9076FD-EF7A-4C94-8929-F6418E832731}" dt="2022-02-21T14:04:56.426" v="1018" actId="478"/>
          <ac:picMkLst>
            <pc:docMk/>
            <pc:sldMk cId="2686898693" sldId="645"/>
            <ac:picMk id="9" creationId="{7A09F8EE-25B0-47B7-8B65-8DF4284A4CE4}"/>
          </ac:picMkLst>
        </pc:picChg>
        <pc:picChg chg="add del mod">
          <ac:chgData name="Costa, Fernando" userId="76b5aaa9-29fb-4493-8a01-f69dafdfc395" providerId="ADAL" clId="{DB9076FD-EF7A-4C94-8929-F6418E832731}" dt="2022-02-21T14:29:27.182" v="1411" actId="478"/>
          <ac:picMkLst>
            <pc:docMk/>
            <pc:sldMk cId="2686898693" sldId="645"/>
            <ac:picMk id="10" creationId="{0CF82CC4-64B3-45C5-A67A-2EDA7B998F68}"/>
          </ac:picMkLst>
        </pc:picChg>
      </pc:sldChg>
      <pc:sldChg chg="modSp mod">
        <pc:chgData name="Costa, Fernando" userId="76b5aaa9-29fb-4493-8a01-f69dafdfc395" providerId="ADAL" clId="{DB9076FD-EF7A-4C94-8929-F6418E832731}" dt="2022-02-20T03:16:47.615" v="295" actId="20577"/>
        <pc:sldMkLst>
          <pc:docMk/>
          <pc:sldMk cId="828609517" sldId="647"/>
        </pc:sldMkLst>
        <pc:spChg chg="mod">
          <ac:chgData name="Costa, Fernando" userId="76b5aaa9-29fb-4493-8a01-f69dafdfc395" providerId="ADAL" clId="{DB9076FD-EF7A-4C94-8929-F6418E832731}" dt="2022-02-20T03:16:47.615" v="295" actId="20577"/>
          <ac:spMkLst>
            <pc:docMk/>
            <pc:sldMk cId="828609517" sldId="647"/>
            <ac:spMk id="2" creationId="{47B0729B-00BE-471D-A690-DC01D445D36B}"/>
          </ac:spMkLst>
        </pc:spChg>
      </pc:sldChg>
      <pc:sldChg chg="addSp delSp modSp mod">
        <pc:chgData name="Costa, Fernando" userId="76b5aaa9-29fb-4493-8a01-f69dafdfc395" providerId="ADAL" clId="{DB9076FD-EF7A-4C94-8929-F6418E832731}" dt="2022-02-21T14:20:47.692" v="1356" actId="1076"/>
        <pc:sldMkLst>
          <pc:docMk/>
          <pc:sldMk cId="1128429570" sldId="648"/>
        </pc:sldMkLst>
        <pc:spChg chg="mod">
          <ac:chgData name="Costa, Fernando" userId="76b5aaa9-29fb-4493-8a01-f69dafdfc395" providerId="ADAL" clId="{DB9076FD-EF7A-4C94-8929-F6418E832731}" dt="2022-02-21T14:20:47.692" v="1356" actId="1076"/>
          <ac:spMkLst>
            <pc:docMk/>
            <pc:sldMk cId="1128429570" sldId="648"/>
            <ac:spMk id="2" creationId="{8C283D04-8775-4553-BC87-06B5B30CD2BD}"/>
          </ac:spMkLst>
        </pc:spChg>
        <pc:spChg chg="add mod">
          <ac:chgData name="Costa, Fernando" userId="76b5aaa9-29fb-4493-8a01-f69dafdfc395" providerId="ADAL" clId="{DB9076FD-EF7A-4C94-8929-F6418E832731}" dt="2022-02-21T14:20:33.166" v="1354" actId="113"/>
          <ac:spMkLst>
            <pc:docMk/>
            <pc:sldMk cId="1128429570" sldId="648"/>
            <ac:spMk id="3" creationId="{63927A71-8356-4BCE-A5D5-62C1D60E6630}"/>
          </ac:spMkLst>
        </pc:spChg>
        <pc:picChg chg="mod">
          <ac:chgData name="Costa, Fernando" userId="76b5aaa9-29fb-4493-8a01-f69dafdfc395" providerId="ADAL" clId="{DB9076FD-EF7A-4C94-8929-F6418E832731}" dt="2022-02-21T14:16:58.065" v="1209" actId="1076"/>
          <ac:picMkLst>
            <pc:docMk/>
            <pc:sldMk cId="1128429570" sldId="648"/>
            <ac:picMk id="6" creationId="{946BE9C3-52C1-4875-BB30-E84228C476A8}"/>
          </ac:picMkLst>
        </pc:picChg>
        <pc:picChg chg="del">
          <ac:chgData name="Costa, Fernando" userId="76b5aaa9-29fb-4493-8a01-f69dafdfc395" providerId="ADAL" clId="{DB9076FD-EF7A-4C94-8929-F6418E832731}" dt="2022-02-20T03:14:21.639" v="183" actId="478"/>
          <ac:picMkLst>
            <pc:docMk/>
            <pc:sldMk cId="1128429570" sldId="648"/>
            <ac:picMk id="8" creationId="{8654E1E5-1DC5-4B7D-BC49-1BE880D29AEE}"/>
          </ac:picMkLst>
        </pc:picChg>
      </pc:sldChg>
      <pc:sldChg chg="addSp modSp mod">
        <pc:chgData name="Costa, Fernando" userId="76b5aaa9-29fb-4493-8a01-f69dafdfc395" providerId="ADAL" clId="{DB9076FD-EF7A-4C94-8929-F6418E832731}" dt="2022-02-20T03:27:51.482" v="543" actId="207"/>
        <pc:sldMkLst>
          <pc:docMk/>
          <pc:sldMk cId="827886738" sldId="650"/>
        </pc:sldMkLst>
        <pc:spChg chg="mod">
          <ac:chgData name="Costa, Fernando" userId="76b5aaa9-29fb-4493-8a01-f69dafdfc395" providerId="ADAL" clId="{DB9076FD-EF7A-4C94-8929-F6418E832731}" dt="2022-02-20T03:27:51.482" v="543" actId="207"/>
          <ac:spMkLst>
            <pc:docMk/>
            <pc:sldMk cId="827886738" sldId="650"/>
            <ac:spMk id="2" creationId="{7E6861A6-B387-4775-9E39-55F7B6411E86}"/>
          </ac:spMkLst>
        </pc:spChg>
        <pc:spChg chg="add mod">
          <ac:chgData name="Costa, Fernando" userId="76b5aaa9-29fb-4493-8a01-f69dafdfc395" providerId="ADAL" clId="{DB9076FD-EF7A-4C94-8929-F6418E832731}" dt="2022-02-20T03:14:04.839" v="182" actId="1076"/>
          <ac:spMkLst>
            <pc:docMk/>
            <pc:sldMk cId="827886738" sldId="650"/>
            <ac:spMk id="6" creationId="{0B1A7DF4-B4BF-4F69-8532-D3F5FD5C3FE5}"/>
          </ac:spMkLst>
        </pc:spChg>
      </pc:sldChg>
      <pc:sldChg chg="addSp delSp modSp mod">
        <pc:chgData name="Costa, Fernando" userId="76b5aaa9-29fb-4493-8a01-f69dafdfc395" providerId="ADAL" clId="{DB9076FD-EF7A-4C94-8929-F6418E832731}" dt="2022-02-21T14:25:12.107" v="1388" actId="1076"/>
        <pc:sldMkLst>
          <pc:docMk/>
          <pc:sldMk cId="3618159624" sldId="659"/>
        </pc:sldMkLst>
        <pc:spChg chg="add mod">
          <ac:chgData name="Costa, Fernando" userId="76b5aaa9-29fb-4493-8a01-f69dafdfc395" providerId="ADAL" clId="{DB9076FD-EF7A-4C94-8929-F6418E832731}" dt="2022-02-21T14:06:24.690" v="1034" actId="1076"/>
          <ac:spMkLst>
            <pc:docMk/>
            <pc:sldMk cId="3618159624" sldId="659"/>
            <ac:spMk id="2" creationId="{C1104874-D2CF-4E61-AF5D-96FCC8C0D7FA}"/>
          </ac:spMkLst>
        </pc:spChg>
        <pc:spChg chg="add mod">
          <ac:chgData name="Costa, Fernando" userId="76b5aaa9-29fb-4493-8a01-f69dafdfc395" providerId="ADAL" clId="{DB9076FD-EF7A-4C94-8929-F6418E832731}" dt="2022-02-21T14:07:50.533" v="1045" actId="14100"/>
          <ac:spMkLst>
            <pc:docMk/>
            <pc:sldMk cId="3618159624" sldId="659"/>
            <ac:spMk id="3" creationId="{4E3AFB4C-EFE8-4ACE-8784-C52E747F59CD}"/>
          </ac:spMkLst>
        </pc:spChg>
        <pc:spChg chg="mod">
          <ac:chgData name="Costa, Fernando" userId="76b5aaa9-29fb-4493-8a01-f69dafdfc395" providerId="ADAL" clId="{DB9076FD-EF7A-4C94-8929-F6418E832731}" dt="2022-02-20T02:58:47.152" v="12" actId="1076"/>
          <ac:spMkLst>
            <pc:docMk/>
            <pc:sldMk cId="3618159624" sldId="659"/>
            <ac:spMk id="4" creationId="{14C14DA4-6ACF-46E1-9929-40C26D1B0121}"/>
          </ac:spMkLst>
        </pc:spChg>
        <pc:spChg chg="add mod">
          <ac:chgData name="Costa, Fernando" userId="76b5aaa9-29fb-4493-8a01-f69dafdfc395" providerId="ADAL" clId="{DB9076FD-EF7A-4C94-8929-F6418E832731}" dt="2022-02-21T14:24:05.643" v="1378" actId="1076"/>
          <ac:spMkLst>
            <pc:docMk/>
            <pc:sldMk cId="3618159624" sldId="659"/>
            <ac:spMk id="9" creationId="{F001B54E-501C-41FE-904D-C7E0C4B15F52}"/>
          </ac:spMkLst>
        </pc:spChg>
        <pc:spChg chg="add mod">
          <ac:chgData name="Costa, Fernando" userId="76b5aaa9-29fb-4493-8a01-f69dafdfc395" providerId="ADAL" clId="{DB9076FD-EF7A-4C94-8929-F6418E832731}" dt="2022-02-21T14:24:40.523" v="1385" actId="1076"/>
          <ac:spMkLst>
            <pc:docMk/>
            <pc:sldMk cId="3618159624" sldId="659"/>
            <ac:spMk id="10" creationId="{51B1F76A-D747-439C-86A2-C5956C19374E}"/>
          </ac:spMkLst>
        </pc:spChg>
        <pc:spChg chg="add del mod">
          <ac:chgData name="Costa, Fernando" userId="76b5aaa9-29fb-4493-8a01-f69dafdfc395" providerId="ADAL" clId="{DB9076FD-EF7A-4C94-8929-F6418E832731}" dt="2022-02-20T03:05:45.442" v="97" actId="478"/>
          <ac:spMkLst>
            <pc:docMk/>
            <pc:sldMk cId="3618159624" sldId="659"/>
            <ac:spMk id="12" creationId="{34C4DE66-148C-4660-A0CF-3F227E5F35D9}"/>
          </ac:spMkLst>
        </pc:spChg>
        <pc:spChg chg="add del mod">
          <ac:chgData name="Costa, Fernando" userId="76b5aaa9-29fb-4493-8a01-f69dafdfc395" providerId="ADAL" clId="{DB9076FD-EF7A-4C94-8929-F6418E832731}" dt="2022-02-20T03:06:29.049" v="104" actId="478"/>
          <ac:spMkLst>
            <pc:docMk/>
            <pc:sldMk cId="3618159624" sldId="659"/>
            <ac:spMk id="13" creationId="{1F4325D5-7439-4D77-A91D-A428E865C9EB}"/>
          </ac:spMkLst>
        </pc:spChg>
        <pc:spChg chg="add mod">
          <ac:chgData name="Costa, Fernando" userId="76b5aaa9-29fb-4493-8a01-f69dafdfc395" providerId="ADAL" clId="{DB9076FD-EF7A-4C94-8929-F6418E832731}" dt="2022-02-21T14:24:45.909" v="1386" actId="1076"/>
          <ac:spMkLst>
            <pc:docMk/>
            <pc:sldMk cId="3618159624" sldId="659"/>
            <ac:spMk id="14" creationId="{FB6F528E-9989-4B6B-B7C3-9015F1D48A4C}"/>
          </ac:spMkLst>
        </pc:spChg>
        <pc:spChg chg="add mod">
          <ac:chgData name="Costa, Fernando" userId="76b5aaa9-29fb-4493-8a01-f69dafdfc395" providerId="ADAL" clId="{DB9076FD-EF7A-4C94-8929-F6418E832731}" dt="2022-02-21T14:24:49.051" v="1387" actId="1076"/>
          <ac:spMkLst>
            <pc:docMk/>
            <pc:sldMk cId="3618159624" sldId="659"/>
            <ac:spMk id="16" creationId="{0713AA0E-3B89-4E94-8112-7CFC1012722F}"/>
          </ac:spMkLst>
        </pc:spChg>
        <pc:spChg chg="mod">
          <ac:chgData name="Costa, Fernando" userId="76b5aaa9-29fb-4493-8a01-f69dafdfc395" providerId="ADAL" clId="{DB9076FD-EF7A-4C94-8929-F6418E832731}" dt="2022-02-21T14:06:15.362" v="1031" actId="1076"/>
          <ac:spMkLst>
            <pc:docMk/>
            <pc:sldMk cId="3618159624" sldId="659"/>
            <ac:spMk id="27" creationId="{D3FE9AEF-4A99-4B08-B72F-596636577015}"/>
          </ac:spMkLst>
        </pc:spChg>
        <pc:spChg chg="mod">
          <ac:chgData name="Costa, Fernando" userId="76b5aaa9-29fb-4493-8a01-f69dafdfc395" providerId="ADAL" clId="{DB9076FD-EF7A-4C94-8929-F6418E832731}" dt="2022-02-21T14:07:10.914" v="1038" actId="1076"/>
          <ac:spMkLst>
            <pc:docMk/>
            <pc:sldMk cId="3618159624" sldId="659"/>
            <ac:spMk id="40" creationId="{D99773F0-0EE7-4F07-8B7B-44A3BF94B44C}"/>
          </ac:spMkLst>
        </pc:spChg>
        <pc:spChg chg="mod">
          <ac:chgData name="Costa, Fernando" userId="76b5aaa9-29fb-4493-8a01-f69dafdfc395" providerId="ADAL" clId="{DB9076FD-EF7A-4C94-8929-F6418E832731}" dt="2022-02-21T14:25:12.107" v="1388" actId="1076"/>
          <ac:spMkLst>
            <pc:docMk/>
            <pc:sldMk cId="3618159624" sldId="659"/>
            <ac:spMk id="53" creationId="{F7DEE4EF-7375-4F10-B72B-7E0565989516}"/>
          </ac:spMkLst>
        </pc:spChg>
        <pc:picChg chg="mod">
          <ac:chgData name="Costa, Fernando" userId="76b5aaa9-29fb-4493-8a01-f69dafdfc395" providerId="ADAL" clId="{DB9076FD-EF7A-4C94-8929-F6418E832731}" dt="2022-02-21T14:08:00.911" v="1047" actId="1076"/>
          <ac:picMkLst>
            <pc:docMk/>
            <pc:sldMk cId="3618159624" sldId="659"/>
            <ac:picMk id="8" creationId="{7E9E8865-5D69-4A8A-B00E-113D955852B9}"/>
          </ac:picMkLst>
        </pc:picChg>
        <pc:picChg chg="add del mod">
          <ac:chgData name="Costa, Fernando" userId="76b5aaa9-29fb-4493-8a01-f69dafdfc395" providerId="ADAL" clId="{DB9076FD-EF7A-4C94-8929-F6418E832731}" dt="2022-02-21T14:05:33.808" v="1022" actId="478"/>
          <ac:picMkLst>
            <pc:docMk/>
            <pc:sldMk cId="3618159624" sldId="659"/>
            <ac:picMk id="15" creationId="{F8088376-0E4A-49CF-A0E3-94DC350358E0}"/>
          </ac:picMkLst>
        </pc:picChg>
        <pc:picChg chg="add mod modCrop">
          <ac:chgData name="Costa, Fernando" userId="76b5aaa9-29fb-4493-8a01-f69dafdfc395" providerId="ADAL" clId="{DB9076FD-EF7A-4C94-8929-F6418E832731}" dt="2022-02-21T14:24:00.442" v="1377" actId="14100"/>
          <ac:picMkLst>
            <pc:docMk/>
            <pc:sldMk cId="3618159624" sldId="659"/>
            <ac:picMk id="17" creationId="{4727D1A2-29E2-4F97-B786-417C6366F793}"/>
          </ac:picMkLst>
        </pc:picChg>
        <pc:picChg chg="add mod modCrop">
          <ac:chgData name="Costa, Fernando" userId="76b5aaa9-29fb-4493-8a01-f69dafdfc395" providerId="ADAL" clId="{DB9076FD-EF7A-4C94-8929-F6418E832731}" dt="2022-02-21T14:23:51.243" v="1376" actId="1076"/>
          <ac:picMkLst>
            <pc:docMk/>
            <pc:sldMk cId="3618159624" sldId="659"/>
            <ac:picMk id="18" creationId="{F58EC6D6-F229-424C-9698-0161FECBB88F}"/>
          </ac:picMkLst>
        </pc:picChg>
        <pc:picChg chg="mod">
          <ac:chgData name="Costa, Fernando" userId="76b5aaa9-29fb-4493-8a01-f69dafdfc395" providerId="ADAL" clId="{DB9076FD-EF7A-4C94-8929-F6418E832731}" dt="2022-02-21T14:07:16.587" v="1039" actId="1076"/>
          <ac:picMkLst>
            <pc:docMk/>
            <pc:sldMk cId="3618159624" sldId="659"/>
            <ac:picMk id="37" creationId="{0607319C-9429-44CA-9EDD-E088CCF6557B}"/>
          </ac:picMkLst>
        </pc:picChg>
        <pc:picChg chg="mod">
          <ac:chgData name="Costa, Fernando" userId="76b5aaa9-29fb-4493-8a01-f69dafdfc395" providerId="ADAL" clId="{DB9076FD-EF7A-4C94-8929-F6418E832731}" dt="2022-02-21T14:24:36.316" v="1384" actId="1076"/>
          <ac:picMkLst>
            <pc:docMk/>
            <pc:sldMk cId="3618159624" sldId="659"/>
            <ac:picMk id="43" creationId="{D5430F36-3C94-4F8A-A5F4-3AE963AB32FC}"/>
          </ac:picMkLst>
        </pc:picChg>
      </pc:sldChg>
      <pc:sldChg chg="modSp mod">
        <pc:chgData name="Costa, Fernando" userId="76b5aaa9-29fb-4493-8a01-f69dafdfc395" providerId="ADAL" clId="{DB9076FD-EF7A-4C94-8929-F6418E832731}" dt="2022-02-20T03:34:21.907" v="819" actId="207"/>
        <pc:sldMkLst>
          <pc:docMk/>
          <pc:sldMk cId="769862630" sldId="673"/>
        </pc:sldMkLst>
        <pc:graphicFrameChg chg="mod modGraphic">
          <ac:chgData name="Costa, Fernando" userId="76b5aaa9-29fb-4493-8a01-f69dafdfc395" providerId="ADAL" clId="{DB9076FD-EF7A-4C94-8929-F6418E832731}" dt="2022-02-20T03:34:21.907" v="819" actId="207"/>
          <ac:graphicFrameMkLst>
            <pc:docMk/>
            <pc:sldMk cId="769862630" sldId="673"/>
            <ac:graphicFrameMk id="5" creationId="{2F710E5C-17FD-458C-98D0-3157DF008AF3}"/>
          </ac:graphicFrameMkLst>
        </pc:graphicFrameChg>
      </pc:sldChg>
      <pc:sldChg chg="addSp delSp modSp mod">
        <pc:chgData name="Costa, Fernando" userId="76b5aaa9-29fb-4493-8a01-f69dafdfc395" providerId="ADAL" clId="{DB9076FD-EF7A-4C94-8929-F6418E832731}" dt="2022-02-21T14:21:39.942" v="1360" actId="14100"/>
        <pc:sldMkLst>
          <pc:docMk/>
          <pc:sldMk cId="1001206043" sldId="675"/>
        </pc:sldMkLst>
        <pc:spChg chg="mod">
          <ac:chgData name="Costa, Fernando" userId="76b5aaa9-29fb-4493-8a01-f69dafdfc395" providerId="ADAL" clId="{DB9076FD-EF7A-4C94-8929-F6418E832731}" dt="2022-02-21T14:21:31.206" v="1358" actId="1076"/>
          <ac:spMkLst>
            <pc:docMk/>
            <pc:sldMk cId="1001206043" sldId="675"/>
            <ac:spMk id="2" creationId="{0A5BCA44-1605-4FE6-B003-9BEF417C988F}"/>
          </ac:spMkLst>
        </pc:spChg>
        <pc:spChg chg="add del mod">
          <ac:chgData name="Costa, Fernando" userId="76b5aaa9-29fb-4493-8a01-f69dafdfc395" providerId="ADAL" clId="{DB9076FD-EF7A-4C94-8929-F6418E832731}" dt="2022-02-21T14:09:09.226" v="1051" actId="478"/>
          <ac:spMkLst>
            <pc:docMk/>
            <pc:sldMk cId="1001206043" sldId="675"/>
            <ac:spMk id="7" creationId="{9DCBB76E-41B8-4B45-8749-22C88BF805DE}"/>
          </ac:spMkLst>
        </pc:spChg>
        <pc:spChg chg="add mod">
          <ac:chgData name="Costa, Fernando" userId="76b5aaa9-29fb-4493-8a01-f69dafdfc395" providerId="ADAL" clId="{DB9076FD-EF7A-4C94-8929-F6418E832731}" dt="2022-02-21T14:21:39.942" v="1360" actId="14100"/>
          <ac:spMkLst>
            <pc:docMk/>
            <pc:sldMk cId="1001206043" sldId="675"/>
            <ac:spMk id="9" creationId="{3F3FF8BE-25FE-41C8-A9FB-E59AE5A764CD}"/>
          </ac:spMkLst>
        </pc:spChg>
        <pc:picChg chg="add mod">
          <ac:chgData name="Costa, Fernando" userId="76b5aaa9-29fb-4493-8a01-f69dafdfc395" providerId="ADAL" clId="{DB9076FD-EF7A-4C94-8929-F6418E832731}" dt="2022-02-21T14:21:25.757" v="1357" actId="1076"/>
          <ac:picMkLst>
            <pc:docMk/>
            <pc:sldMk cId="1001206043" sldId="675"/>
            <ac:picMk id="5" creationId="{B1714EBF-8F7A-4479-A754-501ED98F6EEF}"/>
          </ac:picMkLst>
        </pc:picChg>
        <pc:picChg chg="add del mod">
          <ac:chgData name="Costa, Fernando" userId="76b5aaa9-29fb-4493-8a01-f69dafdfc395" providerId="ADAL" clId="{DB9076FD-EF7A-4C94-8929-F6418E832731}" dt="2022-02-20T03:25:36.628" v="483" actId="478"/>
          <ac:picMkLst>
            <pc:docMk/>
            <pc:sldMk cId="1001206043" sldId="675"/>
            <ac:picMk id="5" creationId="{F425B7D0-63A0-4BBD-8EB0-616204FBBBD2}"/>
          </ac:picMkLst>
        </pc:picChg>
        <pc:picChg chg="del">
          <ac:chgData name="Costa, Fernando" userId="76b5aaa9-29fb-4493-8a01-f69dafdfc395" providerId="ADAL" clId="{DB9076FD-EF7A-4C94-8929-F6418E832731}" dt="2022-02-21T14:09:10.096" v="1052" actId="478"/>
          <ac:picMkLst>
            <pc:docMk/>
            <pc:sldMk cId="1001206043" sldId="675"/>
            <ac:picMk id="6" creationId="{0C441675-0214-4901-8045-BE77AA5377AB}"/>
          </ac:picMkLst>
        </pc:picChg>
      </pc:sldChg>
      <pc:sldChg chg="addSp modSp mod">
        <pc:chgData name="Costa, Fernando" userId="76b5aaa9-29fb-4493-8a01-f69dafdfc395" providerId="ADAL" clId="{DB9076FD-EF7A-4C94-8929-F6418E832731}" dt="2022-02-20T03:27:09.508" v="532" actId="1076"/>
        <pc:sldMkLst>
          <pc:docMk/>
          <pc:sldMk cId="3129003957" sldId="676"/>
        </pc:sldMkLst>
        <pc:spChg chg="mod">
          <ac:chgData name="Costa, Fernando" userId="76b5aaa9-29fb-4493-8a01-f69dafdfc395" providerId="ADAL" clId="{DB9076FD-EF7A-4C94-8929-F6418E832731}" dt="2022-02-20T03:26:55.599" v="530" actId="20577"/>
          <ac:spMkLst>
            <pc:docMk/>
            <pc:sldMk cId="3129003957" sldId="676"/>
            <ac:spMk id="2" creationId="{3DC0B88B-398E-4654-AB27-2A95BB6B49DD}"/>
          </ac:spMkLst>
        </pc:spChg>
        <pc:spChg chg="add mod">
          <ac:chgData name="Costa, Fernando" userId="76b5aaa9-29fb-4493-8a01-f69dafdfc395" providerId="ADAL" clId="{DB9076FD-EF7A-4C94-8929-F6418E832731}" dt="2022-02-20T03:27:09.508" v="532" actId="1076"/>
          <ac:spMkLst>
            <pc:docMk/>
            <pc:sldMk cId="3129003957" sldId="676"/>
            <ac:spMk id="6" creationId="{CB31BE87-AAE2-4F63-B6BA-79A6490C8651}"/>
          </ac:spMkLst>
        </pc:spChg>
      </pc:sldChg>
      <pc:sldChg chg="addSp modSp mod">
        <pc:chgData name="Costa, Fernando" userId="76b5aaa9-29fb-4493-8a01-f69dafdfc395" providerId="ADAL" clId="{DB9076FD-EF7A-4C94-8929-F6418E832731}" dt="2022-02-21T14:28:15.300" v="1410" actId="207"/>
        <pc:sldMkLst>
          <pc:docMk/>
          <pc:sldMk cId="1962935665" sldId="677"/>
        </pc:sldMkLst>
        <pc:spChg chg="add mod">
          <ac:chgData name="Costa, Fernando" userId="76b5aaa9-29fb-4493-8a01-f69dafdfc395" providerId="ADAL" clId="{DB9076FD-EF7A-4C94-8929-F6418E832731}" dt="2022-02-20T03:35:03.419" v="822" actId="1076"/>
          <ac:spMkLst>
            <pc:docMk/>
            <pc:sldMk cId="1962935665" sldId="677"/>
            <ac:spMk id="6" creationId="{78D196CD-88FE-4018-9FB2-AB29C712C0F4}"/>
          </ac:spMkLst>
        </pc:spChg>
        <pc:graphicFrameChg chg="mod modGraphic">
          <ac:chgData name="Costa, Fernando" userId="76b5aaa9-29fb-4493-8a01-f69dafdfc395" providerId="ADAL" clId="{DB9076FD-EF7A-4C94-8929-F6418E832731}" dt="2022-02-21T14:28:15.300" v="1410" actId="207"/>
          <ac:graphicFrameMkLst>
            <pc:docMk/>
            <pc:sldMk cId="1962935665" sldId="677"/>
            <ac:graphicFrameMk id="5" creationId="{2F710E5C-17FD-458C-98D0-3157DF008AF3}"/>
          </ac:graphicFrameMkLst>
        </pc:graphicFrameChg>
      </pc:sldChg>
      <pc:sldChg chg="modSp mod">
        <pc:chgData name="Costa, Fernando" userId="76b5aaa9-29fb-4493-8a01-f69dafdfc395" providerId="ADAL" clId="{DB9076FD-EF7A-4C94-8929-F6418E832731}" dt="2022-02-20T03:29:06.091" v="578" actId="207"/>
        <pc:sldMkLst>
          <pc:docMk/>
          <pc:sldMk cId="1561168467" sldId="678"/>
        </pc:sldMkLst>
        <pc:spChg chg="mod">
          <ac:chgData name="Costa, Fernando" userId="76b5aaa9-29fb-4493-8a01-f69dafdfc395" providerId="ADAL" clId="{DB9076FD-EF7A-4C94-8929-F6418E832731}" dt="2022-02-20T03:29:06.091" v="578" actId="207"/>
          <ac:spMkLst>
            <pc:docMk/>
            <pc:sldMk cId="1561168467" sldId="678"/>
            <ac:spMk id="2" creationId="{7E6861A6-B387-4775-9E39-55F7B6411E86}"/>
          </ac:spMkLst>
        </pc:spChg>
      </pc:sldChg>
    </pc:docChg>
  </pc:docChgLst>
  <pc:docChgLst>
    <pc:chgData name="Costa, Fernando" userId="76b5aaa9-29fb-4493-8a01-f69dafdfc395" providerId="ADAL" clId="{4E12E646-C91F-4509-A8C9-D2DBCFE6A4C9}"/>
    <pc:docChg chg="undo custSel addSld delSld modSld">
      <pc:chgData name="Costa, Fernando" userId="76b5aaa9-29fb-4493-8a01-f69dafdfc395" providerId="ADAL" clId="{4E12E646-C91F-4509-A8C9-D2DBCFE6A4C9}" dt="2022-02-17T19:55:15.066" v="1695" actId="20577"/>
      <pc:docMkLst>
        <pc:docMk/>
      </pc:docMkLst>
      <pc:sldChg chg="modSp mod">
        <pc:chgData name="Costa, Fernando" userId="76b5aaa9-29fb-4493-8a01-f69dafdfc395" providerId="ADAL" clId="{4E12E646-C91F-4509-A8C9-D2DBCFE6A4C9}" dt="2022-02-16T15:49:32.578" v="77" actId="1076"/>
        <pc:sldMkLst>
          <pc:docMk/>
          <pc:sldMk cId="467001004" sldId="302"/>
        </pc:sldMkLst>
        <pc:spChg chg="mod">
          <ac:chgData name="Costa, Fernando" userId="76b5aaa9-29fb-4493-8a01-f69dafdfc395" providerId="ADAL" clId="{4E12E646-C91F-4509-A8C9-D2DBCFE6A4C9}" dt="2022-02-16T15:45:10.012" v="3" actId="20577"/>
          <ac:spMkLst>
            <pc:docMk/>
            <pc:sldMk cId="467001004" sldId="302"/>
            <ac:spMk id="4" creationId="{00000000-0000-0000-0000-000000000000}"/>
          </ac:spMkLst>
        </pc:spChg>
        <pc:spChg chg="mod">
          <ac:chgData name="Costa, Fernando" userId="76b5aaa9-29fb-4493-8a01-f69dafdfc395" providerId="ADAL" clId="{4E12E646-C91F-4509-A8C9-D2DBCFE6A4C9}" dt="2022-02-16T15:49:32.578" v="77" actId="1076"/>
          <ac:spMkLst>
            <pc:docMk/>
            <pc:sldMk cId="467001004" sldId="302"/>
            <ac:spMk id="8" creationId="{C5579B19-8D36-47D9-9E1D-8D8A9AD1C1F7}"/>
          </ac:spMkLst>
        </pc:spChg>
      </pc:sldChg>
      <pc:sldChg chg="del">
        <pc:chgData name="Costa, Fernando" userId="76b5aaa9-29fb-4493-8a01-f69dafdfc395" providerId="ADAL" clId="{4E12E646-C91F-4509-A8C9-D2DBCFE6A4C9}" dt="2022-02-17T00:29:20.332" v="341" actId="47"/>
        <pc:sldMkLst>
          <pc:docMk/>
          <pc:sldMk cId="3449591916" sldId="548"/>
        </pc:sldMkLst>
      </pc:sldChg>
      <pc:sldChg chg="del">
        <pc:chgData name="Costa, Fernando" userId="76b5aaa9-29fb-4493-8a01-f69dafdfc395" providerId="ADAL" clId="{4E12E646-C91F-4509-A8C9-D2DBCFE6A4C9}" dt="2022-02-17T00:29:16.469" v="340" actId="47"/>
        <pc:sldMkLst>
          <pc:docMk/>
          <pc:sldMk cId="3918928997" sldId="549"/>
        </pc:sldMkLst>
      </pc:sldChg>
      <pc:sldChg chg="del">
        <pc:chgData name="Costa, Fernando" userId="76b5aaa9-29fb-4493-8a01-f69dafdfc395" providerId="ADAL" clId="{4E12E646-C91F-4509-A8C9-D2DBCFE6A4C9}" dt="2022-02-17T00:29:21.349" v="342" actId="47"/>
        <pc:sldMkLst>
          <pc:docMk/>
          <pc:sldMk cId="4122538766" sldId="592"/>
        </pc:sldMkLst>
      </pc:sldChg>
      <pc:sldChg chg="modSp mod">
        <pc:chgData name="Costa, Fernando" userId="76b5aaa9-29fb-4493-8a01-f69dafdfc395" providerId="ADAL" clId="{4E12E646-C91F-4509-A8C9-D2DBCFE6A4C9}" dt="2022-02-17T16:26:17.140" v="641" actId="1076"/>
        <pc:sldMkLst>
          <pc:docMk/>
          <pc:sldMk cId="577505310" sldId="628"/>
        </pc:sldMkLst>
        <pc:spChg chg="mod">
          <ac:chgData name="Costa, Fernando" userId="76b5aaa9-29fb-4493-8a01-f69dafdfc395" providerId="ADAL" clId="{4E12E646-C91F-4509-A8C9-D2DBCFE6A4C9}" dt="2022-02-17T16:26:17.140" v="641" actId="1076"/>
          <ac:spMkLst>
            <pc:docMk/>
            <pc:sldMk cId="577505310" sldId="628"/>
            <ac:spMk id="2" creationId="{2ED23D21-492E-4160-BF31-10C47B58CD2E}"/>
          </ac:spMkLst>
        </pc:spChg>
        <pc:graphicFrameChg chg="mod modGraphic">
          <ac:chgData name="Costa, Fernando" userId="76b5aaa9-29fb-4493-8a01-f69dafdfc395" providerId="ADAL" clId="{4E12E646-C91F-4509-A8C9-D2DBCFE6A4C9}" dt="2022-02-17T16:26:10.189" v="640" actId="1076"/>
          <ac:graphicFrameMkLst>
            <pc:docMk/>
            <pc:sldMk cId="577505310" sldId="628"/>
            <ac:graphicFrameMk id="5" creationId="{C7E8D68C-FD64-48FE-B9FD-541F708A5B15}"/>
          </ac:graphicFrameMkLst>
        </pc:graphicFrameChg>
      </pc:sldChg>
      <pc:sldChg chg="del">
        <pc:chgData name="Costa, Fernando" userId="76b5aaa9-29fb-4493-8a01-f69dafdfc395" providerId="ADAL" clId="{4E12E646-C91F-4509-A8C9-D2DBCFE6A4C9}" dt="2022-02-17T00:29:11.625" v="338" actId="47"/>
        <pc:sldMkLst>
          <pc:docMk/>
          <pc:sldMk cId="1426829855" sldId="631"/>
        </pc:sldMkLst>
      </pc:sldChg>
      <pc:sldChg chg="del">
        <pc:chgData name="Costa, Fernando" userId="76b5aaa9-29fb-4493-8a01-f69dafdfc395" providerId="ADAL" clId="{4E12E646-C91F-4509-A8C9-D2DBCFE6A4C9}" dt="2022-02-17T00:29:10.514" v="337" actId="47"/>
        <pc:sldMkLst>
          <pc:docMk/>
          <pc:sldMk cId="496324729" sldId="632"/>
        </pc:sldMkLst>
      </pc:sldChg>
      <pc:sldChg chg="del">
        <pc:chgData name="Costa, Fernando" userId="76b5aaa9-29fb-4493-8a01-f69dafdfc395" providerId="ADAL" clId="{4E12E646-C91F-4509-A8C9-D2DBCFE6A4C9}" dt="2022-02-17T00:29:13.802" v="339" actId="47"/>
        <pc:sldMkLst>
          <pc:docMk/>
          <pc:sldMk cId="2853881469" sldId="635"/>
        </pc:sldMkLst>
      </pc:sldChg>
      <pc:sldChg chg="del">
        <pc:chgData name="Costa, Fernando" userId="76b5aaa9-29fb-4493-8a01-f69dafdfc395" providerId="ADAL" clId="{4E12E646-C91F-4509-A8C9-D2DBCFE6A4C9}" dt="2022-02-17T00:29:23.790" v="343" actId="47"/>
        <pc:sldMkLst>
          <pc:docMk/>
          <pc:sldMk cId="2828945459" sldId="636"/>
        </pc:sldMkLst>
      </pc:sldChg>
      <pc:sldChg chg="addSp delSp modSp mod">
        <pc:chgData name="Costa, Fernando" userId="76b5aaa9-29fb-4493-8a01-f69dafdfc395" providerId="ADAL" clId="{4E12E646-C91F-4509-A8C9-D2DBCFE6A4C9}" dt="2022-02-17T18:01:54.091" v="1027" actId="14734"/>
        <pc:sldMkLst>
          <pc:docMk/>
          <pc:sldMk cId="1108437332" sldId="638"/>
        </pc:sldMkLst>
        <pc:spChg chg="mod">
          <ac:chgData name="Costa, Fernando" userId="76b5aaa9-29fb-4493-8a01-f69dafdfc395" providerId="ADAL" clId="{4E12E646-C91F-4509-A8C9-D2DBCFE6A4C9}" dt="2022-02-17T16:13:18.682" v="497" actId="20577"/>
          <ac:spMkLst>
            <pc:docMk/>
            <pc:sldMk cId="1108437332" sldId="638"/>
            <ac:spMk id="2" creationId="{47B0729B-00BE-471D-A690-DC01D445D36B}"/>
          </ac:spMkLst>
        </pc:spChg>
        <pc:spChg chg="add del mod">
          <ac:chgData name="Costa, Fernando" userId="76b5aaa9-29fb-4493-8a01-f69dafdfc395" providerId="ADAL" clId="{4E12E646-C91F-4509-A8C9-D2DBCFE6A4C9}" dt="2022-02-17T17:58:17.987" v="993" actId="478"/>
          <ac:spMkLst>
            <pc:docMk/>
            <pc:sldMk cId="1108437332" sldId="638"/>
            <ac:spMk id="5" creationId="{3EEFC473-E0C9-43D9-AE74-77D50A545E24}"/>
          </ac:spMkLst>
        </pc:spChg>
        <pc:graphicFrameChg chg="add del mod modGraphic">
          <ac:chgData name="Costa, Fernando" userId="76b5aaa9-29fb-4493-8a01-f69dafdfc395" providerId="ADAL" clId="{4E12E646-C91F-4509-A8C9-D2DBCFE6A4C9}" dt="2022-02-17T18:01:54.091" v="1027" actId="14734"/>
          <ac:graphicFrameMkLst>
            <pc:docMk/>
            <pc:sldMk cId="1108437332" sldId="638"/>
            <ac:graphicFrameMk id="3" creationId="{2A2877C8-2643-46A6-BE71-4E6358C32EFC}"/>
          </ac:graphicFrameMkLst>
        </pc:graphicFrameChg>
        <pc:picChg chg="del">
          <ac:chgData name="Costa, Fernando" userId="76b5aaa9-29fb-4493-8a01-f69dafdfc395" providerId="ADAL" clId="{4E12E646-C91F-4509-A8C9-D2DBCFE6A4C9}" dt="2022-02-17T16:13:10.936" v="486" actId="478"/>
          <ac:picMkLst>
            <pc:docMk/>
            <pc:sldMk cId="1108437332" sldId="638"/>
            <ac:picMk id="6" creationId="{394B9294-F5EA-4015-A767-ED7E2CB6D239}"/>
          </ac:picMkLst>
        </pc:picChg>
      </pc:sldChg>
      <pc:sldChg chg="addSp delSp modSp mod">
        <pc:chgData name="Costa, Fernando" userId="76b5aaa9-29fb-4493-8a01-f69dafdfc395" providerId="ADAL" clId="{4E12E646-C91F-4509-A8C9-D2DBCFE6A4C9}" dt="2022-02-17T00:06:21.103" v="94" actId="1076"/>
        <pc:sldMkLst>
          <pc:docMk/>
          <pc:sldMk cId="2686898693" sldId="645"/>
        </pc:sldMkLst>
        <pc:spChg chg="mod">
          <ac:chgData name="Costa, Fernando" userId="76b5aaa9-29fb-4493-8a01-f69dafdfc395" providerId="ADAL" clId="{4E12E646-C91F-4509-A8C9-D2DBCFE6A4C9}" dt="2022-02-17T00:06:05.916" v="88" actId="20577"/>
          <ac:spMkLst>
            <pc:docMk/>
            <pc:sldMk cId="2686898693" sldId="645"/>
            <ac:spMk id="2" creationId="{8C283D04-8775-4553-BC87-06B5B30CD2BD}"/>
          </ac:spMkLst>
        </pc:spChg>
        <pc:picChg chg="add mod">
          <ac:chgData name="Costa, Fernando" userId="76b5aaa9-29fb-4493-8a01-f69dafdfc395" providerId="ADAL" clId="{4E12E646-C91F-4509-A8C9-D2DBCFE6A4C9}" dt="2022-02-17T00:06:21.103" v="94" actId="1076"/>
          <ac:picMkLst>
            <pc:docMk/>
            <pc:sldMk cId="2686898693" sldId="645"/>
            <ac:picMk id="5" creationId="{A7DE82A1-30B7-4B8A-8C93-CDF5FE1AA259}"/>
          </ac:picMkLst>
        </pc:picChg>
        <pc:picChg chg="del">
          <ac:chgData name="Costa, Fernando" userId="76b5aaa9-29fb-4493-8a01-f69dafdfc395" providerId="ADAL" clId="{4E12E646-C91F-4509-A8C9-D2DBCFE6A4C9}" dt="2022-02-17T00:06:10.034" v="89" actId="478"/>
          <ac:picMkLst>
            <pc:docMk/>
            <pc:sldMk cId="2686898693" sldId="645"/>
            <ac:picMk id="7" creationId="{11252F01-527C-4439-845F-195074F49E96}"/>
          </ac:picMkLst>
        </pc:picChg>
      </pc:sldChg>
      <pc:sldChg chg="addSp delSp modSp mod">
        <pc:chgData name="Costa, Fernando" userId="76b5aaa9-29fb-4493-8a01-f69dafdfc395" providerId="ADAL" clId="{4E12E646-C91F-4509-A8C9-D2DBCFE6A4C9}" dt="2022-02-17T18:07:17.829" v="1065" actId="1076"/>
        <pc:sldMkLst>
          <pc:docMk/>
          <pc:sldMk cId="828609517" sldId="647"/>
        </pc:sldMkLst>
        <pc:spChg chg="mod">
          <ac:chgData name="Costa, Fernando" userId="76b5aaa9-29fb-4493-8a01-f69dafdfc395" providerId="ADAL" clId="{4E12E646-C91F-4509-A8C9-D2DBCFE6A4C9}" dt="2022-02-17T18:07:13.645" v="1064" actId="1076"/>
          <ac:spMkLst>
            <pc:docMk/>
            <pc:sldMk cId="828609517" sldId="647"/>
            <ac:spMk id="2" creationId="{47B0729B-00BE-471D-A690-DC01D445D36B}"/>
          </ac:spMkLst>
        </pc:spChg>
        <pc:spChg chg="add del mod">
          <ac:chgData name="Costa, Fernando" userId="76b5aaa9-29fb-4493-8a01-f69dafdfc395" providerId="ADAL" clId="{4E12E646-C91F-4509-A8C9-D2DBCFE6A4C9}" dt="2022-02-17T18:04:22.884" v="1042" actId="478"/>
          <ac:spMkLst>
            <pc:docMk/>
            <pc:sldMk cId="828609517" sldId="647"/>
            <ac:spMk id="6" creationId="{90D2AC9F-47DE-4281-88CE-BB2E3DB19A77}"/>
          </ac:spMkLst>
        </pc:spChg>
        <pc:graphicFrameChg chg="add mod modGraphic">
          <ac:chgData name="Costa, Fernando" userId="76b5aaa9-29fb-4493-8a01-f69dafdfc395" providerId="ADAL" clId="{4E12E646-C91F-4509-A8C9-D2DBCFE6A4C9}" dt="2022-02-17T18:07:17.829" v="1065" actId="1076"/>
          <ac:graphicFrameMkLst>
            <pc:docMk/>
            <pc:sldMk cId="828609517" sldId="647"/>
            <ac:graphicFrameMk id="3" creationId="{3C6C3099-8E81-41B7-B053-BE66E345F409}"/>
          </ac:graphicFrameMkLst>
        </pc:graphicFrameChg>
        <pc:picChg chg="del">
          <ac:chgData name="Costa, Fernando" userId="76b5aaa9-29fb-4493-8a01-f69dafdfc395" providerId="ADAL" clId="{4E12E646-C91F-4509-A8C9-D2DBCFE6A4C9}" dt="2022-02-17T18:02:26.356" v="1028" actId="478"/>
          <ac:picMkLst>
            <pc:docMk/>
            <pc:sldMk cId="828609517" sldId="647"/>
            <ac:picMk id="5" creationId="{6AA579B7-B6F9-4B4A-BE38-114DAC16C261}"/>
          </ac:picMkLst>
        </pc:picChg>
      </pc:sldChg>
      <pc:sldChg chg="addSp delSp modSp mod">
        <pc:chgData name="Costa, Fernando" userId="76b5aaa9-29fb-4493-8a01-f69dafdfc395" providerId="ADAL" clId="{4E12E646-C91F-4509-A8C9-D2DBCFE6A4C9}" dt="2022-02-17T00:17:22.971" v="210" actId="1076"/>
        <pc:sldMkLst>
          <pc:docMk/>
          <pc:sldMk cId="1128429570" sldId="648"/>
        </pc:sldMkLst>
        <pc:spChg chg="mod">
          <ac:chgData name="Costa, Fernando" userId="76b5aaa9-29fb-4493-8a01-f69dafdfc395" providerId="ADAL" clId="{4E12E646-C91F-4509-A8C9-D2DBCFE6A4C9}" dt="2022-02-17T00:17:17.838" v="209" actId="20577"/>
          <ac:spMkLst>
            <pc:docMk/>
            <pc:sldMk cId="1128429570" sldId="648"/>
            <ac:spMk id="2" creationId="{8C283D04-8775-4553-BC87-06B5B30CD2BD}"/>
          </ac:spMkLst>
        </pc:spChg>
        <pc:picChg chg="del">
          <ac:chgData name="Costa, Fernando" userId="76b5aaa9-29fb-4493-8a01-f69dafdfc395" providerId="ADAL" clId="{4E12E646-C91F-4509-A8C9-D2DBCFE6A4C9}" dt="2022-02-17T00:17:04.334" v="193" actId="478"/>
          <ac:picMkLst>
            <pc:docMk/>
            <pc:sldMk cId="1128429570" sldId="648"/>
            <ac:picMk id="5" creationId="{EA9DD383-A533-4DA0-8640-75F4F1FA7AF9}"/>
          </ac:picMkLst>
        </pc:picChg>
        <pc:picChg chg="add mod">
          <ac:chgData name="Costa, Fernando" userId="76b5aaa9-29fb-4493-8a01-f69dafdfc395" providerId="ADAL" clId="{4E12E646-C91F-4509-A8C9-D2DBCFE6A4C9}" dt="2022-02-17T00:17:22.971" v="210" actId="1076"/>
          <ac:picMkLst>
            <pc:docMk/>
            <pc:sldMk cId="1128429570" sldId="648"/>
            <ac:picMk id="6" creationId="{946BE9C3-52C1-4875-BB30-E84228C476A8}"/>
          </ac:picMkLst>
        </pc:picChg>
      </pc:sldChg>
      <pc:sldChg chg="del">
        <pc:chgData name="Costa, Fernando" userId="76b5aaa9-29fb-4493-8a01-f69dafdfc395" providerId="ADAL" clId="{4E12E646-C91F-4509-A8C9-D2DBCFE6A4C9}" dt="2022-02-17T00:29:08.626" v="336" actId="47"/>
        <pc:sldMkLst>
          <pc:docMk/>
          <pc:sldMk cId="1905730086" sldId="649"/>
        </pc:sldMkLst>
      </pc:sldChg>
      <pc:sldChg chg="del">
        <pc:chgData name="Costa, Fernando" userId="76b5aaa9-29fb-4493-8a01-f69dafdfc395" providerId="ADAL" clId="{4E12E646-C91F-4509-A8C9-D2DBCFE6A4C9}" dt="2022-02-17T00:29:50.764" v="354" actId="47"/>
        <pc:sldMkLst>
          <pc:docMk/>
          <pc:sldMk cId="177049740" sldId="651"/>
        </pc:sldMkLst>
      </pc:sldChg>
      <pc:sldChg chg="del">
        <pc:chgData name="Costa, Fernando" userId="76b5aaa9-29fb-4493-8a01-f69dafdfc395" providerId="ADAL" clId="{4E12E646-C91F-4509-A8C9-D2DBCFE6A4C9}" dt="2022-02-17T00:29:51.717" v="355" actId="47"/>
        <pc:sldMkLst>
          <pc:docMk/>
          <pc:sldMk cId="1359122439" sldId="652"/>
        </pc:sldMkLst>
      </pc:sldChg>
      <pc:sldChg chg="del">
        <pc:chgData name="Costa, Fernando" userId="76b5aaa9-29fb-4493-8a01-f69dafdfc395" providerId="ADAL" clId="{4E12E646-C91F-4509-A8C9-D2DBCFE6A4C9}" dt="2022-02-17T00:29:52.943" v="356" actId="47"/>
        <pc:sldMkLst>
          <pc:docMk/>
          <pc:sldMk cId="2375134815" sldId="653"/>
        </pc:sldMkLst>
      </pc:sldChg>
      <pc:sldChg chg="del">
        <pc:chgData name="Costa, Fernando" userId="76b5aaa9-29fb-4493-8a01-f69dafdfc395" providerId="ADAL" clId="{4E12E646-C91F-4509-A8C9-D2DBCFE6A4C9}" dt="2022-02-17T00:29:53.975" v="357" actId="47"/>
        <pc:sldMkLst>
          <pc:docMk/>
          <pc:sldMk cId="261053823" sldId="654"/>
        </pc:sldMkLst>
      </pc:sldChg>
      <pc:sldChg chg="del">
        <pc:chgData name="Costa, Fernando" userId="76b5aaa9-29fb-4493-8a01-f69dafdfc395" providerId="ADAL" clId="{4E12E646-C91F-4509-A8C9-D2DBCFE6A4C9}" dt="2022-02-17T00:29:56.302" v="358" actId="47"/>
        <pc:sldMkLst>
          <pc:docMk/>
          <pc:sldMk cId="1600211579" sldId="655"/>
        </pc:sldMkLst>
      </pc:sldChg>
      <pc:sldChg chg="del">
        <pc:chgData name="Costa, Fernando" userId="76b5aaa9-29fb-4493-8a01-f69dafdfc395" providerId="ADAL" clId="{4E12E646-C91F-4509-A8C9-D2DBCFE6A4C9}" dt="2022-02-17T16:26:27.142" v="642" actId="47"/>
        <pc:sldMkLst>
          <pc:docMk/>
          <pc:sldMk cId="2067704166" sldId="658"/>
        </pc:sldMkLst>
      </pc:sldChg>
      <pc:sldChg chg="addSp delSp modSp mod">
        <pc:chgData name="Costa, Fernando" userId="76b5aaa9-29fb-4493-8a01-f69dafdfc395" providerId="ADAL" clId="{4E12E646-C91F-4509-A8C9-D2DBCFE6A4C9}" dt="2022-02-17T16:12:44.167" v="485" actId="1076"/>
        <pc:sldMkLst>
          <pc:docMk/>
          <pc:sldMk cId="3618159624" sldId="659"/>
        </pc:sldMkLst>
        <pc:spChg chg="add del mod">
          <ac:chgData name="Costa, Fernando" userId="76b5aaa9-29fb-4493-8a01-f69dafdfc395" providerId="ADAL" clId="{4E12E646-C91F-4509-A8C9-D2DBCFE6A4C9}" dt="2022-02-17T00:25:34.887" v="302" actId="478"/>
          <ac:spMkLst>
            <pc:docMk/>
            <pc:sldMk cId="3618159624" sldId="659"/>
            <ac:spMk id="3" creationId="{1DE37BAD-D2BB-4692-A18A-7FBB121B0420}"/>
          </ac:spMkLst>
        </pc:spChg>
        <pc:spChg chg="add del mod">
          <ac:chgData name="Costa, Fernando" userId="76b5aaa9-29fb-4493-8a01-f69dafdfc395" providerId="ADAL" clId="{4E12E646-C91F-4509-A8C9-D2DBCFE6A4C9}" dt="2022-02-17T16:10:09.185" v="361" actId="478"/>
          <ac:spMkLst>
            <pc:docMk/>
            <pc:sldMk cId="3618159624" sldId="659"/>
            <ac:spMk id="3" creationId="{9CFFBD3F-9299-40AE-9EE7-4901E3B9AD8B}"/>
          </ac:spMkLst>
        </pc:spChg>
        <pc:spChg chg="add del mod">
          <ac:chgData name="Costa, Fernando" userId="76b5aaa9-29fb-4493-8a01-f69dafdfc395" providerId="ADAL" clId="{4E12E646-C91F-4509-A8C9-D2DBCFE6A4C9}" dt="2022-02-17T16:11:14.590" v="472" actId="1076"/>
          <ac:spMkLst>
            <pc:docMk/>
            <pc:sldMk cId="3618159624" sldId="659"/>
            <ac:spMk id="4" creationId="{14C14DA4-6ACF-46E1-9929-40C26D1B0121}"/>
          </ac:spMkLst>
        </pc:spChg>
        <pc:spChg chg="add mod">
          <ac:chgData name="Costa, Fernando" userId="76b5aaa9-29fb-4493-8a01-f69dafdfc395" providerId="ADAL" clId="{4E12E646-C91F-4509-A8C9-D2DBCFE6A4C9}" dt="2022-02-17T16:11:54.398" v="481" actId="1076"/>
          <ac:spMkLst>
            <pc:docMk/>
            <pc:sldMk cId="3618159624" sldId="659"/>
            <ac:spMk id="27" creationId="{D3FE9AEF-4A99-4B08-B72F-596636577015}"/>
          </ac:spMkLst>
        </pc:spChg>
        <pc:spChg chg="add del mod">
          <ac:chgData name="Costa, Fernando" userId="76b5aaa9-29fb-4493-8a01-f69dafdfc395" providerId="ADAL" clId="{4E12E646-C91F-4509-A8C9-D2DBCFE6A4C9}" dt="2022-02-17T00:25:28.824" v="299" actId="478"/>
          <ac:spMkLst>
            <pc:docMk/>
            <pc:sldMk cId="3618159624" sldId="659"/>
            <ac:spMk id="30" creationId="{3C58CE5F-FCE8-4E69-B707-14D82BAD600B}"/>
          </ac:spMkLst>
        </pc:spChg>
        <pc:spChg chg="del">
          <ac:chgData name="Costa, Fernando" userId="76b5aaa9-29fb-4493-8a01-f69dafdfc395" providerId="ADAL" clId="{4E12E646-C91F-4509-A8C9-D2DBCFE6A4C9}" dt="2022-02-17T00:07:15.430" v="99" actId="478"/>
          <ac:spMkLst>
            <pc:docMk/>
            <pc:sldMk cId="3618159624" sldId="659"/>
            <ac:spMk id="33" creationId="{8B6D63B3-A358-454B-8A3E-E4EFC4FE4DDF}"/>
          </ac:spMkLst>
        </pc:spChg>
        <pc:spChg chg="del mod">
          <ac:chgData name="Costa, Fernando" userId="76b5aaa9-29fb-4493-8a01-f69dafdfc395" providerId="ADAL" clId="{4E12E646-C91F-4509-A8C9-D2DBCFE6A4C9}" dt="2022-02-17T00:08:50.050" v="122" actId="478"/>
          <ac:spMkLst>
            <pc:docMk/>
            <pc:sldMk cId="3618159624" sldId="659"/>
            <ac:spMk id="34" creationId="{58C7318C-1E2E-4528-BAD4-15F7AA7C6BF4}"/>
          </ac:spMkLst>
        </pc:spChg>
        <pc:spChg chg="del">
          <ac:chgData name="Costa, Fernando" userId="76b5aaa9-29fb-4493-8a01-f69dafdfc395" providerId="ADAL" clId="{4E12E646-C91F-4509-A8C9-D2DBCFE6A4C9}" dt="2022-02-17T00:11:25.034" v="151" actId="478"/>
          <ac:spMkLst>
            <pc:docMk/>
            <pc:sldMk cId="3618159624" sldId="659"/>
            <ac:spMk id="35" creationId="{F0F69AFE-5010-48E8-9278-D12EF193E0DA}"/>
          </ac:spMkLst>
        </pc:spChg>
        <pc:spChg chg="del">
          <ac:chgData name="Costa, Fernando" userId="76b5aaa9-29fb-4493-8a01-f69dafdfc395" providerId="ADAL" clId="{4E12E646-C91F-4509-A8C9-D2DBCFE6A4C9}" dt="2022-02-17T00:11:26.702" v="152" actId="478"/>
          <ac:spMkLst>
            <pc:docMk/>
            <pc:sldMk cId="3618159624" sldId="659"/>
            <ac:spMk id="36" creationId="{97F0A74F-ABD4-442B-9BFA-9A71D9BD0A7C}"/>
          </ac:spMkLst>
        </pc:spChg>
        <pc:spChg chg="add mod">
          <ac:chgData name="Costa, Fernando" userId="76b5aaa9-29fb-4493-8a01-f69dafdfc395" providerId="ADAL" clId="{4E12E646-C91F-4509-A8C9-D2DBCFE6A4C9}" dt="2022-02-17T16:12:06.464" v="482" actId="1076"/>
          <ac:spMkLst>
            <pc:docMk/>
            <pc:sldMk cId="3618159624" sldId="659"/>
            <ac:spMk id="40" creationId="{D99773F0-0EE7-4F07-8B7B-44A3BF94B44C}"/>
          </ac:spMkLst>
        </pc:spChg>
        <pc:spChg chg="add del mod">
          <ac:chgData name="Costa, Fernando" userId="76b5aaa9-29fb-4493-8a01-f69dafdfc395" providerId="ADAL" clId="{4E12E646-C91F-4509-A8C9-D2DBCFE6A4C9}" dt="2022-02-17T16:10:55.680" v="466" actId="478"/>
          <ac:spMkLst>
            <pc:docMk/>
            <pc:sldMk cId="3618159624" sldId="659"/>
            <ac:spMk id="41" creationId="{418D281E-FEEF-49A8-8DE7-DAE41A745085}"/>
          </ac:spMkLst>
        </pc:spChg>
        <pc:spChg chg="del mod">
          <ac:chgData name="Costa, Fernando" userId="76b5aaa9-29fb-4493-8a01-f69dafdfc395" providerId="ADAL" clId="{4E12E646-C91F-4509-A8C9-D2DBCFE6A4C9}" dt="2022-02-17T16:10:58.937" v="468" actId="478"/>
          <ac:spMkLst>
            <pc:docMk/>
            <pc:sldMk cId="3618159624" sldId="659"/>
            <ac:spMk id="44" creationId="{052054C0-4E62-4522-AA2A-55D2F78DA71A}"/>
          </ac:spMkLst>
        </pc:spChg>
        <pc:spChg chg="del mod">
          <ac:chgData name="Costa, Fernando" userId="76b5aaa9-29fb-4493-8a01-f69dafdfc395" providerId="ADAL" clId="{4E12E646-C91F-4509-A8C9-D2DBCFE6A4C9}" dt="2022-02-17T16:11:00.672" v="469" actId="478"/>
          <ac:spMkLst>
            <pc:docMk/>
            <pc:sldMk cId="3618159624" sldId="659"/>
            <ac:spMk id="45" creationId="{E5BBBBC9-0CDB-4AFD-8E8D-31DBB5993532}"/>
          </ac:spMkLst>
        </pc:spChg>
        <pc:spChg chg="del mod">
          <ac:chgData name="Costa, Fernando" userId="76b5aaa9-29fb-4493-8a01-f69dafdfc395" providerId="ADAL" clId="{4E12E646-C91F-4509-A8C9-D2DBCFE6A4C9}" dt="2022-02-17T00:25:32.854" v="301" actId="478"/>
          <ac:spMkLst>
            <pc:docMk/>
            <pc:sldMk cId="3618159624" sldId="659"/>
            <ac:spMk id="49" creationId="{D97FE6DA-4A47-464E-B6C3-21AF344D842B}"/>
          </ac:spMkLst>
        </pc:spChg>
        <pc:spChg chg="del mod">
          <ac:chgData name="Costa, Fernando" userId="76b5aaa9-29fb-4493-8a01-f69dafdfc395" providerId="ADAL" clId="{4E12E646-C91F-4509-A8C9-D2DBCFE6A4C9}" dt="2022-02-17T00:25:31.135" v="300" actId="478"/>
          <ac:spMkLst>
            <pc:docMk/>
            <pc:sldMk cId="3618159624" sldId="659"/>
            <ac:spMk id="50" creationId="{4D433598-7EC5-4FA6-96DB-74444DAA12DE}"/>
          </ac:spMkLst>
        </pc:spChg>
        <pc:spChg chg="add mod">
          <ac:chgData name="Costa, Fernando" userId="76b5aaa9-29fb-4493-8a01-f69dafdfc395" providerId="ADAL" clId="{4E12E646-C91F-4509-A8C9-D2DBCFE6A4C9}" dt="2022-02-17T16:12:44.167" v="485" actId="1076"/>
          <ac:spMkLst>
            <pc:docMk/>
            <pc:sldMk cId="3618159624" sldId="659"/>
            <ac:spMk id="53" creationId="{F7DEE4EF-7375-4F10-B72B-7E0565989516}"/>
          </ac:spMkLst>
        </pc:spChg>
        <pc:picChg chg="add del mod">
          <ac:chgData name="Costa, Fernando" userId="76b5aaa9-29fb-4493-8a01-f69dafdfc395" providerId="ADAL" clId="{4E12E646-C91F-4509-A8C9-D2DBCFE6A4C9}" dt="2022-02-17T16:10:51.898" v="464" actId="478"/>
          <ac:picMkLst>
            <pc:docMk/>
            <pc:sldMk cId="3618159624" sldId="659"/>
            <ac:picMk id="5" creationId="{98A75BAE-46C3-4B96-8512-A0951D871BCD}"/>
          </ac:picMkLst>
        </pc:picChg>
        <pc:picChg chg="add mod modCrop">
          <ac:chgData name="Costa, Fernando" userId="76b5aaa9-29fb-4493-8a01-f69dafdfc395" providerId="ADAL" clId="{4E12E646-C91F-4509-A8C9-D2DBCFE6A4C9}" dt="2022-02-17T16:11:37.750" v="479" actId="1076"/>
          <ac:picMkLst>
            <pc:docMk/>
            <pc:sldMk cId="3618159624" sldId="659"/>
            <ac:picMk id="8" creationId="{7E9E8865-5D69-4A8A-B00E-113D955852B9}"/>
          </ac:picMkLst>
        </pc:picChg>
        <pc:picChg chg="del mod">
          <ac:chgData name="Costa, Fernando" userId="76b5aaa9-29fb-4493-8a01-f69dafdfc395" providerId="ADAL" clId="{4E12E646-C91F-4509-A8C9-D2DBCFE6A4C9}" dt="2022-02-17T16:10:53.499" v="465" actId="478"/>
          <ac:picMkLst>
            <pc:docMk/>
            <pc:sldMk cId="3618159624" sldId="659"/>
            <ac:picMk id="25" creationId="{856BD88C-2DC4-4B0E-A408-027541CEAF5A}"/>
          </ac:picMkLst>
        </pc:picChg>
        <pc:picChg chg="del mod">
          <ac:chgData name="Costa, Fernando" userId="76b5aaa9-29fb-4493-8a01-f69dafdfc395" providerId="ADAL" clId="{4E12E646-C91F-4509-A8C9-D2DBCFE6A4C9}" dt="2022-02-17T16:10:56.768" v="467" actId="478"/>
          <ac:picMkLst>
            <pc:docMk/>
            <pc:sldMk cId="3618159624" sldId="659"/>
            <ac:picMk id="26" creationId="{EFB14C46-0A41-4B1A-A9EE-740FFF439D3C}"/>
          </ac:picMkLst>
        </pc:picChg>
        <pc:picChg chg="add mod modCrop">
          <ac:chgData name="Costa, Fernando" userId="76b5aaa9-29fb-4493-8a01-f69dafdfc395" providerId="ADAL" clId="{4E12E646-C91F-4509-A8C9-D2DBCFE6A4C9}" dt="2022-02-17T16:11:45.102" v="480" actId="1076"/>
          <ac:picMkLst>
            <pc:docMk/>
            <pc:sldMk cId="3618159624" sldId="659"/>
            <ac:picMk id="37" creationId="{0607319C-9429-44CA-9EDD-E088CCF6557B}"/>
          </ac:picMkLst>
        </pc:picChg>
        <pc:picChg chg="add mod modCrop">
          <ac:chgData name="Costa, Fernando" userId="76b5aaa9-29fb-4493-8a01-f69dafdfc395" providerId="ADAL" clId="{4E12E646-C91F-4509-A8C9-D2DBCFE6A4C9}" dt="2022-02-17T16:12:39.239" v="484" actId="1076"/>
          <ac:picMkLst>
            <pc:docMk/>
            <pc:sldMk cId="3618159624" sldId="659"/>
            <ac:picMk id="43" creationId="{D5430F36-3C94-4F8A-A5F4-3AE963AB32FC}"/>
          </ac:picMkLst>
        </pc:picChg>
        <pc:picChg chg="add del mod">
          <ac:chgData name="Costa, Fernando" userId="76b5aaa9-29fb-4493-8a01-f69dafdfc395" providerId="ADAL" clId="{4E12E646-C91F-4509-A8C9-D2DBCFE6A4C9}" dt="2022-02-17T00:23:54.844" v="268" actId="478"/>
          <ac:picMkLst>
            <pc:docMk/>
            <pc:sldMk cId="3618159624" sldId="659"/>
            <ac:picMk id="52" creationId="{D8D279AC-2B0E-45BE-8F98-FF81393ACD6F}"/>
          </ac:picMkLst>
        </pc:picChg>
        <pc:cxnChg chg="del mod">
          <ac:chgData name="Costa, Fernando" userId="76b5aaa9-29fb-4493-8a01-f69dafdfc395" providerId="ADAL" clId="{4E12E646-C91F-4509-A8C9-D2DBCFE6A4C9}" dt="2022-02-17T00:25:42.151" v="304" actId="478"/>
          <ac:cxnSpMkLst>
            <pc:docMk/>
            <pc:sldMk cId="3618159624" sldId="659"/>
            <ac:cxnSpMk id="9" creationId="{16095841-B69E-4FC4-91B9-FD6F1638EB6F}"/>
          </ac:cxnSpMkLst>
        </pc:cxnChg>
        <pc:cxnChg chg="del mod">
          <ac:chgData name="Costa, Fernando" userId="76b5aaa9-29fb-4493-8a01-f69dafdfc395" providerId="ADAL" clId="{4E12E646-C91F-4509-A8C9-D2DBCFE6A4C9}" dt="2022-02-17T00:25:43.309" v="305" actId="478"/>
          <ac:cxnSpMkLst>
            <pc:docMk/>
            <pc:sldMk cId="3618159624" sldId="659"/>
            <ac:cxnSpMk id="14" creationId="{82FC2B51-DBC2-4671-BBF7-AA62955C696F}"/>
          </ac:cxnSpMkLst>
        </pc:cxnChg>
        <pc:cxnChg chg="del mod">
          <ac:chgData name="Costa, Fernando" userId="76b5aaa9-29fb-4493-8a01-f69dafdfc395" providerId="ADAL" clId="{4E12E646-C91F-4509-A8C9-D2DBCFE6A4C9}" dt="2022-02-17T00:25:46.704" v="307" actId="478"/>
          <ac:cxnSpMkLst>
            <pc:docMk/>
            <pc:sldMk cId="3618159624" sldId="659"/>
            <ac:cxnSpMk id="18" creationId="{1E7C7895-E72F-462E-84BD-3CAA16A3CAFD}"/>
          </ac:cxnSpMkLst>
        </pc:cxnChg>
        <pc:cxnChg chg="del mod">
          <ac:chgData name="Costa, Fernando" userId="76b5aaa9-29fb-4493-8a01-f69dafdfc395" providerId="ADAL" clId="{4E12E646-C91F-4509-A8C9-D2DBCFE6A4C9}" dt="2022-02-17T00:07:18.055" v="100" actId="478"/>
          <ac:cxnSpMkLst>
            <pc:docMk/>
            <pc:sldMk cId="3618159624" sldId="659"/>
            <ac:cxnSpMk id="22" creationId="{C483C68B-1567-4AC8-9B25-5714F18AADFB}"/>
          </ac:cxnSpMkLst>
        </pc:cxnChg>
        <pc:cxnChg chg="del mod">
          <ac:chgData name="Costa, Fernando" userId="76b5aaa9-29fb-4493-8a01-f69dafdfc395" providerId="ADAL" clId="{4E12E646-C91F-4509-A8C9-D2DBCFE6A4C9}" dt="2022-02-17T00:25:44.664" v="306" actId="478"/>
          <ac:cxnSpMkLst>
            <pc:docMk/>
            <pc:sldMk cId="3618159624" sldId="659"/>
            <ac:cxnSpMk id="23" creationId="{A78B447C-C743-4039-9DB1-D25B7CEF9791}"/>
          </ac:cxnSpMkLst>
        </pc:cxnChg>
        <pc:cxnChg chg="del mod">
          <ac:chgData name="Costa, Fernando" userId="76b5aaa9-29fb-4493-8a01-f69dafdfc395" providerId="ADAL" clId="{4E12E646-C91F-4509-A8C9-D2DBCFE6A4C9}" dt="2022-02-17T00:11:27.696" v="153" actId="478"/>
          <ac:cxnSpMkLst>
            <pc:docMk/>
            <pc:sldMk cId="3618159624" sldId="659"/>
            <ac:cxnSpMk id="24" creationId="{18F04EF4-EF42-4C39-A786-40080B9B037D}"/>
          </ac:cxnSpMkLst>
        </pc:cxnChg>
      </pc:sldChg>
      <pc:sldChg chg="del">
        <pc:chgData name="Costa, Fernando" userId="76b5aaa9-29fb-4493-8a01-f69dafdfc395" providerId="ADAL" clId="{4E12E646-C91F-4509-A8C9-D2DBCFE6A4C9}" dt="2022-02-17T00:29:05.699" v="335" actId="47"/>
        <pc:sldMkLst>
          <pc:docMk/>
          <pc:sldMk cId="3009186183" sldId="660"/>
        </pc:sldMkLst>
      </pc:sldChg>
      <pc:sldChg chg="del">
        <pc:chgData name="Costa, Fernando" userId="76b5aaa9-29fb-4493-8a01-f69dafdfc395" providerId="ADAL" clId="{4E12E646-C91F-4509-A8C9-D2DBCFE6A4C9}" dt="2022-02-17T00:29:30.129" v="345" actId="47"/>
        <pc:sldMkLst>
          <pc:docMk/>
          <pc:sldMk cId="1767712463" sldId="662"/>
        </pc:sldMkLst>
      </pc:sldChg>
      <pc:sldChg chg="del">
        <pc:chgData name="Costa, Fernando" userId="76b5aaa9-29fb-4493-8a01-f69dafdfc395" providerId="ADAL" clId="{4E12E646-C91F-4509-A8C9-D2DBCFE6A4C9}" dt="2022-02-17T00:29:31.501" v="346" actId="47"/>
        <pc:sldMkLst>
          <pc:docMk/>
          <pc:sldMk cId="3971291626" sldId="663"/>
        </pc:sldMkLst>
      </pc:sldChg>
      <pc:sldChg chg="del">
        <pc:chgData name="Costa, Fernando" userId="76b5aaa9-29fb-4493-8a01-f69dafdfc395" providerId="ADAL" clId="{4E12E646-C91F-4509-A8C9-D2DBCFE6A4C9}" dt="2022-02-17T00:29:32.427" v="347" actId="47"/>
        <pc:sldMkLst>
          <pc:docMk/>
          <pc:sldMk cId="1664221060" sldId="664"/>
        </pc:sldMkLst>
      </pc:sldChg>
      <pc:sldChg chg="del">
        <pc:chgData name="Costa, Fernando" userId="76b5aaa9-29fb-4493-8a01-f69dafdfc395" providerId="ADAL" clId="{4E12E646-C91F-4509-A8C9-D2DBCFE6A4C9}" dt="2022-02-17T00:29:33.297" v="348" actId="47"/>
        <pc:sldMkLst>
          <pc:docMk/>
          <pc:sldMk cId="2470852103" sldId="665"/>
        </pc:sldMkLst>
      </pc:sldChg>
      <pc:sldChg chg="del">
        <pc:chgData name="Costa, Fernando" userId="76b5aaa9-29fb-4493-8a01-f69dafdfc395" providerId="ADAL" clId="{4E12E646-C91F-4509-A8C9-D2DBCFE6A4C9}" dt="2022-02-17T00:29:34.187" v="349" actId="47"/>
        <pc:sldMkLst>
          <pc:docMk/>
          <pc:sldMk cId="3886265788" sldId="666"/>
        </pc:sldMkLst>
      </pc:sldChg>
      <pc:sldChg chg="del">
        <pc:chgData name="Costa, Fernando" userId="76b5aaa9-29fb-4493-8a01-f69dafdfc395" providerId="ADAL" clId="{4E12E646-C91F-4509-A8C9-D2DBCFE6A4C9}" dt="2022-02-17T00:29:34.977" v="350" actId="47"/>
        <pc:sldMkLst>
          <pc:docMk/>
          <pc:sldMk cId="1063184587" sldId="667"/>
        </pc:sldMkLst>
      </pc:sldChg>
      <pc:sldChg chg="del">
        <pc:chgData name="Costa, Fernando" userId="76b5aaa9-29fb-4493-8a01-f69dafdfc395" providerId="ADAL" clId="{4E12E646-C91F-4509-A8C9-D2DBCFE6A4C9}" dt="2022-02-17T00:29:35.910" v="351" actId="47"/>
        <pc:sldMkLst>
          <pc:docMk/>
          <pc:sldMk cId="623264441" sldId="668"/>
        </pc:sldMkLst>
      </pc:sldChg>
      <pc:sldChg chg="del">
        <pc:chgData name="Costa, Fernando" userId="76b5aaa9-29fb-4493-8a01-f69dafdfc395" providerId="ADAL" clId="{4E12E646-C91F-4509-A8C9-D2DBCFE6A4C9}" dt="2022-02-17T00:29:36.811" v="352" actId="47"/>
        <pc:sldMkLst>
          <pc:docMk/>
          <pc:sldMk cId="2210687744" sldId="669"/>
        </pc:sldMkLst>
      </pc:sldChg>
      <pc:sldChg chg="del">
        <pc:chgData name="Costa, Fernando" userId="76b5aaa9-29fb-4493-8a01-f69dafdfc395" providerId="ADAL" clId="{4E12E646-C91F-4509-A8C9-D2DBCFE6A4C9}" dt="2022-02-17T00:29:25.030" v="344" actId="47"/>
        <pc:sldMkLst>
          <pc:docMk/>
          <pc:sldMk cId="272028733" sldId="670"/>
        </pc:sldMkLst>
      </pc:sldChg>
      <pc:sldChg chg="del">
        <pc:chgData name="Costa, Fernando" userId="76b5aaa9-29fb-4493-8a01-f69dafdfc395" providerId="ADAL" clId="{4E12E646-C91F-4509-A8C9-D2DBCFE6A4C9}" dt="2022-02-17T00:29:47.144" v="353" actId="47"/>
        <pc:sldMkLst>
          <pc:docMk/>
          <pc:sldMk cId="963852856" sldId="671"/>
        </pc:sldMkLst>
      </pc:sldChg>
      <pc:sldChg chg="del">
        <pc:chgData name="Costa, Fernando" userId="76b5aaa9-29fb-4493-8a01-f69dafdfc395" providerId="ADAL" clId="{4E12E646-C91F-4509-A8C9-D2DBCFE6A4C9}" dt="2022-02-17T00:30:07.377" v="359" actId="47"/>
        <pc:sldMkLst>
          <pc:docMk/>
          <pc:sldMk cId="2645698179" sldId="672"/>
        </pc:sldMkLst>
      </pc:sldChg>
      <pc:sldChg chg="modSp mod">
        <pc:chgData name="Costa, Fernando" userId="76b5aaa9-29fb-4493-8a01-f69dafdfc395" providerId="ADAL" clId="{4E12E646-C91F-4509-A8C9-D2DBCFE6A4C9}" dt="2022-02-17T16:30:04.742" v="771" actId="1076"/>
        <pc:sldMkLst>
          <pc:docMk/>
          <pc:sldMk cId="769862630" sldId="673"/>
        </pc:sldMkLst>
        <pc:spChg chg="mod">
          <ac:chgData name="Costa, Fernando" userId="76b5aaa9-29fb-4493-8a01-f69dafdfc395" providerId="ADAL" clId="{4E12E646-C91F-4509-A8C9-D2DBCFE6A4C9}" dt="2022-02-17T16:28:03.616" v="726" actId="20577"/>
          <ac:spMkLst>
            <pc:docMk/>
            <pc:sldMk cId="769862630" sldId="673"/>
            <ac:spMk id="2" creationId="{D340136D-979B-4B95-BE3D-D17BD80DBE87}"/>
          </ac:spMkLst>
        </pc:spChg>
        <pc:graphicFrameChg chg="mod modGraphic">
          <ac:chgData name="Costa, Fernando" userId="76b5aaa9-29fb-4493-8a01-f69dafdfc395" providerId="ADAL" clId="{4E12E646-C91F-4509-A8C9-D2DBCFE6A4C9}" dt="2022-02-17T16:30:04.742" v="771" actId="1076"/>
          <ac:graphicFrameMkLst>
            <pc:docMk/>
            <pc:sldMk cId="769862630" sldId="673"/>
            <ac:graphicFrameMk id="5" creationId="{2F710E5C-17FD-458C-98D0-3157DF008AF3}"/>
          </ac:graphicFrameMkLst>
        </pc:graphicFrameChg>
      </pc:sldChg>
      <pc:sldChg chg="new del">
        <pc:chgData name="Costa, Fernando" userId="76b5aaa9-29fb-4493-8a01-f69dafdfc395" providerId="ADAL" clId="{4E12E646-C91F-4509-A8C9-D2DBCFE6A4C9}" dt="2022-02-16T15:46:36.088" v="35" actId="47"/>
        <pc:sldMkLst>
          <pc:docMk/>
          <pc:sldMk cId="322274316" sldId="674"/>
        </pc:sldMkLst>
      </pc:sldChg>
      <pc:sldChg chg="addSp delSp modSp new mod">
        <pc:chgData name="Costa, Fernando" userId="76b5aaa9-29fb-4493-8a01-f69dafdfc395" providerId="ADAL" clId="{4E12E646-C91F-4509-A8C9-D2DBCFE6A4C9}" dt="2022-02-16T15:47:39.001" v="76" actId="1076"/>
        <pc:sldMkLst>
          <pc:docMk/>
          <pc:sldMk cId="1001206043" sldId="675"/>
        </pc:sldMkLst>
        <pc:spChg chg="mod">
          <ac:chgData name="Costa, Fernando" userId="76b5aaa9-29fb-4493-8a01-f69dafdfc395" providerId="ADAL" clId="{4E12E646-C91F-4509-A8C9-D2DBCFE6A4C9}" dt="2022-02-16T15:47:35.786" v="75" actId="27636"/>
          <ac:spMkLst>
            <pc:docMk/>
            <pc:sldMk cId="1001206043" sldId="675"/>
            <ac:spMk id="2" creationId="{0A5BCA44-1605-4FE6-B003-9BEF417C988F}"/>
          </ac:spMkLst>
        </pc:spChg>
        <pc:spChg chg="del">
          <ac:chgData name="Costa, Fernando" userId="76b5aaa9-29fb-4493-8a01-f69dafdfc395" providerId="ADAL" clId="{4E12E646-C91F-4509-A8C9-D2DBCFE6A4C9}" dt="2022-02-16T15:46:41.098" v="36" actId="478"/>
          <ac:spMkLst>
            <pc:docMk/>
            <pc:sldMk cId="1001206043" sldId="675"/>
            <ac:spMk id="3" creationId="{CD56B94D-7348-4783-A816-83231A76ED1C}"/>
          </ac:spMkLst>
        </pc:spChg>
        <pc:picChg chg="add mod">
          <ac:chgData name="Costa, Fernando" userId="76b5aaa9-29fb-4493-8a01-f69dafdfc395" providerId="ADAL" clId="{4E12E646-C91F-4509-A8C9-D2DBCFE6A4C9}" dt="2022-02-16T15:47:39.001" v="76" actId="1076"/>
          <ac:picMkLst>
            <pc:docMk/>
            <pc:sldMk cId="1001206043" sldId="675"/>
            <ac:picMk id="6" creationId="{0C441675-0214-4901-8045-BE77AA5377AB}"/>
          </ac:picMkLst>
        </pc:picChg>
      </pc:sldChg>
      <pc:sldChg chg="addSp delSp modSp new del mod">
        <pc:chgData name="Costa, Fernando" userId="76b5aaa9-29fb-4493-8a01-f69dafdfc395" providerId="ADAL" clId="{4E12E646-C91F-4509-A8C9-D2DBCFE6A4C9}" dt="2022-02-17T16:18:41.979" v="510" actId="47"/>
        <pc:sldMkLst>
          <pc:docMk/>
          <pc:sldMk cId="1035644461" sldId="676"/>
        </pc:sldMkLst>
        <pc:spChg chg="del">
          <ac:chgData name="Costa, Fernando" userId="76b5aaa9-29fb-4493-8a01-f69dafdfc395" providerId="ADAL" clId="{4E12E646-C91F-4509-A8C9-D2DBCFE6A4C9}" dt="2022-02-17T16:16:58.229" v="499"/>
          <ac:spMkLst>
            <pc:docMk/>
            <pc:sldMk cId="1035644461" sldId="676"/>
            <ac:spMk id="3" creationId="{94840D44-2A98-4BAA-81A1-A48A375BFDBB}"/>
          </ac:spMkLst>
        </pc:spChg>
        <pc:spChg chg="add">
          <ac:chgData name="Costa, Fernando" userId="76b5aaa9-29fb-4493-8a01-f69dafdfc395" providerId="ADAL" clId="{4E12E646-C91F-4509-A8C9-D2DBCFE6A4C9}" dt="2022-02-17T16:16:58.229" v="499"/>
          <ac:spMkLst>
            <pc:docMk/>
            <pc:sldMk cId="1035644461" sldId="676"/>
            <ac:spMk id="6" creationId="{6A8D5EDE-410B-463F-AAD9-7CFCC3E2A9A0}"/>
          </ac:spMkLst>
        </pc:spChg>
        <pc:graphicFrameChg chg="add mod modGraphic">
          <ac:chgData name="Costa, Fernando" userId="76b5aaa9-29fb-4493-8a01-f69dafdfc395" providerId="ADAL" clId="{4E12E646-C91F-4509-A8C9-D2DBCFE6A4C9}" dt="2022-02-17T16:18:25.225" v="509" actId="14100"/>
          <ac:graphicFrameMkLst>
            <pc:docMk/>
            <pc:sldMk cId="1035644461" sldId="676"/>
            <ac:graphicFrameMk id="5" creationId="{E49695BA-4E1D-437D-8C06-283D7BD13CCD}"/>
          </ac:graphicFrameMkLst>
        </pc:graphicFrameChg>
      </pc:sldChg>
      <pc:sldChg chg="addSp delSp modSp new mod">
        <pc:chgData name="Costa, Fernando" userId="76b5aaa9-29fb-4493-8a01-f69dafdfc395" providerId="ADAL" clId="{4E12E646-C91F-4509-A8C9-D2DBCFE6A4C9}" dt="2022-02-17T18:21:10.653" v="1302" actId="1076"/>
        <pc:sldMkLst>
          <pc:docMk/>
          <pc:sldMk cId="3129003957" sldId="676"/>
        </pc:sldMkLst>
        <pc:spChg chg="mod">
          <ac:chgData name="Costa, Fernando" userId="76b5aaa9-29fb-4493-8a01-f69dafdfc395" providerId="ADAL" clId="{4E12E646-C91F-4509-A8C9-D2DBCFE6A4C9}" dt="2022-02-17T16:23:40.811" v="543" actId="1076"/>
          <ac:spMkLst>
            <pc:docMk/>
            <pc:sldMk cId="3129003957" sldId="676"/>
            <ac:spMk id="2" creationId="{3DC0B88B-398E-4654-AB27-2A95BB6B49DD}"/>
          </ac:spMkLst>
        </pc:spChg>
        <pc:spChg chg="del">
          <ac:chgData name="Costa, Fernando" userId="76b5aaa9-29fb-4493-8a01-f69dafdfc395" providerId="ADAL" clId="{4E12E646-C91F-4509-A8C9-D2DBCFE6A4C9}" dt="2022-02-17T16:19:00.112" v="512"/>
          <ac:spMkLst>
            <pc:docMk/>
            <pc:sldMk cId="3129003957" sldId="676"/>
            <ac:spMk id="3" creationId="{3F2815F8-E4A3-4996-92DC-12A08C712C3C}"/>
          </ac:spMkLst>
        </pc:spChg>
        <pc:spChg chg="add del mod">
          <ac:chgData name="Costa, Fernando" userId="76b5aaa9-29fb-4493-8a01-f69dafdfc395" providerId="ADAL" clId="{4E12E646-C91F-4509-A8C9-D2DBCFE6A4C9}" dt="2022-02-17T16:19:12.843" v="514" actId="478"/>
          <ac:spMkLst>
            <pc:docMk/>
            <pc:sldMk cId="3129003957" sldId="676"/>
            <ac:spMk id="6" creationId="{715023DA-62F4-4B2C-9084-F1AF9D9F8485}"/>
          </ac:spMkLst>
        </pc:spChg>
        <pc:graphicFrameChg chg="add mod modGraphic">
          <ac:chgData name="Costa, Fernando" userId="76b5aaa9-29fb-4493-8a01-f69dafdfc395" providerId="ADAL" clId="{4E12E646-C91F-4509-A8C9-D2DBCFE6A4C9}" dt="2022-02-17T18:21:10.653" v="1302" actId="1076"/>
          <ac:graphicFrameMkLst>
            <pc:docMk/>
            <pc:sldMk cId="3129003957" sldId="676"/>
            <ac:graphicFrameMk id="5" creationId="{D969099C-6354-44BA-8D76-8FEEB6127335}"/>
          </ac:graphicFrameMkLst>
        </pc:graphicFrameChg>
      </pc:sldChg>
      <pc:sldChg chg="modSp add mod">
        <pc:chgData name="Costa, Fernando" userId="76b5aaa9-29fb-4493-8a01-f69dafdfc395" providerId="ADAL" clId="{4E12E646-C91F-4509-A8C9-D2DBCFE6A4C9}" dt="2022-02-17T19:55:15.066" v="1695" actId="20577"/>
        <pc:sldMkLst>
          <pc:docMk/>
          <pc:sldMk cId="1962935665" sldId="677"/>
        </pc:sldMkLst>
        <pc:spChg chg="mod">
          <ac:chgData name="Costa, Fernando" userId="76b5aaa9-29fb-4493-8a01-f69dafdfc395" providerId="ADAL" clId="{4E12E646-C91F-4509-A8C9-D2DBCFE6A4C9}" dt="2022-02-17T18:29:41.248" v="1548" actId="1076"/>
          <ac:spMkLst>
            <pc:docMk/>
            <pc:sldMk cId="1962935665" sldId="677"/>
            <ac:spMk id="2" creationId="{D340136D-979B-4B95-BE3D-D17BD80DBE87}"/>
          </ac:spMkLst>
        </pc:spChg>
        <pc:graphicFrameChg chg="mod modGraphic">
          <ac:chgData name="Costa, Fernando" userId="76b5aaa9-29fb-4493-8a01-f69dafdfc395" providerId="ADAL" clId="{4E12E646-C91F-4509-A8C9-D2DBCFE6A4C9}" dt="2022-02-17T19:55:15.066" v="1695" actId="20577"/>
          <ac:graphicFrameMkLst>
            <pc:docMk/>
            <pc:sldMk cId="1962935665" sldId="677"/>
            <ac:graphicFrameMk id="5" creationId="{2F710E5C-17FD-458C-98D0-3157DF008AF3}"/>
          </ac:graphicFrameMkLst>
        </pc:graphicFrameChg>
      </pc:sldChg>
      <pc:sldChg chg="delSp modSp add mod">
        <pc:chgData name="Costa, Fernando" userId="76b5aaa9-29fb-4493-8a01-f69dafdfc395" providerId="ADAL" clId="{4E12E646-C91F-4509-A8C9-D2DBCFE6A4C9}" dt="2022-02-17T18:21:45.669" v="1307" actId="20577"/>
        <pc:sldMkLst>
          <pc:docMk/>
          <pc:sldMk cId="1561168467" sldId="678"/>
        </pc:sldMkLst>
        <pc:spChg chg="mod">
          <ac:chgData name="Costa, Fernando" userId="76b5aaa9-29fb-4493-8a01-f69dafdfc395" providerId="ADAL" clId="{4E12E646-C91F-4509-A8C9-D2DBCFE6A4C9}" dt="2022-02-17T18:21:45.669" v="1307" actId="20577"/>
          <ac:spMkLst>
            <pc:docMk/>
            <pc:sldMk cId="1561168467" sldId="678"/>
            <ac:spMk id="2" creationId="{7E6861A6-B387-4775-9E39-55F7B6411E86}"/>
          </ac:spMkLst>
        </pc:spChg>
        <pc:spChg chg="del">
          <ac:chgData name="Costa, Fernando" userId="76b5aaa9-29fb-4493-8a01-f69dafdfc395" providerId="ADAL" clId="{4E12E646-C91F-4509-A8C9-D2DBCFE6A4C9}" dt="2022-02-17T18:21:40.442" v="1305" actId="478"/>
          <ac:spMkLst>
            <pc:docMk/>
            <pc:sldMk cId="1561168467" sldId="678"/>
            <ac:spMk id="3" creationId="{AB0AD391-283F-4083-953D-3C69CB255749}"/>
          </ac:spMkLst>
        </pc:spChg>
        <pc:spChg chg="del">
          <ac:chgData name="Costa, Fernando" userId="76b5aaa9-29fb-4493-8a01-f69dafdfc395" providerId="ADAL" clId="{4E12E646-C91F-4509-A8C9-D2DBCFE6A4C9}" dt="2022-02-17T18:21:36.843" v="1304" actId="478"/>
          <ac:spMkLst>
            <pc:docMk/>
            <pc:sldMk cId="1561168467" sldId="678"/>
            <ac:spMk id="5" creationId="{089322FF-B54C-41C8-A435-0C2945DD77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4621D1-D329-458D-87CF-118E9B9A884E}" type="datetimeFigureOut">
              <a:rPr lang="en-US" smtClean="0"/>
              <a:t>2/21/2022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DE64D7-E0DD-4ECD-B6D7-BFB4862F7F7A}" type="slidenum">
              <a:rPr lang="en-US" smtClean="0"/>
              <a:t>‹#›</a:t>
            </a:fld>
            <a:endParaRPr lang="en-US" dirty="0"/>
          </a:p>
        </p:txBody>
      </p:sp>
    </p:spTree>
    <p:extLst>
      <p:ext uri="{BB962C8B-B14F-4D97-AF65-F5344CB8AC3E}">
        <p14:creationId xmlns:p14="http://schemas.microsoft.com/office/powerpoint/2010/main" val="63705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D01C4D-C3FB-47D5-9281-6FB73DA15654}" type="slidenum">
              <a:rPr lang="en-US" smtClean="0"/>
              <a:t>1</a:t>
            </a:fld>
            <a:endParaRPr lang="en-US" dirty="0"/>
          </a:p>
        </p:txBody>
      </p:sp>
    </p:spTree>
    <p:extLst>
      <p:ext uri="{BB962C8B-B14F-4D97-AF65-F5344CB8AC3E}">
        <p14:creationId xmlns:p14="http://schemas.microsoft.com/office/powerpoint/2010/main" val="326846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E64D7-E0DD-4ECD-B6D7-BFB4862F7F7A}" type="slidenum">
              <a:rPr lang="en-US" smtClean="0"/>
              <a:t>4</a:t>
            </a:fld>
            <a:endParaRPr lang="en-US" dirty="0"/>
          </a:p>
        </p:txBody>
      </p:sp>
    </p:spTree>
    <p:extLst>
      <p:ext uri="{BB962C8B-B14F-4D97-AF65-F5344CB8AC3E}">
        <p14:creationId xmlns:p14="http://schemas.microsoft.com/office/powerpoint/2010/main" val="89385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25B1-2E63-4D54-A057-DA235E408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0886CA-0D6B-496B-9250-28BADD5700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8910CB-4576-4AEB-B209-CC9DA5A137C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66B9849-AD18-4EFD-98CB-10B205D1C1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EA154-F716-482D-842D-275F3306EAEC}"/>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166302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A72C-04F5-428A-945A-3089965FF1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E4D41C-E39C-4D44-9DB4-C16E22D2EF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7760E-5356-4212-99B4-841C3A53784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0036DC3-7977-4EA6-9923-FFD3B7E931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CA6F32-5814-4973-B8A7-C36FB04F0F31}"/>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25225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B2FA9E-88D7-4A3A-A81B-E26A3C20F4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19D29-4F22-420A-A1FB-225B486B7D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39419-B5C7-4ED6-8480-10C7142518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A1F1AA8-A65C-4A93-A78C-5E8E4768EE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41AC88-EA9C-47D7-9869-7592FDE0F2AC}"/>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2115505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Maste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2" y="710589"/>
            <a:ext cx="11049001" cy="1325563"/>
          </a:xfrm>
        </p:spPr>
        <p:txBody>
          <a:bodyPr>
            <a:normAutofit/>
          </a:bodyPr>
          <a:lstStyle>
            <a:lvl1pPr algn="ctr">
              <a:defRPr sz="4050"/>
            </a:lvl1pPr>
          </a:lstStyle>
          <a:p>
            <a:r>
              <a:rPr lang="en-US" dirty="0"/>
              <a:t>Thank you</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2539095"/>
            <a:ext cx="12215092" cy="4318907"/>
          </a:xfrm>
          <a:prstGeom prst="rect">
            <a:avLst/>
          </a:prstGeom>
        </p:spPr>
      </p:pic>
    </p:spTree>
    <p:extLst>
      <p:ext uri="{BB962C8B-B14F-4D97-AF65-F5344CB8AC3E}">
        <p14:creationId xmlns:p14="http://schemas.microsoft.com/office/powerpoint/2010/main" val="337489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3825-3AB6-4469-B7F0-5B7F36A65E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B25E0-650C-4F92-83F7-285E52DC3D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81F79-EC5E-4161-9399-DE7E1CD8D91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1B9431C-207C-4627-A588-49E86315AE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3ADA58-7ADA-44C7-A01B-D823F34F3D02}"/>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319434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A67B-A8B3-45A9-8D3F-8CA7DD20B1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3ABC6D-B37A-4997-B045-234E17956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9E8B3D-FA14-4545-8453-558BBE5B5D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FC24741-D859-40EF-A595-DAF5F69A48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F9D8DA-F137-4A1F-A8F7-104D648040EC}"/>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282167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80C3-76E3-40FB-A1DF-B29BFD4F5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121D2-8379-4511-B85D-FEED41FD82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10E0A3-15B4-4E59-A45B-8C8F2EC31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8FEDCA-C1B1-4950-96D4-DAE8CC5EB03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2F61DDB-C163-4227-BDAA-35BC2400BD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22DB69-082E-4624-B8F3-7559657FCC23}"/>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411821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8AA0-7301-4BE1-8D54-1CFB2AD834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DBDF91-3DED-49DB-A7F0-610F8DB16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DC0D34-7E09-442E-A4CB-9E7DC3B2E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E4567D-D852-4197-897D-3B75A322C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20B039-FADC-439C-990B-82EFF6E69B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AC3049-A0FA-4F7D-AD83-FFAC00C4EF5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6B09679-2C39-458C-B509-1274B334A2B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E348456-7A38-498B-8EAA-0B8D0BACF2C6}"/>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331108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75B9-2CF7-4326-B862-7F82628F02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803E90-DC3F-4B3F-875E-C5768FDE75A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51D4959-3C11-4F99-BC10-8776422D55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3BB20C6-028E-44B6-B6B4-810B879F933A}"/>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249853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00752-DAE3-4CA1-87E2-6354EDAAF7DD}"/>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35C9E0B-DD1B-4667-873B-629732E7B1B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76E167-F2D7-4AD8-BA4C-52826597F8DD}"/>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270304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622B-DBD7-44C4-94F0-4DF14DD83E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AD2437-23D1-404E-8CF5-98DFE7B46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A82C5B-21E2-4C8C-841F-AFA885B91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F670B-5583-4F4D-B48E-C56EAEA826E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FE9C28A-CDEF-4DAF-ABE3-F718BE0A2C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E1B8D8-8FEA-4212-A194-C56149E4FE52}"/>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417943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DC63-DA62-4FAA-AF8F-1E24002CB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7B9A4C-6393-4AD8-B63C-431AB28E7F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D8376E9-E8DE-41C8-8092-DD9AA21EB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8D515-456C-479A-9A5C-2CFDA32D24A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261E53E-97B8-489A-87A2-8EAA2AE6A3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3B537E-15D7-449A-B230-6023380A0636}"/>
              </a:ext>
            </a:extLst>
          </p:cNvPr>
          <p:cNvSpPr>
            <a:spLocks noGrp="1"/>
          </p:cNvSpPr>
          <p:nvPr>
            <p:ph type="sldNum" sz="quarter" idx="12"/>
          </p:nvPr>
        </p:nvSpPr>
        <p:spPr/>
        <p:txBody>
          <a:bodyPr/>
          <a:lstStyle/>
          <a:p>
            <a:fld id="{4172E247-7E38-45FF-8940-C6A307CE2A50}" type="slidenum">
              <a:rPr lang="en-US" smtClean="0"/>
              <a:t>‹#›</a:t>
            </a:fld>
            <a:endParaRPr lang="en-US" dirty="0"/>
          </a:p>
        </p:txBody>
      </p:sp>
    </p:spTree>
    <p:extLst>
      <p:ext uri="{BB962C8B-B14F-4D97-AF65-F5344CB8AC3E}">
        <p14:creationId xmlns:p14="http://schemas.microsoft.com/office/powerpoint/2010/main" val="154830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49EC2-A918-43EB-9689-6FED620CF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D6248-6888-43E4-87F0-E38EA2761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0810A-00D6-452D-86DE-B397D9AC7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260A2D56-DD66-4612-A1CE-AEF62127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1ACEAAF-C78A-4EC6-AAE0-26F08D41B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2E247-7E38-45FF-8940-C6A307CE2A50}" type="slidenum">
              <a:rPr lang="en-US" smtClean="0"/>
              <a:t>‹#›</a:t>
            </a:fld>
            <a:endParaRPr lang="en-US" dirty="0"/>
          </a:p>
        </p:txBody>
      </p:sp>
    </p:spTree>
    <p:extLst>
      <p:ext uri="{BB962C8B-B14F-4D97-AF65-F5344CB8AC3E}">
        <p14:creationId xmlns:p14="http://schemas.microsoft.com/office/powerpoint/2010/main" val="348118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93519" y="2021305"/>
            <a:ext cx="9204957" cy="698490"/>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lnSpc>
                <a:spcPct val="110000"/>
              </a:lnSpc>
              <a:spcBef>
                <a:spcPts val="0"/>
              </a:spcBef>
            </a:pPr>
            <a:r>
              <a:rPr lang="en-US" sz="2400" dirty="0">
                <a:solidFill>
                  <a:schemeClr val="tx1">
                    <a:lumMod val="65000"/>
                    <a:lumOff val="35000"/>
                  </a:schemeClr>
                </a:solidFill>
                <a:latin typeface="Calibri" panose="020F0502020204030204" pitchFamily="34" charset="0"/>
                <a:cs typeface="Calibri" panose="020F0502020204030204" pitchFamily="34" charset="0"/>
              </a:rPr>
              <a:t>Presented to the City Council</a:t>
            </a:r>
          </a:p>
          <a:p>
            <a:pPr algn="ctr">
              <a:lnSpc>
                <a:spcPct val="110000"/>
              </a:lnSpc>
              <a:spcBef>
                <a:spcPts val="0"/>
              </a:spcBef>
            </a:pPr>
            <a:r>
              <a:rPr lang="en-US" sz="2400" dirty="0">
                <a:solidFill>
                  <a:schemeClr val="tx1">
                    <a:lumMod val="65000"/>
                    <a:lumOff val="35000"/>
                  </a:schemeClr>
                </a:solidFill>
                <a:latin typeface="Calibri" panose="020F0502020204030204" pitchFamily="34" charset="0"/>
                <a:cs typeface="Calibri" panose="020F0502020204030204" pitchFamily="34" charset="0"/>
              </a:rPr>
              <a:t>February 22, 2022</a:t>
            </a:r>
          </a:p>
        </p:txBody>
      </p:sp>
      <p:sp>
        <p:nvSpPr>
          <p:cNvPr id="8" name="TextBox 7">
            <a:extLst>
              <a:ext uri="{FF2B5EF4-FFF2-40B4-BE49-F238E27FC236}">
                <a16:creationId xmlns:a16="http://schemas.microsoft.com/office/drawing/2014/main" id="{C5579B19-8D36-47D9-9E1D-8D8A9AD1C1F7}"/>
              </a:ext>
            </a:extLst>
          </p:cNvPr>
          <p:cNvSpPr txBox="1"/>
          <p:nvPr/>
        </p:nvSpPr>
        <p:spPr>
          <a:xfrm>
            <a:off x="301588" y="1023231"/>
            <a:ext cx="11588817" cy="646331"/>
          </a:xfrm>
          <a:prstGeom prst="rect">
            <a:avLst/>
          </a:prstGeom>
          <a:noFill/>
        </p:spPr>
        <p:txBody>
          <a:bodyPr wrap="square">
            <a:spAutoFit/>
          </a:bodyPr>
          <a:lstStyle/>
          <a:p>
            <a:pPr algn="ctr"/>
            <a:r>
              <a:rPr lang="en-US" sz="3600" b="1"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PROPOSED REDISTRICTING MAPS </a:t>
            </a:r>
          </a:p>
        </p:txBody>
      </p:sp>
    </p:spTree>
    <p:extLst>
      <p:ext uri="{BB962C8B-B14F-4D97-AF65-F5344CB8AC3E}">
        <p14:creationId xmlns:p14="http://schemas.microsoft.com/office/powerpoint/2010/main" val="46700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B88B-398E-4654-AB27-2A95BB6B49DD}"/>
              </a:ext>
            </a:extLst>
          </p:cNvPr>
          <p:cNvSpPr>
            <a:spLocks noGrp="1"/>
          </p:cNvSpPr>
          <p:nvPr>
            <p:ph type="title"/>
          </p:nvPr>
        </p:nvSpPr>
        <p:spPr>
          <a:xfrm>
            <a:off x="838200" y="536896"/>
            <a:ext cx="10515600" cy="1325563"/>
          </a:xfrm>
        </p:spPr>
        <p:txBody>
          <a:bodyPr>
            <a:normAutofit/>
          </a:bodyPr>
          <a:lstStyle/>
          <a:p>
            <a:pPr algn="ctr"/>
            <a:r>
              <a:rPr lang="en-US" sz="3200" b="1" dirty="0">
                <a:latin typeface="+mn-lt"/>
              </a:rPr>
              <a:t>Demographic Data for Map v4 as Amended 2/19/22</a:t>
            </a:r>
            <a:endParaRPr lang="en-US" sz="3200" dirty="0"/>
          </a:p>
        </p:txBody>
      </p:sp>
      <p:graphicFrame>
        <p:nvGraphicFramePr>
          <p:cNvPr id="5" name="Content Placeholder 4">
            <a:extLst>
              <a:ext uri="{FF2B5EF4-FFF2-40B4-BE49-F238E27FC236}">
                <a16:creationId xmlns:a16="http://schemas.microsoft.com/office/drawing/2014/main" id="{D969099C-6354-44BA-8D76-8FEEB6127335}"/>
              </a:ext>
            </a:extLst>
          </p:cNvPr>
          <p:cNvGraphicFramePr>
            <a:graphicFrameLocks noGrp="1"/>
          </p:cNvGraphicFramePr>
          <p:nvPr>
            <p:ph idx="1"/>
            <p:extLst>
              <p:ext uri="{D42A27DB-BD31-4B8C-83A1-F6EECF244321}">
                <p14:modId xmlns:p14="http://schemas.microsoft.com/office/powerpoint/2010/main" val="1627476460"/>
              </p:ext>
            </p:extLst>
          </p:nvPr>
        </p:nvGraphicFramePr>
        <p:xfrm>
          <a:off x="359790" y="1862459"/>
          <a:ext cx="11472419" cy="3576773"/>
        </p:xfrm>
        <a:graphic>
          <a:graphicData uri="http://schemas.openxmlformats.org/drawingml/2006/table">
            <a:tbl>
              <a:tblPr firstRow="1" firstCol="1" bandRow="1">
                <a:tableStyleId>{5C22544A-7EE6-4342-B048-85BDC9FD1C3A}</a:tableStyleId>
              </a:tblPr>
              <a:tblGrid>
                <a:gridCol w="1018303">
                  <a:extLst>
                    <a:ext uri="{9D8B030D-6E8A-4147-A177-3AD203B41FA5}">
                      <a16:colId xmlns:a16="http://schemas.microsoft.com/office/drawing/2014/main" val="3085250048"/>
                    </a:ext>
                  </a:extLst>
                </a:gridCol>
                <a:gridCol w="504456">
                  <a:extLst>
                    <a:ext uri="{9D8B030D-6E8A-4147-A177-3AD203B41FA5}">
                      <a16:colId xmlns:a16="http://schemas.microsoft.com/office/drawing/2014/main" val="3026097746"/>
                    </a:ext>
                  </a:extLst>
                </a:gridCol>
                <a:gridCol w="382115">
                  <a:extLst>
                    <a:ext uri="{9D8B030D-6E8A-4147-A177-3AD203B41FA5}">
                      <a16:colId xmlns:a16="http://schemas.microsoft.com/office/drawing/2014/main" val="2148812670"/>
                    </a:ext>
                  </a:extLst>
                </a:gridCol>
                <a:gridCol w="413923">
                  <a:extLst>
                    <a:ext uri="{9D8B030D-6E8A-4147-A177-3AD203B41FA5}">
                      <a16:colId xmlns:a16="http://schemas.microsoft.com/office/drawing/2014/main" val="2592371301"/>
                    </a:ext>
                  </a:extLst>
                </a:gridCol>
                <a:gridCol w="413923">
                  <a:extLst>
                    <a:ext uri="{9D8B030D-6E8A-4147-A177-3AD203B41FA5}">
                      <a16:colId xmlns:a16="http://schemas.microsoft.com/office/drawing/2014/main" val="1794284112"/>
                    </a:ext>
                  </a:extLst>
                </a:gridCol>
                <a:gridCol w="413923">
                  <a:extLst>
                    <a:ext uri="{9D8B030D-6E8A-4147-A177-3AD203B41FA5}">
                      <a16:colId xmlns:a16="http://schemas.microsoft.com/office/drawing/2014/main" val="14845473"/>
                    </a:ext>
                  </a:extLst>
                </a:gridCol>
                <a:gridCol w="504456">
                  <a:extLst>
                    <a:ext uri="{9D8B030D-6E8A-4147-A177-3AD203B41FA5}">
                      <a16:colId xmlns:a16="http://schemas.microsoft.com/office/drawing/2014/main" val="490547820"/>
                    </a:ext>
                  </a:extLst>
                </a:gridCol>
                <a:gridCol w="413923">
                  <a:extLst>
                    <a:ext uri="{9D8B030D-6E8A-4147-A177-3AD203B41FA5}">
                      <a16:colId xmlns:a16="http://schemas.microsoft.com/office/drawing/2014/main" val="509659544"/>
                    </a:ext>
                  </a:extLst>
                </a:gridCol>
                <a:gridCol w="398835">
                  <a:extLst>
                    <a:ext uri="{9D8B030D-6E8A-4147-A177-3AD203B41FA5}">
                      <a16:colId xmlns:a16="http://schemas.microsoft.com/office/drawing/2014/main" val="4222245282"/>
                    </a:ext>
                  </a:extLst>
                </a:gridCol>
                <a:gridCol w="413923">
                  <a:extLst>
                    <a:ext uri="{9D8B030D-6E8A-4147-A177-3AD203B41FA5}">
                      <a16:colId xmlns:a16="http://schemas.microsoft.com/office/drawing/2014/main" val="1693975508"/>
                    </a:ext>
                  </a:extLst>
                </a:gridCol>
                <a:gridCol w="413923">
                  <a:extLst>
                    <a:ext uri="{9D8B030D-6E8A-4147-A177-3AD203B41FA5}">
                      <a16:colId xmlns:a16="http://schemas.microsoft.com/office/drawing/2014/main" val="172728092"/>
                    </a:ext>
                  </a:extLst>
                </a:gridCol>
                <a:gridCol w="369065">
                  <a:extLst>
                    <a:ext uri="{9D8B030D-6E8A-4147-A177-3AD203B41FA5}">
                      <a16:colId xmlns:a16="http://schemas.microsoft.com/office/drawing/2014/main" val="1021674572"/>
                    </a:ext>
                  </a:extLst>
                </a:gridCol>
                <a:gridCol w="374366">
                  <a:extLst>
                    <a:ext uri="{9D8B030D-6E8A-4147-A177-3AD203B41FA5}">
                      <a16:colId xmlns:a16="http://schemas.microsoft.com/office/drawing/2014/main" val="3659266677"/>
                    </a:ext>
                  </a:extLst>
                </a:gridCol>
                <a:gridCol w="534635">
                  <a:extLst>
                    <a:ext uri="{9D8B030D-6E8A-4147-A177-3AD203B41FA5}">
                      <a16:colId xmlns:a16="http://schemas.microsoft.com/office/drawing/2014/main" val="175277969"/>
                    </a:ext>
                  </a:extLst>
                </a:gridCol>
                <a:gridCol w="483659">
                  <a:extLst>
                    <a:ext uri="{9D8B030D-6E8A-4147-A177-3AD203B41FA5}">
                      <a16:colId xmlns:a16="http://schemas.microsoft.com/office/drawing/2014/main" val="4270569378"/>
                    </a:ext>
                  </a:extLst>
                </a:gridCol>
                <a:gridCol w="459190">
                  <a:extLst>
                    <a:ext uri="{9D8B030D-6E8A-4147-A177-3AD203B41FA5}">
                      <a16:colId xmlns:a16="http://schemas.microsoft.com/office/drawing/2014/main" val="3288898676"/>
                    </a:ext>
                  </a:extLst>
                </a:gridCol>
                <a:gridCol w="582088">
                  <a:extLst>
                    <a:ext uri="{9D8B030D-6E8A-4147-A177-3AD203B41FA5}">
                      <a16:colId xmlns:a16="http://schemas.microsoft.com/office/drawing/2014/main" val="3856800084"/>
                    </a:ext>
                  </a:extLst>
                </a:gridCol>
                <a:gridCol w="921495">
                  <a:extLst>
                    <a:ext uri="{9D8B030D-6E8A-4147-A177-3AD203B41FA5}">
                      <a16:colId xmlns:a16="http://schemas.microsoft.com/office/drawing/2014/main" val="138994608"/>
                    </a:ext>
                  </a:extLst>
                </a:gridCol>
                <a:gridCol w="903291">
                  <a:extLst>
                    <a:ext uri="{9D8B030D-6E8A-4147-A177-3AD203B41FA5}">
                      <a16:colId xmlns:a16="http://schemas.microsoft.com/office/drawing/2014/main" val="783847523"/>
                    </a:ext>
                  </a:extLst>
                </a:gridCol>
                <a:gridCol w="489368">
                  <a:extLst>
                    <a:ext uri="{9D8B030D-6E8A-4147-A177-3AD203B41FA5}">
                      <a16:colId xmlns:a16="http://schemas.microsoft.com/office/drawing/2014/main" val="1564737469"/>
                    </a:ext>
                  </a:extLst>
                </a:gridCol>
                <a:gridCol w="451850">
                  <a:extLst>
                    <a:ext uri="{9D8B030D-6E8A-4147-A177-3AD203B41FA5}">
                      <a16:colId xmlns:a16="http://schemas.microsoft.com/office/drawing/2014/main" val="4253178907"/>
                    </a:ext>
                  </a:extLst>
                </a:gridCol>
                <a:gridCol w="611709">
                  <a:extLst>
                    <a:ext uri="{9D8B030D-6E8A-4147-A177-3AD203B41FA5}">
                      <a16:colId xmlns:a16="http://schemas.microsoft.com/office/drawing/2014/main" val="4102567843"/>
                    </a:ext>
                  </a:extLst>
                </a:gridCol>
              </a:tblGrid>
              <a:tr h="292454">
                <a:tc rowSpan="3">
                  <a:txBody>
                    <a:bodyPr/>
                    <a:lstStyle/>
                    <a:p>
                      <a:pPr marL="93980" marR="0" algn="ctr">
                        <a:lnSpc>
                          <a:spcPct val="107000"/>
                        </a:lnSpc>
                        <a:spcBef>
                          <a:spcPts val="0"/>
                        </a:spcBef>
                        <a:spcAft>
                          <a:spcPts val="0"/>
                        </a:spcAft>
                      </a:pPr>
                      <a:r>
                        <a:rPr lang="en-US" sz="700" dirty="0">
                          <a:solidFill>
                            <a:schemeClr val="tx1"/>
                          </a:solidFill>
                          <a:effectLst/>
                        </a:rPr>
                        <a:t>District</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0"/>
                        </a:spcAft>
                      </a:pPr>
                      <a:r>
                        <a:rPr lang="en-US" sz="700" dirty="0">
                          <a:solidFill>
                            <a:schemeClr val="tx1"/>
                          </a:solidFill>
                          <a:effectLst/>
                        </a:rPr>
                        <a:t>Total Population</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126365" marR="0">
                        <a:lnSpc>
                          <a:spcPct val="107000"/>
                        </a:lnSpc>
                        <a:spcBef>
                          <a:spcPts val="0"/>
                        </a:spcBef>
                        <a:spcAft>
                          <a:spcPts val="0"/>
                        </a:spcAft>
                      </a:pPr>
                      <a:r>
                        <a:rPr lang="en-US" sz="700" dirty="0">
                          <a:solidFill>
                            <a:schemeClr val="tx1"/>
                          </a:solidFill>
                          <a:effectLst/>
                        </a:rPr>
                        <a:t>White</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85090" marR="0">
                        <a:lnSpc>
                          <a:spcPct val="107000"/>
                        </a:lnSpc>
                        <a:spcBef>
                          <a:spcPts val="0"/>
                        </a:spcBef>
                        <a:spcAft>
                          <a:spcPts val="0"/>
                        </a:spcAft>
                      </a:pPr>
                      <a:r>
                        <a:rPr lang="en-US" sz="700" dirty="0">
                          <a:solidFill>
                            <a:schemeClr val="tx1"/>
                          </a:solidFill>
                          <a:effectLst/>
                        </a:rPr>
                        <a:t>White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3175" marR="0" algn="ctr">
                        <a:lnSpc>
                          <a:spcPct val="107000"/>
                        </a:lnSpc>
                        <a:spcBef>
                          <a:spcPts val="0"/>
                        </a:spcBef>
                        <a:spcAft>
                          <a:spcPts val="0"/>
                        </a:spcAft>
                      </a:pPr>
                      <a:r>
                        <a:rPr lang="en-US" sz="700" dirty="0">
                          <a:solidFill>
                            <a:schemeClr val="tx1"/>
                          </a:solidFill>
                          <a:effectLst/>
                        </a:rPr>
                        <a:t>White </a:t>
                      </a:r>
                    </a:p>
                    <a:p>
                      <a:pPr marL="158115" marR="0">
                        <a:lnSpc>
                          <a:spcPct val="107000"/>
                        </a:lnSpc>
                        <a:spcBef>
                          <a:spcPts val="0"/>
                        </a:spcBef>
                        <a:spcAft>
                          <a:spcPts val="0"/>
                        </a:spcAft>
                      </a:pPr>
                      <a:r>
                        <a:rPr lang="en-US" sz="700" dirty="0">
                          <a:solidFill>
                            <a:schemeClr val="tx1"/>
                          </a:solidFill>
                          <a:effectLst/>
                        </a:rPr>
                        <a:t>VAP%</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9525" marR="0" algn="ctr">
                        <a:lnSpc>
                          <a:spcPct val="107000"/>
                        </a:lnSpc>
                        <a:spcBef>
                          <a:spcPts val="0"/>
                        </a:spcBef>
                        <a:spcAft>
                          <a:spcPts val="0"/>
                        </a:spcAft>
                      </a:pPr>
                      <a:r>
                        <a:rPr lang="en-US" sz="700">
                          <a:solidFill>
                            <a:schemeClr val="tx1"/>
                          </a:solidFill>
                          <a:effectLst/>
                        </a:rPr>
                        <a:t>African </a:t>
                      </a:r>
                    </a:p>
                    <a:p>
                      <a:pPr marL="52705" marR="0" algn="just">
                        <a:lnSpc>
                          <a:spcPct val="107000"/>
                        </a:lnSpc>
                        <a:spcBef>
                          <a:spcPts val="0"/>
                        </a:spcBef>
                        <a:spcAft>
                          <a:spcPts val="0"/>
                        </a:spcAft>
                      </a:pPr>
                      <a:r>
                        <a:rPr lang="en-US" sz="700">
                          <a:solidFill>
                            <a:schemeClr val="tx1"/>
                          </a:solidFill>
                          <a:effectLst/>
                        </a:rPr>
                        <a:t>American</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3810" marR="0" algn="ctr">
                        <a:lnSpc>
                          <a:spcPct val="107000"/>
                        </a:lnSpc>
                        <a:spcBef>
                          <a:spcPts val="0"/>
                        </a:spcBef>
                        <a:spcAft>
                          <a:spcPts val="0"/>
                        </a:spcAft>
                      </a:pPr>
                      <a:r>
                        <a:rPr lang="en-US" sz="700" dirty="0">
                          <a:solidFill>
                            <a:schemeClr val="tx1"/>
                          </a:solidFill>
                          <a:effectLst/>
                        </a:rPr>
                        <a:t>African </a:t>
                      </a:r>
                    </a:p>
                    <a:p>
                      <a:pPr marL="55880" marR="0" algn="just">
                        <a:lnSpc>
                          <a:spcPct val="107000"/>
                        </a:lnSpc>
                        <a:spcBef>
                          <a:spcPts val="0"/>
                        </a:spcBef>
                        <a:spcAft>
                          <a:spcPts val="0"/>
                        </a:spcAft>
                      </a:pPr>
                      <a:r>
                        <a:rPr lang="en-US" sz="700" dirty="0">
                          <a:solidFill>
                            <a:schemeClr val="tx1"/>
                          </a:solidFill>
                          <a:effectLst/>
                        </a:rPr>
                        <a:t>American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9525" marR="0" algn="ctr">
                        <a:lnSpc>
                          <a:spcPct val="107000"/>
                        </a:lnSpc>
                        <a:spcBef>
                          <a:spcPts val="0"/>
                        </a:spcBef>
                        <a:spcAft>
                          <a:spcPts val="0"/>
                        </a:spcAft>
                      </a:pPr>
                      <a:r>
                        <a:rPr lang="en-US" sz="700" dirty="0">
                          <a:solidFill>
                            <a:schemeClr val="tx1"/>
                          </a:solidFill>
                          <a:effectLst/>
                        </a:rPr>
                        <a:t>African </a:t>
                      </a:r>
                    </a:p>
                    <a:p>
                      <a:pPr marL="52705" marR="0" algn="just">
                        <a:lnSpc>
                          <a:spcPct val="107000"/>
                        </a:lnSpc>
                        <a:spcBef>
                          <a:spcPts val="0"/>
                        </a:spcBef>
                        <a:spcAft>
                          <a:spcPts val="0"/>
                        </a:spcAft>
                      </a:pPr>
                      <a:r>
                        <a:rPr lang="en-US" sz="700" dirty="0">
                          <a:solidFill>
                            <a:schemeClr val="tx1"/>
                          </a:solidFill>
                          <a:effectLst/>
                        </a:rPr>
                        <a:t>American </a:t>
                      </a:r>
                    </a:p>
                    <a:p>
                      <a:pPr marL="158115" marR="0">
                        <a:lnSpc>
                          <a:spcPct val="107000"/>
                        </a:lnSpc>
                        <a:spcBef>
                          <a:spcPts val="0"/>
                        </a:spcBef>
                        <a:spcAft>
                          <a:spcPts val="0"/>
                        </a:spcAft>
                      </a:pPr>
                      <a:r>
                        <a:rPr lang="en-US" sz="700" dirty="0">
                          <a:solidFill>
                            <a:schemeClr val="tx1"/>
                          </a:solidFill>
                          <a:effectLst/>
                        </a:rPr>
                        <a:t>VAP%</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73025" marR="0">
                        <a:lnSpc>
                          <a:spcPct val="107000"/>
                        </a:lnSpc>
                        <a:spcBef>
                          <a:spcPts val="0"/>
                        </a:spcBef>
                        <a:spcAft>
                          <a:spcPts val="0"/>
                        </a:spcAft>
                      </a:pPr>
                      <a:r>
                        <a:rPr lang="en-US" sz="700" dirty="0">
                          <a:solidFill>
                            <a:schemeClr val="tx1"/>
                          </a:solidFill>
                          <a:effectLst/>
                        </a:rPr>
                        <a:t>Hispanic</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85090" marR="0">
                        <a:lnSpc>
                          <a:spcPct val="107000"/>
                        </a:lnSpc>
                        <a:spcBef>
                          <a:spcPts val="0"/>
                        </a:spcBef>
                        <a:spcAft>
                          <a:spcPts val="0"/>
                        </a:spcAft>
                      </a:pPr>
                      <a:r>
                        <a:rPr lang="en-US" sz="700">
                          <a:solidFill>
                            <a:schemeClr val="tx1"/>
                          </a:solidFill>
                          <a:effectLst/>
                        </a:rPr>
                        <a:t>Hispanic </a:t>
                      </a:r>
                    </a:p>
                    <a:p>
                      <a:pPr marL="6985" marR="0" algn="ctr">
                        <a:lnSpc>
                          <a:spcPct val="107000"/>
                        </a:lnSpc>
                        <a:spcBef>
                          <a:spcPts val="0"/>
                        </a:spcBef>
                        <a:spcAft>
                          <a:spcPts val="0"/>
                        </a:spcAft>
                      </a:pPr>
                      <a:r>
                        <a:rPr lang="en-US" sz="700">
                          <a:solidFill>
                            <a:schemeClr val="tx1"/>
                          </a:solidFill>
                          <a:effectLst/>
                        </a:rPr>
                        <a:t>%</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85090" marR="0">
                        <a:lnSpc>
                          <a:spcPct val="107000"/>
                        </a:lnSpc>
                        <a:spcBef>
                          <a:spcPts val="0"/>
                        </a:spcBef>
                        <a:spcAft>
                          <a:spcPts val="0"/>
                        </a:spcAft>
                      </a:pPr>
                      <a:r>
                        <a:rPr lang="en-US" sz="700" dirty="0">
                          <a:solidFill>
                            <a:schemeClr val="tx1"/>
                          </a:solidFill>
                          <a:effectLst/>
                        </a:rPr>
                        <a:t>Hispanic </a:t>
                      </a:r>
                    </a:p>
                    <a:p>
                      <a:pPr marL="158115" marR="0">
                        <a:lnSpc>
                          <a:spcPct val="107000"/>
                        </a:lnSpc>
                        <a:spcBef>
                          <a:spcPts val="0"/>
                        </a:spcBef>
                        <a:spcAft>
                          <a:spcPts val="0"/>
                        </a:spcAft>
                      </a:pPr>
                      <a:r>
                        <a:rPr lang="en-US" sz="700" dirty="0">
                          <a:solidFill>
                            <a:schemeClr val="tx1"/>
                          </a:solidFill>
                          <a:effectLst/>
                        </a:rPr>
                        <a:t>VAP%</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6350" marR="0" algn="ctr">
                        <a:lnSpc>
                          <a:spcPct val="107000"/>
                        </a:lnSpc>
                        <a:spcBef>
                          <a:spcPts val="0"/>
                        </a:spcBef>
                        <a:spcAft>
                          <a:spcPts val="0"/>
                        </a:spcAft>
                      </a:pPr>
                      <a:r>
                        <a:rPr lang="en-US" sz="700" dirty="0">
                          <a:solidFill>
                            <a:schemeClr val="tx1"/>
                          </a:solidFill>
                          <a:effectLst/>
                        </a:rPr>
                        <a:t>Asian</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125730" marR="0">
                        <a:lnSpc>
                          <a:spcPct val="107000"/>
                        </a:lnSpc>
                        <a:spcBef>
                          <a:spcPts val="0"/>
                        </a:spcBef>
                        <a:spcAft>
                          <a:spcPts val="0"/>
                        </a:spcAft>
                      </a:pPr>
                      <a:r>
                        <a:rPr lang="en-US" sz="700">
                          <a:solidFill>
                            <a:schemeClr val="tx1"/>
                          </a:solidFill>
                          <a:effectLst/>
                        </a:rPr>
                        <a:t>Other</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0"/>
                        </a:spcAft>
                      </a:pPr>
                      <a:r>
                        <a:rPr lang="en-US" sz="700" dirty="0">
                          <a:solidFill>
                            <a:schemeClr val="tx1"/>
                          </a:solidFill>
                          <a:effectLst/>
                        </a:rPr>
                        <a:t>Minority Opportunity?</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2285"/>
                        </a:spcAft>
                      </a:pPr>
                      <a:r>
                        <a:rPr lang="en-US" sz="700" dirty="0">
                          <a:solidFill>
                            <a:schemeClr val="tx1"/>
                          </a:solidFill>
                          <a:effectLst/>
                        </a:rPr>
                        <a:t>MMA (&gt;50% Combined)</a:t>
                      </a:r>
                    </a:p>
                    <a:p>
                      <a:pPr marL="8255" marR="0" algn="ctr">
                        <a:lnSpc>
                          <a:spcPct val="107000"/>
                        </a:lnSpc>
                        <a:spcBef>
                          <a:spcPts val="0"/>
                        </a:spcBef>
                        <a:spcAft>
                          <a:spcPts val="0"/>
                        </a:spcAft>
                      </a:pPr>
                      <a:r>
                        <a:rPr lang="en-US" sz="700" dirty="0">
                          <a:solidFill>
                            <a:schemeClr val="tx1"/>
                          </a:solidFill>
                          <a:effectLst/>
                        </a:rPr>
                        <a:t>SMMA </a:t>
                      </a:r>
                    </a:p>
                    <a:p>
                      <a:pPr marL="6985" marR="0" algn="ctr">
                        <a:lnSpc>
                          <a:spcPct val="107000"/>
                        </a:lnSpc>
                        <a:spcBef>
                          <a:spcPts val="0"/>
                        </a:spcBef>
                        <a:spcAft>
                          <a:spcPts val="0"/>
                        </a:spcAft>
                      </a:pPr>
                      <a:r>
                        <a:rPr lang="en-US" sz="700" dirty="0">
                          <a:solidFill>
                            <a:schemeClr val="tx1"/>
                          </a:solidFill>
                          <a:effectLst/>
                        </a:rPr>
                        <a:t>(&gt;75% </a:t>
                      </a:r>
                    </a:p>
                    <a:p>
                      <a:pPr marL="88265" marR="0">
                        <a:lnSpc>
                          <a:spcPct val="107000"/>
                        </a:lnSpc>
                        <a:spcBef>
                          <a:spcPts val="0"/>
                        </a:spcBef>
                        <a:spcAft>
                          <a:spcPts val="0"/>
                        </a:spcAft>
                      </a:pPr>
                      <a:r>
                        <a:rPr lang="en-US" sz="700" dirty="0">
                          <a:solidFill>
                            <a:schemeClr val="tx1"/>
                          </a:solidFill>
                          <a:effectLst/>
                        </a:rPr>
                        <a:t>Combined </a:t>
                      </a:r>
                    </a:p>
                    <a:p>
                      <a:pPr marL="111125" marR="0">
                        <a:lnSpc>
                          <a:spcPct val="107000"/>
                        </a:lnSpc>
                        <a:spcBef>
                          <a:spcPts val="0"/>
                        </a:spcBef>
                        <a:spcAft>
                          <a:spcPts val="0"/>
                        </a:spcAft>
                      </a:pPr>
                      <a:r>
                        <a:rPr lang="en-US" sz="700" dirty="0">
                          <a:solidFill>
                            <a:schemeClr val="tx1"/>
                          </a:solidFill>
                          <a:effectLst/>
                        </a:rPr>
                        <a:t>Minority)</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67310" marR="0" algn="just">
                        <a:lnSpc>
                          <a:spcPct val="107000"/>
                        </a:lnSpc>
                        <a:spcBef>
                          <a:spcPts val="0"/>
                        </a:spcBef>
                        <a:spcAft>
                          <a:spcPts val="0"/>
                        </a:spcAft>
                      </a:pPr>
                      <a:r>
                        <a:rPr lang="en-US" sz="700" dirty="0">
                          <a:solidFill>
                            <a:schemeClr val="tx1"/>
                          </a:solidFill>
                          <a:effectLst/>
                        </a:rPr>
                        <a:t>VAP MMA </a:t>
                      </a:r>
                    </a:p>
                    <a:p>
                      <a:pPr marL="9525" marR="0" algn="ctr">
                        <a:lnSpc>
                          <a:spcPct val="107000"/>
                        </a:lnSpc>
                        <a:spcBef>
                          <a:spcPts val="0"/>
                        </a:spcBef>
                        <a:spcAft>
                          <a:spcPts val="0"/>
                        </a:spcAft>
                      </a:pPr>
                      <a:r>
                        <a:rPr lang="en-US" sz="700" dirty="0">
                          <a:solidFill>
                            <a:schemeClr val="tx1"/>
                          </a:solidFill>
                          <a:effectLst/>
                        </a:rPr>
                        <a:t>(&gt;50% </a:t>
                      </a:r>
                    </a:p>
                    <a:p>
                      <a:pPr marL="46990" marR="0" algn="just">
                        <a:lnSpc>
                          <a:spcPct val="107000"/>
                        </a:lnSpc>
                        <a:spcBef>
                          <a:spcPts val="0"/>
                        </a:spcBef>
                        <a:spcAft>
                          <a:spcPts val="1540"/>
                        </a:spcAft>
                      </a:pPr>
                      <a:r>
                        <a:rPr lang="en-US" sz="700" dirty="0">
                          <a:solidFill>
                            <a:schemeClr val="tx1"/>
                          </a:solidFill>
                          <a:effectLst/>
                        </a:rPr>
                        <a:t>Combined)</a:t>
                      </a:r>
                    </a:p>
                    <a:p>
                      <a:pPr marL="32385" marR="0" algn="just">
                        <a:lnSpc>
                          <a:spcPct val="107000"/>
                        </a:lnSpc>
                        <a:spcBef>
                          <a:spcPts val="0"/>
                        </a:spcBef>
                        <a:spcAft>
                          <a:spcPts val="0"/>
                        </a:spcAft>
                      </a:pPr>
                      <a:r>
                        <a:rPr lang="en-US" sz="700" dirty="0">
                          <a:solidFill>
                            <a:schemeClr val="tx1"/>
                          </a:solidFill>
                          <a:effectLst/>
                        </a:rPr>
                        <a:t>VAP SMMA </a:t>
                      </a:r>
                    </a:p>
                    <a:p>
                      <a:pPr marL="3810" marR="0" algn="ctr">
                        <a:lnSpc>
                          <a:spcPct val="107000"/>
                        </a:lnSpc>
                        <a:spcBef>
                          <a:spcPts val="0"/>
                        </a:spcBef>
                        <a:spcAft>
                          <a:spcPts val="0"/>
                        </a:spcAft>
                      </a:pPr>
                      <a:r>
                        <a:rPr lang="en-US" sz="700" dirty="0">
                          <a:solidFill>
                            <a:schemeClr val="tx1"/>
                          </a:solidFill>
                          <a:effectLst/>
                        </a:rPr>
                        <a:t>(&gt;75% </a:t>
                      </a:r>
                    </a:p>
                    <a:p>
                      <a:pPr marL="67310" marR="0" algn="just">
                        <a:lnSpc>
                          <a:spcPct val="107000"/>
                        </a:lnSpc>
                        <a:spcBef>
                          <a:spcPts val="0"/>
                        </a:spcBef>
                        <a:spcAft>
                          <a:spcPts val="0"/>
                        </a:spcAft>
                      </a:pPr>
                      <a:r>
                        <a:rPr lang="en-US" sz="700" dirty="0">
                          <a:solidFill>
                            <a:schemeClr val="tx1"/>
                          </a:solidFill>
                          <a:effectLst/>
                        </a:rPr>
                        <a:t>Combined </a:t>
                      </a:r>
                    </a:p>
                    <a:p>
                      <a:pPr marL="90805" marR="0">
                        <a:lnSpc>
                          <a:spcPct val="107000"/>
                        </a:lnSpc>
                        <a:spcBef>
                          <a:spcPts val="0"/>
                        </a:spcBef>
                        <a:spcAft>
                          <a:spcPts val="0"/>
                        </a:spcAft>
                      </a:pPr>
                      <a:r>
                        <a:rPr lang="en-US" sz="700" dirty="0">
                          <a:solidFill>
                            <a:schemeClr val="tx1"/>
                          </a:solidFill>
                          <a:effectLst/>
                        </a:rPr>
                        <a:t>Minority)</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5">
                  <a:txBody>
                    <a:bodyPr/>
                    <a:lstStyle/>
                    <a:p>
                      <a:pPr marL="0" marR="0">
                        <a:lnSpc>
                          <a:spcPct val="107000"/>
                        </a:lnSpc>
                        <a:spcBef>
                          <a:spcPts val="0"/>
                        </a:spcBef>
                        <a:spcAft>
                          <a:spcPts val="0"/>
                        </a:spcAft>
                      </a:pPr>
                      <a:r>
                        <a:rPr lang="en-US" sz="700" b="1" dirty="0">
                          <a:solidFill>
                            <a:schemeClr val="tx1"/>
                          </a:solidFill>
                          <a:effectLst/>
                        </a:rPr>
                        <a:t> </a:t>
                      </a:r>
                    </a:p>
                    <a:p>
                      <a:pPr marL="0" marR="97790" algn="ctr">
                        <a:lnSpc>
                          <a:spcPct val="107000"/>
                        </a:lnSpc>
                        <a:spcBef>
                          <a:spcPts val="0"/>
                        </a:spcBef>
                        <a:spcAft>
                          <a:spcPts val="0"/>
                        </a:spcAft>
                      </a:pPr>
                      <a:r>
                        <a:rPr lang="en-US" sz="700" b="1" dirty="0">
                          <a:solidFill>
                            <a:schemeClr val="tx1"/>
                          </a:solidFill>
                          <a:effectLst/>
                        </a:rPr>
                        <a:t>Number of Split Geographic Units</a:t>
                      </a:r>
                    </a:p>
                    <a:p>
                      <a:pPr marL="0" marR="0">
                        <a:lnSpc>
                          <a:spcPct val="107000"/>
                        </a:lnSpc>
                        <a:spcBef>
                          <a:spcPts val="0"/>
                        </a:spcBef>
                        <a:spcAft>
                          <a:spcPts val="0"/>
                        </a:spcAft>
                      </a:pPr>
                      <a:r>
                        <a:rPr lang="en-US" sz="700" b="1" dirty="0">
                          <a:solidFill>
                            <a:schemeClr val="tx1"/>
                          </a:solidFill>
                          <a:effectLst/>
                        </a:rPr>
                        <a:t> </a:t>
                      </a:r>
                      <a:endParaRPr lang="en-US" sz="700" b="1" dirty="0">
                        <a:solidFill>
                          <a:schemeClr val="tx1"/>
                        </a:solidFill>
                        <a:effectLst/>
                        <a:latin typeface="Calibri" panose="020F0502020204030204" pitchFamily="34" charset="0"/>
                        <a:cs typeface="Times New Roman" panose="02020603050405020304" pitchFamily="18" charset="0"/>
                      </a:endParaRPr>
                    </a:p>
                  </a:txBody>
                  <a:tcPr marL="0" marR="0" marT="0" marB="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97790" algn="ctr">
                        <a:lnSpc>
                          <a:spcPct val="107000"/>
                        </a:lnSpc>
                        <a:spcBef>
                          <a:spcPts val="0"/>
                        </a:spcBef>
                        <a:spcAft>
                          <a:spcPts val="0"/>
                        </a:spcAft>
                      </a:pPr>
                      <a:r>
                        <a:rPr lang="en-US" sz="700" dirty="0">
                          <a:solidFill>
                            <a:schemeClr val="tx1"/>
                          </a:solidFill>
                          <a:effectLst/>
                        </a:rPr>
                        <a:t>Number of Split Geographic Units</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r>
                        <a:rPr lang="en-US" sz="700" dirty="0">
                          <a:solidFill>
                            <a:schemeClr val="tx1"/>
                          </a:solidFill>
                          <a:effectLst/>
                        </a:rPr>
                        <a:t>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3740"/>
                        </a:spcAft>
                      </a:pPr>
                      <a:r>
                        <a:rPr lang="en-US" sz="700">
                          <a:solidFill>
                            <a:schemeClr val="tx1"/>
                          </a:solidFill>
                          <a:effectLst/>
                        </a:rPr>
                        <a:t>Compactness Score</a:t>
                      </a:r>
                    </a:p>
                    <a:p>
                      <a:pPr marL="0" marR="0" algn="ctr">
                        <a:lnSpc>
                          <a:spcPct val="107000"/>
                        </a:lnSpc>
                        <a:spcBef>
                          <a:spcPts val="0"/>
                        </a:spcBef>
                        <a:spcAft>
                          <a:spcPts val="0"/>
                        </a:spcAft>
                      </a:pPr>
                      <a:r>
                        <a:rPr lang="en-US" sz="700">
                          <a:solidFill>
                            <a:schemeClr val="tx1"/>
                          </a:solidFill>
                          <a:effectLst/>
                        </a:rPr>
                        <a:t>(Polsby-Popper Ratio)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05035078"/>
                  </a:ext>
                </a:extLst>
              </a:tr>
              <a:tr h="1230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marL="0" marR="0" algn="ctr">
                        <a:lnSpc>
                          <a:spcPct val="107000"/>
                        </a:lnSpc>
                        <a:spcBef>
                          <a:spcPts val="0"/>
                        </a:spcBef>
                        <a:spcAft>
                          <a:spcPts val="0"/>
                        </a:spcAft>
                      </a:pPr>
                      <a:r>
                        <a:rPr lang="en-US" sz="700" b="1" dirty="0">
                          <a:effectLst/>
                        </a:rPr>
                        <a:t> Communities of Interest</a:t>
                      </a:r>
                      <a:endParaRPr lang="en-US" sz="700" b="1" dirty="0">
                        <a:solidFill>
                          <a:srgbClr val="000000"/>
                        </a:solidFill>
                        <a:effectLst/>
                        <a:latin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76200" marR="0">
                        <a:lnSpc>
                          <a:spcPct val="107000"/>
                        </a:lnSpc>
                        <a:spcBef>
                          <a:spcPts val="0"/>
                        </a:spcBef>
                        <a:spcAft>
                          <a:spcPts val="0"/>
                        </a:spcAft>
                      </a:pPr>
                      <a:r>
                        <a:rPr lang="en-US" sz="700" dirty="0">
                          <a:effectLst/>
                        </a:rPr>
                        <a:t>Communities of Interest</a:t>
                      </a:r>
                      <a:endParaRPr lang="en-US" sz="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rowSpan="2">
                  <a:txBody>
                    <a:bodyPr/>
                    <a:lstStyle/>
                    <a:p>
                      <a:pPr marL="0" marR="0" algn="ctr">
                        <a:lnSpc>
                          <a:spcPct val="107000"/>
                        </a:lnSpc>
                        <a:spcBef>
                          <a:spcPts val="0"/>
                        </a:spcBef>
                        <a:spcAft>
                          <a:spcPts val="0"/>
                        </a:spcAft>
                      </a:pPr>
                      <a:r>
                        <a:rPr lang="en-US" sz="700" b="1" dirty="0">
                          <a:solidFill>
                            <a:schemeClr val="tx1"/>
                          </a:solidFill>
                          <a:effectLst/>
                        </a:rPr>
                        <a:t>Voting Precincts</a:t>
                      </a:r>
                      <a:endPar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5080" marR="0" algn="ctr">
                        <a:lnSpc>
                          <a:spcPct val="107000"/>
                        </a:lnSpc>
                        <a:spcBef>
                          <a:spcPts val="0"/>
                        </a:spcBef>
                        <a:spcAft>
                          <a:spcPts val="0"/>
                        </a:spcAft>
                      </a:pPr>
                      <a:r>
                        <a:rPr lang="en-US" sz="700" b="1">
                          <a:solidFill>
                            <a:schemeClr val="tx1"/>
                          </a:solidFill>
                          <a:effectLst/>
                        </a:rPr>
                        <a:t>Census </a:t>
                      </a:r>
                    </a:p>
                    <a:p>
                      <a:pPr marL="5080" marR="0" algn="ctr">
                        <a:lnSpc>
                          <a:spcPct val="107000"/>
                        </a:lnSpc>
                        <a:spcBef>
                          <a:spcPts val="0"/>
                        </a:spcBef>
                        <a:spcAft>
                          <a:spcPts val="0"/>
                        </a:spcAft>
                      </a:pPr>
                      <a:r>
                        <a:rPr lang="en-US" sz="700" b="1">
                          <a:solidFill>
                            <a:schemeClr val="tx1"/>
                          </a:solidFill>
                          <a:effectLst/>
                        </a:rPr>
                        <a:t>Block </a:t>
                      </a:r>
                    </a:p>
                    <a:p>
                      <a:pPr marL="1905" marR="0" algn="ctr">
                        <a:lnSpc>
                          <a:spcPct val="107000"/>
                        </a:lnSpc>
                        <a:spcBef>
                          <a:spcPts val="0"/>
                        </a:spcBef>
                        <a:spcAft>
                          <a:spcPts val="0"/>
                        </a:spcAft>
                      </a:pPr>
                      <a:r>
                        <a:rPr lang="en-US" sz="700" b="1">
                          <a:solidFill>
                            <a:schemeClr val="tx1"/>
                          </a:solidFill>
                          <a:effectLst/>
                        </a:rPr>
                        <a:t>Groups</a:t>
                      </a:r>
                      <a:endParaRPr lang="en-US" sz="7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3866926861"/>
                  </a:ext>
                </a:extLst>
              </a:tr>
              <a:tr h="4808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6350" marR="0" algn="ctr">
                        <a:lnSpc>
                          <a:spcPct val="107000"/>
                        </a:lnSpc>
                        <a:spcBef>
                          <a:spcPts val="0"/>
                        </a:spcBef>
                        <a:spcAft>
                          <a:spcPts val="0"/>
                        </a:spcAft>
                      </a:pPr>
                      <a:r>
                        <a:rPr lang="en-US" sz="700" b="1" dirty="0">
                          <a:solidFill>
                            <a:schemeClr val="tx1"/>
                          </a:solidFill>
                          <a:effectLst/>
                        </a:rPr>
                        <a:t>Count</a:t>
                      </a:r>
                      <a:endPar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6350" marR="0" algn="ctr">
                        <a:lnSpc>
                          <a:spcPct val="107000"/>
                        </a:lnSpc>
                        <a:spcBef>
                          <a:spcPts val="0"/>
                        </a:spcBef>
                        <a:spcAft>
                          <a:spcPts val="0"/>
                        </a:spcAft>
                      </a:pPr>
                      <a:r>
                        <a:rPr lang="en-US" sz="700" b="1" dirty="0">
                          <a:solidFill>
                            <a:schemeClr val="tx1"/>
                          </a:solidFill>
                          <a:effectLst/>
                        </a:rPr>
                        <a:t>Split</a:t>
                      </a:r>
                      <a:endPar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6350" marR="0" algn="ctr">
                        <a:lnSpc>
                          <a:spcPct val="107000"/>
                        </a:lnSpc>
                        <a:spcBef>
                          <a:spcPts val="0"/>
                        </a:spcBef>
                        <a:spcAft>
                          <a:spcPts val="0"/>
                        </a:spcAft>
                      </a:pPr>
                      <a:r>
                        <a:rPr lang="en-US" sz="700" b="1" dirty="0">
                          <a:solidFill>
                            <a:schemeClr val="tx1"/>
                          </a:solidFill>
                          <a:effectLst/>
                        </a:rPr>
                        <a:t>Intact</a:t>
                      </a:r>
                      <a:endPar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39773625"/>
                  </a:ext>
                </a:extLst>
              </a:tr>
              <a:tr h="232436">
                <a:tc>
                  <a:txBody>
                    <a:bodyPr/>
                    <a:lstStyle/>
                    <a:p>
                      <a:pPr marL="3810" marR="0" algn="ctr">
                        <a:lnSpc>
                          <a:spcPct val="107000"/>
                        </a:lnSpc>
                        <a:spcBef>
                          <a:spcPts val="0"/>
                        </a:spcBef>
                        <a:spcAft>
                          <a:spcPts val="0"/>
                        </a:spcAft>
                      </a:pPr>
                      <a:r>
                        <a:rPr lang="en-US" sz="700" dirty="0">
                          <a:solidFill>
                            <a:schemeClr val="tx1"/>
                          </a:solidFill>
                          <a:effectLst/>
                        </a:rPr>
                        <a:t>2</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dirty="0">
                          <a:solidFill>
                            <a:schemeClr val="tx1"/>
                          </a:solidFill>
                          <a:effectLst/>
                        </a:rPr>
                        <a:t>          95,055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dirty="0">
                          <a:solidFill>
                            <a:schemeClr val="tx1"/>
                          </a:solidFill>
                          <a:effectLst/>
                        </a:rPr>
                        <a:t>    16,085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dirty="0">
                          <a:solidFill>
                            <a:schemeClr val="tx1"/>
                          </a:solidFill>
                          <a:effectLst/>
                        </a:rPr>
                        <a:t>16.9%</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19.6%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705" marR="0">
                        <a:lnSpc>
                          <a:spcPct val="107000"/>
                        </a:lnSpc>
                        <a:spcBef>
                          <a:spcPts val="0"/>
                        </a:spcBef>
                        <a:spcAft>
                          <a:spcPts val="0"/>
                        </a:spcAft>
                      </a:pPr>
                      <a:r>
                        <a:rPr lang="en-US" sz="700">
                          <a:solidFill>
                            <a:schemeClr val="tx1"/>
                          </a:solidFill>
                          <a:effectLst/>
                        </a:rPr>
                        <a:t>       7,596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8.0%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7.3%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65,998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69.4%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67.2%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3,762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1,614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marR="0">
                        <a:lnSpc>
                          <a:spcPct val="107000"/>
                        </a:lnSpc>
                        <a:spcBef>
                          <a:spcPts val="0"/>
                        </a:spcBef>
                        <a:spcAft>
                          <a:spcPts val="0"/>
                        </a:spcAft>
                      </a:pPr>
                      <a:r>
                        <a:rPr lang="en-US" sz="700">
                          <a:solidFill>
                            <a:schemeClr val="tx1"/>
                          </a:solidFill>
                          <a:effectLst/>
                        </a:rPr>
                        <a:t>SMMA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1290" marR="0">
                        <a:lnSpc>
                          <a:spcPct val="107000"/>
                        </a:lnSpc>
                        <a:spcBef>
                          <a:spcPts val="0"/>
                        </a:spcBef>
                        <a:spcAft>
                          <a:spcPts val="0"/>
                        </a:spcAft>
                      </a:pPr>
                      <a:r>
                        <a:rPr lang="en-US" sz="700">
                          <a:solidFill>
                            <a:schemeClr val="tx1"/>
                          </a:solidFill>
                          <a:effectLst/>
                        </a:rPr>
                        <a:t>SMMA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29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41,  42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0.21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4529217"/>
                  </a:ext>
                </a:extLst>
              </a:tr>
              <a:tr h="242488">
                <a:tc>
                  <a:txBody>
                    <a:bodyPr/>
                    <a:lstStyle/>
                    <a:p>
                      <a:pPr marL="3810" marR="0" algn="ctr">
                        <a:lnSpc>
                          <a:spcPct val="107000"/>
                        </a:lnSpc>
                        <a:spcBef>
                          <a:spcPts val="0"/>
                        </a:spcBef>
                        <a:spcAft>
                          <a:spcPts val="0"/>
                        </a:spcAft>
                      </a:pPr>
                      <a:r>
                        <a:rPr lang="en-US" sz="700">
                          <a:solidFill>
                            <a:schemeClr val="tx1"/>
                          </a:solidFill>
                          <a:effectLst/>
                        </a:rPr>
                        <a:t>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91,832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50,421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54.9%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dirty="0">
                          <a:solidFill>
                            <a:schemeClr val="tx1"/>
                          </a:solidFill>
                          <a:effectLst/>
                        </a:rPr>
                        <a:t>59.3%</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dirty="0">
                          <a:solidFill>
                            <a:schemeClr val="tx1"/>
                          </a:solidFill>
                          <a:effectLst/>
                        </a:rPr>
                        <a:t>     12,790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13.9%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12.6%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22,415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24.4%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21.5%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3,305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2,901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marR="0" algn="ctr">
                        <a:lnSpc>
                          <a:spcPct val="107000"/>
                        </a:lnSpc>
                        <a:spcBef>
                          <a:spcPts val="0"/>
                        </a:spcBef>
                        <a:spcAft>
                          <a:spcPts val="0"/>
                        </a:spcAft>
                      </a:pPr>
                      <a:r>
                        <a:rPr lang="en-US" sz="700">
                          <a:solidFill>
                            <a:schemeClr val="tx1"/>
                          </a:solidFill>
                          <a:effectLst/>
                        </a:rPr>
                        <a:t>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marR="0" algn="ctr">
                        <a:lnSpc>
                          <a:spcPct val="107000"/>
                        </a:lnSpc>
                        <a:spcBef>
                          <a:spcPts val="0"/>
                        </a:spcBef>
                        <a:spcAft>
                          <a:spcPts val="0"/>
                        </a:spcAft>
                      </a:pPr>
                      <a:r>
                        <a:rPr lang="en-US" sz="700">
                          <a:solidFill>
                            <a:schemeClr val="tx1"/>
                          </a:solidFill>
                          <a:effectLst/>
                        </a:rPr>
                        <a:t>1,  7,  10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700">
                          <a:solidFill>
                            <a:schemeClr val="tx1"/>
                          </a:solidFill>
                          <a:effectLst/>
                        </a:rPr>
                        <a:t>2,  4,  5,  6,  15,  16,  27, 28,  51,  67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0.04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3885373"/>
                  </a:ext>
                </a:extLst>
              </a:tr>
              <a:tr h="232436">
                <a:tc>
                  <a:txBody>
                    <a:bodyPr/>
                    <a:lstStyle/>
                    <a:p>
                      <a:pPr marL="3810" marR="0" algn="ctr">
                        <a:lnSpc>
                          <a:spcPct val="107000"/>
                        </a:lnSpc>
                        <a:spcBef>
                          <a:spcPts val="0"/>
                        </a:spcBef>
                        <a:spcAft>
                          <a:spcPts val="0"/>
                        </a:spcAft>
                      </a:pPr>
                      <a:r>
                        <a:rPr lang="en-US" sz="700">
                          <a:solidFill>
                            <a:schemeClr val="tx1"/>
                          </a:solidFill>
                          <a:effectLst/>
                        </a:rPr>
                        <a:t>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94,805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48,722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51.4%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54.2%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11,316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dirty="0">
                          <a:solidFill>
                            <a:schemeClr val="tx1"/>
                          </a:solidFill>
                          <a:effectLst/>
                        </a:rPr>
                        <a:t>11.9%</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dirty="0">
                          <a:solidFill>
                            <a:schemeClr val="tx1"/>
                          </a:solidFill>
                          <a:effectLst/>
                        </a:rPr>
                        <a:t>11.1%</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20,547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21.7%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19.8%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6990" marR="0" algn="just">
                        <a:lnSpc>
                          <a:spcPct val="107000"/>
                        </a:lnSpc>
                        <a:spcBef>
                          <a:spcPts val="0"/>
                        </a:spcBef>
                        <a:spcAft>
                          <a:spcPts val="0"/>
                        </a:spcAft>
                      </a:pPr>
                      <a:r>
                        <a:rPr lang="en-US" sz="700">
                          <a:solidFill>
                            <a:schemeClr val="tx1"/>
                          </a:solidFill>
                          <a:effectLst/>
                        </a:rPr>
                        <a:t>   10,660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3,560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marR="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a:solidFill>
                            <a:schemeClr val="tx1"/>
                          </a:solidFill>
                          <a:effectLst/>
                        </a:rPr>
                        <a:t>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a:solidFill>
                            <a:schemeClr val="tx1"/>
                          </a:solidFill>
                          <a:effectLst/>
                        </a:rPr>
                        <a:t>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630" marR="0">
                        <a:lnSpc>
                          <a:spcPct val="107000"/>
                        </a:lnSpc>
                        <a:spcBef>
                          <a:spcPts val="0"/>
                        </a:spcBef>
                        <a:spcAft>
                          <a:spcPts val="0"/>
                        </a:spcAft>
                      </a:pPr>
                      <a:r>
                        <a:rPr lang="en-US" sz="700">
                          <a:solidFill>
                            <a:schemeClr val="tx1"/>
                          </a:solidFill>
                          <a:effectLst/>
                        </a:rPr>
                        <a:t>8,  9,  20,  21,  36,  38,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0.36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103793"/>
                  </a:ext>
                </a:extLst>
              </a:tr>
              <a:tr h="232436">
                <a:tc>
                  <a:txBody>
                    <a:bodyPr/>
                    <a:lstStyle/>
                    <a:p>
                      <a:pPr marL="3810" marR="0" algn="ctr">
                        <a:lnSpc>
                          <a:spcPct val="107000"/>
                        </a:lnSpc>
                        <a:spcBef>
                          <a:spcPts val="0"/>
                        </a:spcBef>
                        <a:spcAft>
                          <a:spcPts val="0"/>
                        </a:spcAft>
                      </a:pPr>
                      <a:r>
                        <a:rPr lang="en-US" sz="700">
                          <a:solidFill>
                            <a:schemeClr val="tx1"/>
                          </a:solidFill>
                          <a:effectLst/>
                        </a:rPr>
                        <a:t>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91,990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23,100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25.1%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28.4%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36,764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dirty="0">
                          <a:solidFill>
                            <a:schemeClr val="tx1"/>
                          </a:solidFill>
                          <a:effectLst/>
                        </a:rPr>
                        <a:t>40.0%</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39.0%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dirty="0">
                          <a:solidFill>
                            <a:schemeClr val="tx1"/>
                          </a:solidFill>
                          <a:effectLst/>
                        </a:rPr>
                        <a:t>     22,438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24.4%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21.8%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6,948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2,740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marR="0">
                        <a:lnSpc>
                          <a:spcPct val="107000"/>
                        </a:lnSpc>
                        <a:spcBef>
                          <a:spcPts val="0"/>
                        </a:spcBef>
                        <a:spcAft>
                          <a:spcPts val="0"/>
                        </a:spcAft>
                      </a:pPr>
                      <a:r>
                        <a:rPr lang="en-US" sz="700">
                          <a:solidFill>
                            <a:schemeClr val="tx1"/>
                          </a:solidFill>
                          <a:effectLst/>
                        </a:rPr>
                        <a:t>SMMA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3675" marR="0">
                        <a:lnSpc>
                          <a:spcPct val="107000"/>
                        </a:lnSpc>
                        <a:spcBef>
                          <a:spcPts val="0"/>
                        </a:spcBef>
                        <a:spcAft>
                          <a:spcPts val="0"/>
                        </a:spcAft>
                      </a:pPr>
                      <a:r>
                        <a:rPr lang="en-US" sz="700">
                          <a:solidFill>
                            <a:schemeClr val="tx1"/>
                          </a:solidFill>
                          <a:effectLst/>
                        </a:rPr>
                        <a:t>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57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39</a:t>
                      </a:r>
                    </a:p>
                    <a:p>
                      <a:pPr marL="6985" marR="0" algn="ctr">
                        <a:lnSpc>
                          <a:spcPct val="107000"/>
                        </a:lnSpc>
                        <a:spcBef>
                          <a:spcPts val="0"/>
                        </a:spcBef>
                        <a:spcAft>
                          <a:spcPts val="0"/>
                        </a:spcAft>
                      </a:pPr>
                      <a:r>
                        <a:rPr lang="en-US" sz="700">
                          <a:solidFill>
                            <a:schemeClr val="tx1"/>
                          </a:solidFill>
                          <a:effectLst/>
                        </a:rPr>
                        <a:t>53,  54,  55,  56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0.1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243391"/>
                  </a:ext>
                </a:extLst>
              </a:tr>
              <a:tr h="242488">
                <a:tc>
                  <a:txBody>
                    <a:bodyPr/>
                    <a:lstStyle/>
                    <a:p>
                      <a:pPr marL="3810" marR="0" algn="ctr">
                        <a:lnSpc>
                          <a:spcPct val="107000"/>
                        </a:lnSpc>
                        <a:spcBef>
                          <a:spcPts val="0"/>
                        </a:spcBef>
                        <a:spcAft>
                          <a:spcPts val="0"/>
                        </a:spcAft>
                      </a:pPr>
                      <a:r>
                        <a:rPr lang="en-US" sz="700">
                          <a:solidFill>
                            <a:schemeClr val="tx1"/>
                          </a:solidFill>
                          <a:effectLst/>
                        </a:rPr>
                        <a:t>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87,233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25,953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29.8%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34.0%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31,379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36.0%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34.1%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dirty="0">
                          <a:solidFill>
                            <a:schemeClr val="tx1"/>
                          </a:solidFill>
                          <a:effectLst/>
                        </a:rPr>
                        <a:t>     22,496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25.8%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23.2%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5,239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2,166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3995" marR="0">
                        <a:lnSpc>
                          <a:spcPct val="107000"/>
                        </a:lnSpc>
                        <a:spcBef>
                          <a:spcPts val="0"/>
                        </a:spcBef>
                        <a:spcAft>
                          <a:spcPts val="0"/>
                        </a:spcAft>
                      </a:pPr>
                      <a:r>
                        <a:rPr lang="en-US" sz="700">
                          <a:solidFill>
                            <a:schemeClr val="tx1"/>
                          </a:solidFill>
                          <a:effectLst/>
                        </a:rPr>
                        <a:t>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3040" marR="0">
                        <a:lnSpc>
                          <a:spcPct val="107000"/>
                        </a:lnSpc>
                        <a:spcBef>
                          <a:spcPts val="0"/>
                        </a:spcBef>
                        <a:spcAft>
                          <a:spcPts val="0"/>
                        </a:spcAft>
                      </a:pPr>
                      <a:r>
                        <a:rPr lang="en-US" sz="700">
                          <a:solidFill>
                            <a:schemeClr val="tx1"/>
                          </a:solidFill>
                          <a:effectLst/>
                        </a:rPr>
                        <a:t>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marR="0" algn="ctr">
                        <a:lnSpc>
                          <a:spcPct val="107000"/>
                        </a:lnSpc>
                        <a:spcBef>
                          <a:spcPts val="0"/>
                        </a:spcBef>
                        <a:spcAft>
                          <a:spcPts val="0"/>
                        </a:spcAft>
                      </a:pPr>
                      <a:r>
                        <a:rPr lang="en-US" sz="700">
                          <a:solidFill>
                            <a:schemeClr val="tx1"/>
                          </a:solidFill>
                          <a:effectLst/>
                        </a:rPr>
                        <a:t>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marR="0" algn="ctr">
                        <a:lnSpc>
                          <a:spcPct val="107000"/>
                        </a:lnSpc>
                        <a:spcBef>
                          <a:spcPts val="0"/>
                        </a:spcBef>
                        <a:spcAft>
                          <a:spcPts val="0"/>
                        </a:spcAft>
                      </a:pPr>
                      <a:r>
                        <a:rPr lang="en-US" sz="700">
                          <a:solidFill>
                            <a:schemeClr val="tx1"/>
                          </a:solidFill>
                          <a:effectLst/>
                        </a:rPr>
                        <a:t>1,  7,  10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gn="ctr">
                        <a:lnSpc>
                          <a:spcPct val="107000"/>
                        </a:lnSpc>
                        <a:spcBef>
                          <a:spcPts val="0"/>
                        </a:spcBef>
                        <a:spcAft>
                          <a:spcPts val="0"/>
                        </a:spcAft>
                      </a:pPr>
                      <a:r>
                        <a:rPr lang="en-US" sz="700">
                          <a:solidFill>
                            <a:schemeClr val="tx1"/>
                          </a:solidFill>
                          <a:effectLst/>
                        </a:rPr>
                        <a:t>24,  59,  60,  61,  68,  72,  75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0.09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7436961"/>
                  </a:ext>
                </a:extLst>
              </a:tr>
              <a:tr h="232436">
                <a:tc>
                  <a:txBody>
                    <a:bodyPr/>
                    <a:lstStyle/>
                    <a:p>
                      <a:pPr marL="3810" marR="0" algn="ctr">
                        <a:lnSpc>
                          <a:spcPct val="107000"/>
                        </a:lnSpc>
                        <a:spcBef>
                          <a:spcPts val="0"/>
                        </a:spcBef>
                        <a:spcAft>
                          <a:spcPts val="0"/>
                        </a:spcAft>
                      </a:pPr>
                      <a:r>
                        <a:rPr lang="en-US" sz="700">
                          <a:solidFill>
                            <a:schemeClr val="tx1"/>
                          </a:solidFill>
                          <a:effectLst/>
                        </a:rPr>
                        <a:t>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95,086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49,643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52.2%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56.4%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10,228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10.8%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9.7%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25,559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dirty="0">
                          <a:solidFill>
                            <a:schemeClr val="tx1"/>
                          </a:solidFill>
                          <a:effectLst/>
                        </a:rPr>
                        <a:t>26.9%</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dirty="0">
                          <a:solidFill>
                            <a:schemeClr val="tx1"/>
                          </a:solidFill>
                          <a:effectLst/>
                        </a:rPr>
                        <a:t>24.0%</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6,426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3,230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marR="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29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 marR="0" algn="ctr">
                        <a:lnSpc>
                          <a:spcPct val="107000"/>
                        </a:lnSpc>
                        <a:spcBef>
                          <a:spcPts val="0"/>
                        </a:spcBef>
                        <a:spcAft>
                          <a:spcPts val="0"/>
                        </a:spcAft>
                      </a:pPr>
                      <a:r>
                        <a:rPr lang="en-US" sz="700">
                          <a:solidFill>
                            <a:schemeClr val="tx1"/>
                          </a:solidFill>
                          <a:effectLst/>
                        </a:rPr>
                        <a:t>17,  18,  19,  30,  37,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0.05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1523834"/>
                  </a:ext>
                </a:extLst>
              </a:tr>
              <a:tr h="348345">
                <a:tc>
                  <a:txBody>
                    <a:bodyPr/>
                    <a:lstStyle/>
                    <a:p>
                      <a:pPr marL="3810" marR="0" algn="ctr">
                        <a:lnSpc>
                          <a:spcPct val="107000"/>
                        </a:lnSpc>
                        <a:spcBef>
                          <a:spcPts val="0"/>
                        </a:spcBef>
                        <a:spcAft>
                          <a:spcPts val="0"/>
                        </a:spcAft>
                      </a:pPr>
                      <a:r>
                        <a:rPr lang="en-US" sz="700">
                          <a:solidFill>
                            <a:schemeClr val="tx1"/>
                          </a:solidFill>
                          <a:effectLst/>
                        </a:rPr>
                        <a:t>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95,633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10,712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11.2%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13.9%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33,035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34.5%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36.5%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47,597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49.8%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dirty="0">
                          <a:solidFill>
                            <a:schemeClr val="tx1"/>
                          </a:solidFill>
                          <a:effectLst/>
                        </a:rPr>
                        <a:t>45.3%</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dirty="0">
                          <a:solidFill>
                            <a:schemeClr val="tx1"/>
                          </a:solidFill>
                          <a:effectLst/>
                        </a:rPr>
                        <a:t>     2,741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1,548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8435" marR="0">
                        <a:lnSpc>
                          <a:spcPct val="107000"/>
                        </a:lnSpc>
                        <a:spcBef>
                          <a:spcPts val="0"/>
                        </a:spcBef>
                        <a:spcAft>
                          <a:spcPts val="0"/>
                        </a:spcAft>
                      </a:pPr>
                      <a:r>
                        <a:rPr lang="en-US" sz="700">
                          <a:solidFill>
                            <a:schemeClr val="tx1"/>
                          </a:solidFill>
                          <a:effectLst/>
                        </a:rPr>
                        <a:t>SMMA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655" marR="0">
                        <a:lnSpc>
                          <a:spcPct val="107000"/>
                        </a:lnSpc>
                        <a:spcBef>
                          <a:spcPts val="0"/>
                        </a:spcBef>
                        <a:spcAft>
                          <a:spcPts val="0"/>
                        </a:spcAft>
                      </a:pPr>
                      <a:r>
                        <a:rPr lang="en-US" sz="700">
                          <a:solidFill>
                            <a:schemeClr val="tx1"/>
                          </a:solidFill>
                          <a:effectLst/>
                        </a:rPr>
                        <a:t>SMMA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marR="0" algn="ctr">
                        <a:lnSpc>
                          <a:spcPct val="107000"/>
                        </a:lnSpc>
                        <a:spcBef>
                          <a:spcPts val="0"/>
                        </a:spcBef>
                        <a:spcAft>
                          <a:spcPts val="0"/>
                        </a:spcAft>
                      </a:pPr>
                      <a:r>
                        <a:rPr lang="en-US" sz="700">
                          <a:solidFill>
                            <a:schemeClr val="tx1"/>
                          </a:solidFill>
                          <a:effectLst/>
                        </a:rPr>
                        <a:t>57,  70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52  62</a:t>
                      </a:r>
                    </a:p>
                    <a:p>
                      <a:pPr marL="5715" marR="0" algn="ctr">
                        <a:lnSpc>
                          <a:spcPct val="107000"/>
                        </a:lnSpc>
                        <a:spcBef>
                          <a:spcPts val="0"/>
                        </a:spcBef>
                        <a:spcAft>
                          <a:spcPts val="0"/>
                        </a:spcAft>
                      </a:pPr>
                      <a:r>
                        <a:rPr lang="en-US" sz="700">
                          <a:solidFill>
                            <a:schemeClr val="tx1"/>
                          </a:solidFill>
                          <a:effectLst/>
                        </a:rPr>
                        <a:t>43,  44,  45,  63,  64,  </a:t>
                      </a:r>
                    </a:p>
                    <a:p>
                      <a:pPr marL="6350" marR="0" algn="ctr">
                        <a:lnSpc>
                          <a:spcPct val="107000"/>
                        </a:lnSpc>
                        <a:spcBef>
                          <a:spcPts val="0"/>
                        </a:spcBef>
                        <a:spcAft>
                          <a:spcPts val="0"/>
                        </a:spcAft>
                      </a:pPr>
                      <a:r>
                        <a:rPr lang="en-US" sz="700">
                          <a:solidFill>
                            <a:schemeClr val="tx1"/>
                          </a:solidFill>
                          <a:effectLst/>
                        </a:rPr>
                        <a:t>65,  66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0.23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833413"/>
                  </a:ext>
                </a:extLst>
              </a:tr>
              <a:tr h="348345">
                <a:tc>
                  <a:txBody>
                    <a:bodyPr/>
                    <a:lstStyle/>
                    <a:p>
                      <a:pPr marL="3810" marR="0" algn="ctr">
                        <a:lnSpc>
                          <a:spcPct val="107000"/>
                        </a:lnSpc>
                        <a:spcBef>
                          <a:spcPts val="0"/>
                        </a:spcBef>
                        <a:spcAft>
                          <a:spcPts val="0"/>
                        </a:spcAft>
                      </a:pPr>
                      <a:r>
                        <a:rPr lang="en-US" sz="700">
                          <a:solidFill>
                            <a:schemeClr val="tx1"/>
                          </a:solidFill>
                          <a:effectLst/>
                        </a:rPr>
                        <a:t>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87,986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640" marR="0" algn="just">
                        <a:lnSpc>
                          <a:spcPct val="107000"/>
                        </a:lnSpc>
                        <a:spcBef>
                          <a:spcPts val="0"/>
                        </a:spcBef>
                        <a:spcAft>
                          <a:spcPts val="0"/>
                        </a:spcAft>
                      </a:pPr>
                      <a:r>
                        <a:rPr lang="en-US" sz="700">
                          <a:solidFill>
                            <a:schemeClr val="tx1"/>
                          </a:solidFill>
                          <a:effectLst/>
                        </a:rPr>
                        <a:t>    44,872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51.0%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55.0%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12,829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14.6%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14.0%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24,048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27.3%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23.9%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dirty="0">
                          <a:solidFill>
                            <a:schemeClr val="tx1"/>
                          </a:solidFill>
                          <a:effectLst/>
                        </a:rPr>
                        <a:t>     3,827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7465" marR="0" algn="just">
                        <a:lnSpc>
                          <a:spcPct val="107000"/>
                        </a:lnSpc>
                        <a:spcBef>
                          <a:spcPts val="0"/>
                        </a:spcBef>
                        <a:spcAft>
                          <a:spcPts val="0"/>
                        </a:spcAft>
                      </a:pPr>
                      <a:r>
                        <a:rPr lang="en-US" sz="700" dirty="0">
                          <a:solidFill>
                            <a:schemeClr val="tx1"/>
                          </a:solidFill>
                          <a:effectLst/>
                        </a:rPr>
                        <a:t>      2,410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 marR="0"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445" marR="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48,  74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700">
                          <a:solidFill>
                            <a:schemeClr val="tx1"/>
                          </a:solidFill>
                          <a:effectLst/>
                        </a:rPr>
                        <a:t>3,  11,  13,  14,  22,  23, 40,  49,  50,  71,  76,  77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a:solidFill>
                            <a:schemeClr val="tx1"/>
                          </a:solidFill>
                          <a:effectLst/>
                        </a:rPr>
                        <a:t> </a:t>
                      </a:r>
                    </a:p>
                    <a:p>
                      <a:pPr marL="2540" marR="0"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23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0.19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5112592"/>
                  </a:ext>
                </a:extLst>
              </a:tr>
              <a:tr h="232436">
                <a:tc>
                  <a:txBody>
                    <a:bodyPr/>
                    <a:lstStyle/>
                    <a:p>
                      <a:pPr marL="3810" marR="0" algn="ctr">
                        <a:lnSpc>
                          <a:spcPct val="107000"/>
                        </a:lnSpc>
                        <a:spcBef>
                          <a:spcPts val="0"/>
                        </a:spcBef>
                        <a:spcAft>
                          <a:spcPts val="0"/>
                        </a:spcAft>
                      </a:pPr>
                      <a:r>
                        <a:rPr lang="en-US" sz="700">
                          <a:solidFill>
                            <a:schemeClr val="tx1"/>
                          </a:solidFill>
                          <a:effectLst/>
                        </a:rPr>
                        <a:t>10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91,575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53,346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58.3%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60.9%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10,277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11.2%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10.3%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17,070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18.6%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17.0%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7,143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3,739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700" dirty="0">
                          <a:solidFill>
                            <a:schemeClr val="tx1"/>
                          </a:solidFill>
                          <a:effectLst/>
                        </a:rPr>
                        <a:t>TBD</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marR="0" algn="ctr">
                        <a:lnSpc>
                          <a:spcPct val="107000"/>
                        </a:lnSpc>
                        <a:spcBef>
                          <a:spcPts val="0"/>
                        </a:spcBef>
                        <a:spcAft>
                          <a:spcPts val="0"/>
                        </a:spcAft>
                      </a:pPr>
                      <a:r>
                        <a:rPr lang="en-US" sz="700" dirty="0">
                          <a:solidFill>
                            <a:schemeClr val="tx1"/>
                          </a:solidFill>
                          <a:effectLst/>
                        </a:rPr>
                        <a:t>NO</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a:solidFill>
                            <a:schemeClr val="tx1"/>
                          </a:solidFill>
                          <a:effectLst/>
                        </a:rPr>
                        <a:t>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700">
                          <a:solidFill>
                            <a:schemeClr val="tx1"/>
                          </a:solidFill>
                          <a:effectLst/>
                        </a:rPr>
                        <a:t>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925" marR="0" algn="just">
                        <a:lnSpc>
                          <a:spcPct val="107000"/>
                        </a:lnSpc>
                        <a:spcBef>
                          <a:spcPts val="0"/>
                        </a:spcBef>
                        <a:spcAft>
                          <a:spcPts val="0"/>
                        </a:spcAft>
                      </a:pPr>
                      <a:r>
                        <a:rPr lang="en-US" sz="700">
                          <a:solidFill>
                            <a:schemeClr val="tx1"/>
                          </a:solidFill>
                          <a:effectLst/>
                        </a:rPr>
                        <a:t>12,  31,  32,  33,  34,  35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a:solidFill>
                            <a:schemeClr val="tx1"/>
                          </a:solidFill>
                          <a:effectLst/>
                        </a:rPr>
                        <a:t>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a:solidFill>
                            <a:schemeClr val="tx1"/>
                          </a:solidFill>
                          <a:effectLst/>
                        </a:rPr>
                        <a:t>0.06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643029"/>
                  </a:ext>
                </a:extLst>
              </a:tr>
              <a:tr h="242488">
                <a:tc>
                  <a:txBody>
                    <a:bodyPr/>
                    <a:lstStyle/>
                    <a:p>
                      <a:pPr marL="6985" marR="0" algn="ctr">
                        <a:lnSpc>
                          <a:spcPct val="107000"/>
                        </a:lnSpc>
                        <a:spcBef>
                          <a:spcPts val="0"/>
                        </a:spcBef>
                        <a:spcAft>
                          <a:spcPts val="0"/>
                        </a:spcAft>
                      </a:pPr>
                      <a:r>
                        <a:rPr lang="en-US" sz="700">
                          <a:solidFill>
                            <a:schemeClr val="tx1"/>
                          </a:solidFill>
                          <a:effectLst/>
                        </a:rPr>
                        <a:t>1/11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1275" marR="0" algn="just">
                        <a:lnSpc>
                          <a:spcPct val="107000"/>
                        </a:lnSpc>
                        <a:spcBef>
                          <a:spcPts val="0"/>
                        </a:spcBef>
                        <a:spcAft>
                          <a:spcPts val="0"/>
                        </a:spcAft>
                      </a:pPr>
                      <a:r>
                        <a:rPr lang="en-US" sz="700">
                          <a:solidFill>
                            <a:schemeClr val="tx1"/>
                          </a:solidFill>
                          <a:effectLst/>
                        </a:rPr>
                        <a:t>          87,720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640" marR="0" algn="just">
                        <a:lnSpc>
                          <a:spcPct val="107000"/>
                        </a:lnSpc>
                        <a:spcBef>
                          <a:spcPts val="0"/>
                        </a:spcBef>
                        <a:spcAft>
                          <a:spcPts val="0"/>
                        </a:spcAft>
                      </a:pPr>
                      <a:r>
                        <a:rPr lang="en-US" sz="700" dirty="0">
                          <a:solidFill>
                            <a:schemeClr val="tx1"/>
                          </a:solidFill>
                          <a:effectLst/>
                        </a:rPr>
                        <a:t>    13,769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15.7%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18.5%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18,155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20.7%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20.7%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0" algn="just">
                        <a:lnSpc>
                          <a:spcPct val="107000"/>
                        </a:lnSpc>
                        <a:spcBef>
                          <a:spcPts val="0"/>
                        </a:spcBef>
                        <a:spcAft>
                          <a:spcPts val="0"/>
                        </a:spcAft>
                      </a:pPr>
                      <a:r>
                        <a:rPr lang="en-US" sz="700">
                          <a:solidFill>
                            <a:schemeClr val="tx1"/>
                          </a:solidFill>
                          <a:effectLst/>
                        </a:rPr>
                        <a:t>     51,668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58.9%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 marR="0" algn="ctr">
                        <a:lnSpc>
                          <a:spcPct val="107000"/>
                        </a:lnSpc>
                        <a:spcBef>
                          <a:spcPts val="0"/>
                        </a:spcBef>
                        <a:spcAft>
                          <a:spcPts val="0"/>
                        </a:spcAft>
                      </a:pPr>
                      <a:r>
                        <a:rPr lang="en-US" sz="700">
                          <a:solidFill>
                            <a:schemeClr val="tx1"/>
                          </a:solidFill>
                          <a:effectLst/>
                        </a:rPr>
                        <a:t>56.2%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700">
                          <a:solidFill>
                            <a:schemeClr val="tx1"/>
                          </a:solidFill>
                          <a:effectLst/>
                        </a:rPr>
                        <a:t>     2,523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7465" marR="0" algn="just">
                        <a:lnSpc>
                          <a:spcPct val="107000"/>
                        </a:lnSpc>
                        <a:spcBef>
                          <a:spcPts val="0"/>
                        </a:spcBef>
                        <a:spcAft>
                          <a:spcPts val="0"/>
                        </a:spcAft>
                      </a:pPr>
                      <a:r>
                        <a:rPr lang="en-US" sz="700">
                          <a:solidFill>
                            <a:schemeClr val="tx1"/>
                          </a:solidFill>
                          <a:effectLst/>
                        </a:rPr>
                        <a:t>      1,605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 marR="0" algn="ctr">
                        <a:lnSpc>
                          <a:spcPct val="107000"/>
                        </a:lnSpc>
                        <a:spcBef>
                          <a:spcPts val="0"/>
                        </a:spcBef>
                        <a:spcAft>
                          <a:spcPts val="0"/>
                        </a:spcAft>
                      </a:pPr>
                      <a:r>
                        <a:rPr lang="en-US" sz="700" dirty="0">
                          <a:solidFill>
                            <a:schemeClr val="tx1"/>
                          </a:solidFill>
                          <a:effectLst/>
                        </a:rPr>
                        <a:t>TBD</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8435" marR="0">
                        <a:lnSpc>
                          <a:spcPct val="107000"/>
                        </a:lnSpc>
                        <a:spcBef>
                          <a:spcPts val="0"/>
                        </a:spcBef>
                        <a:spcAft>
                          <a:spcPts val="0"/>
                        </a:spcAft>
                      </a:pPr>
                      <a:r>
                        <a:rPr lang="en-US" sz="700" dirty="0">
                          <a:solidFill>
                            <a:schemeClr val="tx1"/>
                          </a:solidFill>
                          <a:effectLst/>
                        </a:rPr>
                        <a:t>SMMA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655" marR="0">
                        <a:lnSpc>
                          <a:spcPct val="107000"/>
                        </a:lnSpc>
                        <a:spcBef>
                          <a:spcPts val="0"/>
                        </a:spcBef>
                        <a:spcAft>
                          <a:spcPts val="0"/>
                        </a:spcAft>
                      </a:pPr>
                      <a:r>
                        <a:rPr lang="en-US" sz="700" dirty="0">
                          <a:solidFill>
                            <a:schemeClr val="tx1"/>
                          </a:solidFill>
                          <a:effectLst/>
                        </a:rPr>
                        <a:t>SMMA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marR="0" algn="ctr">
                        <a:lnSpc>
                          <a:spcPct val="107000"/>
                        </a:lnSpc>
                        <a:spcBef>
                          <a:spcPts val="0"/>
                        </a:spcBef>
                        <a:spcAft>
                          <a:spcPts val="0"/>
                        </a:spcAft>
                      </a:pPr>
                      <a:r>
                        <a:rPr lang="en-US" sz="700" dirty="0">
                          <a:solidFill>
                            <a:schemeClr val="tx1"/>
                          </a:solidFill>
                          <a:effectLst/>
                        </a:rPr>
                        <a:t>3</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marR="0" algn="ctr">
                        <a:lnSpc>
                          <a:spcPct val="107000"/>
                        </a:lnSpc>
                        <a:spcBef>
                          <a:spcPts val="0"/>
                        </a:spcBef>
                        <a:spcAft>
                          <a:spcPts val="0"/>
                        </a:spcAft>
                      </a:pPr>
                      <a:r>
                        <a:rPr lang="en-US" sz="700" dirty="0">
                          <a:solidFill>
                            <a:schemeClr val="tx1"/>
                          </a:solidFill>
                          <a:effectLst/>
                        </a:rPr>
                        <a:t>48,  70,  74</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gn="ctr">
                        <a:lnSpc>
                          <a:spcPct val="107000"/>
                        </a:lnSpc>
                        <a:spcBef>
                          <a:spcPts val="0"/>
                        </a:spcBef>
                        <a:spcAft>
                          <a:spcPts val="0"/>
                        </a:spcAft>
                      </a:pPr>
                      <a:r>
                        <a:rPr lang="en-US" sz="700" dirty="0">
                          <a:solidFill>
                            <a:schemeClr val="tx1"/>
                          </a:solidFill>
                          <a:effectLst/>
                        </a:rPr>
                        <a:t>25,  26,  46,  47,  58,  69,  73</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700" dirty="0">
                          <a:solidFill>
                            <a:schemeClr val="tx1"/>
                          </a:solidFill>
                          <a:effectLst/>
                        </a:rPr>
                        <a:t>NA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algn="ctr">
                        <a:lnSpc>
                          <a:spcPct val="107000"/>
                        </a:lnSpc>
                        <a:spcBef>
                          <a:spcPts val="0"/>
                        </a:spcBef>
                        <a:spcAft>
                          <a:spcPts val="0"/>
                        </a:spcAft>
                      </a:pPr>
                      <a:r>
                        <a:rPr lang="en-US" sz="700" dirty="0">
                          <a:solidFill>
                            <a:schemeClr val="tx1"/>
                          </a:solidFill>
                          <a:effectLst/>
                        </a:rPr>
                        <a:t>10</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 marR="0" algn="ctr">
                        <a:lnSpc>
                          <a:spcPct val="107000"/>
                        </a:lnSpc>
                        <a:spcBef>
                          <a:spcPts val="0"/>
                        </a:spcBef>
                        <a:spcAft>
                          <a:spcPts val="0"/>
                        </a:spcAft>
                      </a:pPr>
                      <a:r>
                        <a:rPr lang="en-US" sz="700" dirty="0">
                          <a:solidFill>
                            <a:schemeClr val="tx1"/>
                          </a:solidFill>
                          <a:effectLst/>
                        </a:rPr>
                        <a:t>0.08</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0183008"/>
                  </a:ext>
                </a:extLst>
              </a:tr>
            </a:tbl>
          </a:graphicData>
        </a:graphic>
      </p:graphicFrame>
      <p:sp>
        <p:nvSpPr>
          <p:cNvPr id="4" name="Slide Number Placeholder 3">
            <a:extLst>
              <a:ext uri="{FF2B5EF4-FFF2-40B4-BE49-F238E27FC236}">
                <a16:creationId xmlns:a16="http://schemas.microsoft.com/office/drawing/2014/main" id="{4B08FC05-F805-4E55-87A5-4EC211B93359}"/>
              </a:ext>
            </a:extLst>
          </p:cNvPr>
          <p:cNvSpPr>
            <a:spLocks noGrp="1"/>
          </p:cNvSpPr>
          <p:nvPr>
            <p:ph type="sldNum" sz="quarter" idx="12"/>
          </p:nvPr>
        </p:nvSpPr>
        <p:spPr/>
        <p:txBody>
          <a:bodyPr/>
          <a:lstStyle/>
          <a:p>
            <a:fld id="{4172E247-7E38-45FF-8940-C6A307CE2A50}" type="slidenum">
              <a:rPr lang="en-US" smtClean="0"/>
              <a:t>10</a:t>
            </a:fld>
            <a:endParaRPr lang="en-US" dirty="0"/>
          </a:p>
        </p:txBody>
      </p:sp>
      <p:sp>
        <p:nvSpPr>
          <p:cNvPr id="6" name="TextBox 5">
            <a:extLst>
              <a:ext uri="{FF2B5EF4-FFF2-40B4-BE49-F238E27FC236}">
                <a16:creationId xmlns:a16="http://schemas.microsoft.com/office/drawing/2014/main" id="{CB31BE87-AAE2-4F63-B6BA-79A6490C8651}"/>
              </a:ext>
            </a:extLst>
          </p:cNvPr>
          <p:cNvSpPr txBox="1"/>
          <p:nvPr/>
        </p:nvSpPr>
        <p:spPr>
          <a:xfrm rot="20808201">
            <a:off x="444154" y="278485"/>
            <a:ext cx="2391039" cy="1015663"/>
          </a:xfrm>
          <a:prstGeom prst="rect">
            <a:avLst/>
          </a:prstGeom>
          <a:noFill/>
        </p:spPr>
        <p:txBody>
          <a:bodyPr wrap="none" rtlCol="0">
            <a:spAutoFit/>
          </a:bodyPr>
          <a:lstStyle/>
          <a:p>
            <a:r>
              <a:rPr lang="en-US" sz="6000" dirty="0">
                <a:solidFill>
                  <a:srgbClr val="FF0000"/>
                </a:solidFill>
              </a:rPr>
              <a:t>update</a:t>
            </a:r>
          </a:p>
        </p:txBody>
      </p:sp>
    </p:spTree>
    <p:extLst>
      <p:ext uri="{BB962C8B-B14F-4D97-AF65-F5344CB8AC3E}">
        <p14:creationId xmlns:p14="http://schemas.microsoft.com/office/powerpoint/2010/main" val="312900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61A6-B387-4775-9E39-55F7B6411E86}"/>
              </a:ext>
            </a:extLst>
          </p:cNvPr>
          <p:cNvSpPr>
            <a:spLocks noGrp="1"/>
          </p:cNvSpPr>
          <p:nvPr>
            <p:ph type="title"/>
          </p:nvPr>
        </p:nvSpPr>
        <p:spPr/>
        <p:txBody>
          <a:bodyPr>
            <a:normAutofit/>
          </a:bodyPr>
          <a:lstStyle/>
          <a:p>
            <a:pPr algn="ctr"/>
            <a:r>
              <a:rPr lang="en-US" sz="3200" b="1" dirty="0">
                <a:latin typeface="+mn-lt"/>
              </a:rPr>
              <a:t>Opinion of Outside Counsel for Map v4 </a:t>
            </a:r>
            <a:r>
              <a:rPr lang="en-US" sz="3200" b="1" dirty="0">
                <a:solidFill>
                  <a:schemeClr val="accent5">
                    <a:lumMod val="75000"/>
                  </a:schemeClr>
                </a:solidFill>
                <a:latin typeface="+mn-lt"/>
              </a:rPr>
              <a:t>(before amendments)</a:t>
            </a:r>
          </a:p>
        </p:txBody>
      </p:sp>
      <p:sp>
        <p:nvSpPr>
          <p:cNvPr id="4" name="Slide Number Placeholder 3">
            <a:extLst>
              <a:ext uri="{FF2B5EF4-FFF2-40B4-BE49-F238E27FC236}">
                <a16:creationId xmlns:a16="http://schemas.microsoft.com/office/drawing/2014/main" id="{FE096968-3D31-465F-A2AD-673C9E4FA06D}"/>
              </a:ext>
            </a:extLst>
          </p:cNvPr>
          <p:cNvSpPr>
            <a:spLocks noGrp="1"/>
          </p:cNvSpPr>
          <p:nvPr>
            <p:ph type="sldNum" sz="quarter" idx="12"/>
          </p:nvPr>
        </p:nvSpPr>
        <p:spPr/>
        <p:txBody>
          <a:bodyPr/>
          <a:lstStyle/>
          <a:p>
            <a:fld id="{4172E247-7E38-45FF-8940-C6A307CE2A50}" type="slidenum">
              <a:rPr lang="en-US" smtClean="0"/>
              <a:t>11</a:t>
            </a:fld>
            <a:endParaRPr lang="en-US" dirty="0"/>
          </a:p>
        </p:txBody>
      </p:sp>
    </p:spTree>
    <p:extLst>
      <p:ext uri="{BB962C8B-B14F-4D97-AF65-F5344CB8AC3E}">
        <p14:creationId xmlns:p14="http://schemas.microsoft.com/office/powerpoint/2010/main" val="156116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0136D-979B-4B95-BE3D-D17BD80DBE87}"/>
              </a:ext>
            </a:extLst>
          </p:cNvPr>
          <p:cNvSpPr>
            <a:spLocks noGrp="1"/>
          </p:cNvSpPr>
          <p:nvPr>
            <p:ph type="title"/>
          </p:nvPr>
        </p:nvSpPr>
        <p:spPr>
          <a:xfrm>
            <a:off x="838200" y="968379"/>
            <a:ext cx="10515600" cy="1325563"/>
          </a:xfrm>
        </p:spPr>
        <p:txBody>
          <a:bodyPr>
            <a:normAutofit/>
          </a:bodyPr>
          <a:lstStyle/>
          <a:p>
            <a:pPr algn="ctr"/>
            <a:r>
              <a:rPr lang="en-US" sz="3200" b="1" dirty="0">
                <a:latin typeface="+mn-lt"/>
              </a:rPr>
              <a:t>Minority Opportunity Districts</a:t>
            </a:r>
          </a:p>
        </p:txBody>
      </p:sp>
      <p:sp>
        <p:nvSpPr>
          <p:cNvPr id="4" name="Slide Number Placeholder 3">
            <a:extLst>
              <a:ext uri="{FF2B5EF4-FFF2-40B4-BE49-F238E27FC236}">
                <a16:creationId xmlns:a16="http://schemas.microsoft.com/office/drawing/2014/main" id="{72751CE5-4BBD-4BB2-A8C2-E79D7E11EEB1}"/>
              </a:ext>
            </a:extLst>
          </p:cNvPr>
          <p:cNvSpPr>
            <a:spLocks noGrp="1"/>
          </p:cNvSpPr>
          <p:nvPr>
            <p:ph type="sldNum" sz="quarter" idx="12"/>
          </p:nvPr>
        </p:nvSpPr>
        <p:spPr/>
        <p:txBody>
          <a:bodyPr/>
          <a:lstStyle/>
          <a:p>
            <a:fld id="{4172E247-7E38-45FF-8940-C6A307CE2A50}" type="slidenum">
              <a:rPr lang="en-US" smtClean="0"/>
              <a:t>12</a:t>
            </a:fld>
            <a:endParaRPr lang="en-US" dirty="0"/>
          </a:p>
        </p:txBody>
      </p:sp>
      <p:graphicFrame>
        <p:nvGraphicFramePr>
          <p:cNvPr id="5" name="Table 5">
            <a:extLst>
              <a:ext uri="{FF2B5EF4-FFF2-40B4-BE49-F238E27FC236}">
                <a16:creationId xmlns:a16="http://schemas.microsoft.com/office/drawing/2014/main" id="{2F710E5C-17FD-458C-98D0-3157DF008AF3}"/>
              </a:ext>
            </a:extLst>
          </p:cNvPr>
          <p:cNvGraphicFramePr>
            <a:graphicFrameLocks noGrp="1"/>
          </p:cNvGraphicFramePr>
          <p:nvPr>
            <p:extLst>
              <p:ext uri="{D42A27DB-BD31-4B8C-83A1-F6EECF244321}">
                <p14:modId xmlns:p14="http://schemas.microsoft.com/office/powerpoint/2010/main" val="3837136755"/>
              </p:ext>
            </p:extLst>
          </p:nvPr>
        </p:nvGraphicFramePr>
        <p:xfrm>
          <a:off x="1964564" y="2201706"/>
          <a:ext cx="8262872" cy="2397760"/>
        </p:xfrm>
        <a:graphic>
          <a:graphicData uri="http://schemas.openxmlformats.org/drawingml/2006/table">
            <a:tbl>
              <a:tblPr firstRow="1" bandRow="1">
                <a:tableStyleId>{5C22544A-7EE6-4342-B048-85BDC9FD1C3A}</a:tableStyleId>
              </a:tblPr>
              <a:tblGrid>
                <a:gridCol w="2419815">
                  <a:extLst>
                    <a:ext uri="{9D8B030D-6E8A-4147-A177-3AD203B41FA5}">
                      <a16:colId xmlns:a16="http://schemas.microsoft.com/office/drawing/2014/main" val="1843952590"/>
                    </a:ext>
                  </a:extLst>
                </a:gridCol>
                <a:gridCol w="2074126">
                  <a:extLst>
                    <a:ext uri="{9D8B030D-6E8A-4147-A177-3AD203B41FA5}">
                      <a16:colId xmlns:a16="http://schemas.microsoft.com/office/drawing/2014/main" val="2578637829"/>
                    </a:ext>
                  </a:extLst>
                </a:gridCol>
                <a:gridCol w="1931946">
                  <a:extLst>
                    <a:ext uri="{9D8B030D-6E8A-4147-A177-3AD203B41FA5}">
                      <a16:colId xmlns:a16="http://schemas.microsoft.com/office/drawing/2014/main" val="99427611"/>
                    </a:ext>
                  </a:extLst>
                </a:gridCol>
                <a:gridCol w="1836985">
                  <a:extLst>
                    <a:ext uri="{9D8B030D-6E8A-4147-A177-3AD203B41FA5}">
                      <a16:colId xmlns:a16="http://schemas.microsoft.com/office/drawing/2014/main" val="947595980"/>
                    </a:ext>
                  </a:extLst>
                </a:gridCol>
              </a:tblGrid>
              <a:tr h="370840">
                <a:tc>
                  <a:txBody>
                    <a:bodyPr/>
                    <a:lstStyle/>
                    <a:p>
                      <a:pPr algn="ctr"/>
                      <a:r>
                        <a:rPr lang="en-US" dirty="0">
                          <a:solidFill>
                            <a:schemeClr val="tx1"/>
                          </a:solidFill>
                        </a:rPr>
                        <a:t>Assessment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Map v2 </a:t>
                      </a:r>
                    </a:p>
                    <a:p>
                      <a:pPr algn="ctr"/>
                      <a:r>
                        <a:rPr lang="en-US" dirty="0">
                          <a:solidFill>
                            <a:schemeClr val="tx1"/>
                          </a:solidFill>
                        </a:rPr>
                        <a:t>as Amended 2/19/22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Map v3</a:t>
                      </a:r>
                    </a:p>
                    <a:p>
                      <a:pPr algn="ctr"/>
                      <a:r>
                        <a:rPr lang="en-US" dirty="0">
                          <a:solidFill>
                            <a:schemeClr val="tx1"/>
                          </a:solidFill>
                        </a:rPr>
                        <a:t>as Amended 2/15/22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Map v4</a:t>
                      </a:r>
                    </a:p>
                    <a:p>
                      <a:pPr algn="ctr"/>
                      <a:r>
                        <a:rPr lang="en-US" dirty="0">
                          <a:solidFill>
                            <a:schemeClr val="tx1"/>
                          </a:solidFill>
                        </a:rPr>
                        <a:t>As Amended</a:t>
                      </a:r>
                    </a:p>
                    <a:p>
                      <a:pPr algn="ctr"/>
                      <a:r>
                        <a:rPr lang="en-US" dirty="0">
                          <a:solidFill>
                            <a:schemeClr val="tx1"/>
                          </a:solidFill>
                        </a:rPr>
                        <a:t>2/19/22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46245787"/>
                  </a:ext>
                </a:extLst>
              </a:tr>
              <a:tr h="370840">
                <a:tc>
                  <a:txBody>
                    <a:bodyPr/>
                    <a:lstStyle/>
                    <a:p>
                      <a:pPr algn="ctr"/>
                      <a:r>
                        <a:rPr lang="en-US" dirty="0">
                          <a:solidFill>
                            <a:schemeClr val="tx1"/>
                          </a:solidFill>
                        </a:rPr>
                        <a:t>Likely Hispanic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378491"/>
                  </a:ext>
                </a:extLst>
              </a:tr>
              <a:tr h="370840">
                <a:tc>
                  <a:txBody>
                    <a:bodyPr/>
                    <a:lstStyle/>
                    <a:p>
                      <a:pPr algn="ctr"/>
                      <a:r>
                        <a:rPr lang="en-US" dirty="0">
                          <a:solidFill>
                            <a:schemeClr val="tx1"/>
                          </a:solidFill>
                        </a:rPr>
                        <a:t>Likely African American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502809"/>
                  </a:ext>
                </a:extLst>
              </a:tr>
              <a:tr h="370840">
                <a:tc>
                  <a:txBody>
                    <a:bodyPr/>
                    <a:lstStyle/>
                    <a:p>
                      <a:pPr algn="ctr"/>
                      <a:r>
                        <a:rPr lang="en-US" dirty="0">
                          <a:solidFill>
                            <a:schemeClr val="tx1"/>
                          </a:solidFill>
                        </a:rPr>
                        <a:t>Toss-Up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2568654"/>
                  </a:ext>
                </a:extLst>
              </a:tr>
              <a:tr h="370840">
                <a:tc>
                  <a:txBody>
                    <a:bodyPr/>
                    <a:lstStyle/>
                    <a:p>
                      <a:pPr algn="ctr"/>
                      <a:r>
                        <a:rPr lang="en-US" b="1"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districts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districts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districts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5466857"/>
                  </a:ext>
                </a:extLst>
              </a:tr>
            </a:tbl>
          </a:graphicData>
        </a:graphic>
      </p:graphicFrame>
    </p:spTree>
    <p:extLst>
      <p:ext uri="{BB962C8B-B14F-4D97-AF65-F5344CB8AC3E}">
        <p14:creationId xmlns:p14="http://schemas.microsoft.com/office/powerpoint/2010/main" val="76986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0136D-979B-4B95-BE3D-D17BD80DBE87}"/>
              </a:ext>
            </a:extLst>
          </p:cNvPr>
          <p:cNvSpPr>
            <a:spLocks noGrp="1"/>
          </p:cNvSpPr>
          <p:nvPr>
            <p:ph type="title"/>
          </p:nvPr>
        </p:nvSpPr>
        <p:spPr>
          <a:xfrm>
            <a:off x="824452" y="1036428"/>
            <a:ext cx="10543095" cy="688678"/>
          </a:xfrm>
        </p:spPr>
        <p:txBody>
          <a:bodyPr>
            <a:normAutofit/>
          </a:bodyPr>
          <a:lstStyle/>
          <a:p>
            <a:pPr algn="ctr"/>
            <a:r>
              <a:rPr lang="en-US" sz="3200" b="1" dirty="0">
                <a:latin typeface="+mn-lt"/>
              </a:rPr>
              <a:t>Communities of Interest</a:t>
            </a:r>
          </a:p>
        </p:txBody>
      </p:sp>
      <p:sp>
        <p:nvSpPr>
          <p:cNvPr id="4" name="Slide Number Placeholder 3">
            <a:extLst>
              <a:ext uri="{FF2B5EF4-FFF2-40B4-BE49-F238E27FC236}">
                <a16:creationId xmlns:a16="http://schemas.microsoft.com/office/drawing/2014/main" id="{72751CE5-4BBD-4BB2-A8C2-E79D7E11EEB1}"/>
              </a:ext>
            </a:extLst>
          </p:cNvPr>
          <p:cNvSpPr>
            <a:spLocks noGrp="1"/>
          </p:cNvSpPr>
          <p:nvPr>
            <p:ph type="sldNum" sz="quarter" idx="12"/>
          </p:nvPr>
        </p:nvSpPr>
        <p:spPr/>
        <p:txBody>
          <a:bodyPr/>
          <a:lstStyle/>
          <a:p>
            <a:fld id="{4172E247-7E38-45FF-8940-C6A307CE2A50}" type="slidenum">
              <a:rPr lang="en-US" smtClean="0"/>
              <a:t>13</a:t>
            </a:fld>
            <a:endParaRPr lang="en-US" dirty="0"/>
          </a:p>
        </p:txBody>
      </p:sp>
      <p:graphicFrame>
        <p:nvGraphicFramePr>
          <p:cNvPr id="5" name="Table 5">
            <a:extLst>
              <a:ext uri="{FF2B5EF4-FFF2-40B4-BE49-F238E27FC236}">
                <a16:creationId xmlns:a16="http://schemas.microsoft.com/office/drawing/2014/main" id="{2F710E5C-17FD-458C-98D0-3157DF008AF3}"/>
              </a:ext>
            </a:extLst>
          </p:cNvPr>
          <p:cNvGraphicFramePr>
            <a:graphicFrameLocks noGrp="1"/>
          </p:cNvGraphicFramePr>
          <p:nvPr>
            <p:extLst>
              <p:ext uri="{D42A27DB-BD31-4B8C-83A1-F6EECF244321}">
                <p14:modId xmlns:p14="http://schemas.microsoft.com/office/powerpoint/2010/main" val="2401228159"/>
              </p:ext>
            </p:extLst>
          </p:nvPr>
        </p:nvGraphicFramePr>
        <p:xfrm>
          <a:off x="292231" y="1918930"/>
          <a:ext cx="11651531" cy="2286000"/>
        </p:xfrm>
        <a:graphic>
          <a:graphicData uri="http://schemas.openxmlformats.org/drawingml/2006/table">
            <a:tbl>
              <a:tblPr firstRow="1" bandRow="1">
                <a:tableStyleId>{5C22544A-7EE6-4342-B048-85BDC9FD1C3A}</a:tableStyleId>
              </a:tblPr>
              <a:tblGrid>
                <a:gridCol w="2384981">
                  <a:extLst>
                    <a:ext uri="{9D8B030D-6E8A-4147-A177-3AD203B41FA5}">
                      <a16:colId xmlns:a16="http://schemas.microsoft.com/office/drawing/2014/main" val="1843952590"/>
                    </a:ext>
                  </a:extLst>
                </a:gridCol>
                <a:gridCol w="2999635">
                  <a:extLst>
                    <a:ext uri="{9D8B030D-6E8A-4147-A177-3AD203B41FA5}">
                      <a16:colId xmlns:a16="http://schemas.microsoft.com/office/drawing/2014/main" val="2578637829"/>
                    </a:ext>
                  </a:extLst>
                </a:gridCol>
                <a:gridCol w="2715015">
                  <a:extLst>
                    <a:ext uri="{9D8B030D-6E8A-4147-A177-3AD203B41FA5}">
                      <a16:colId xmlns:a16="http://schemas.microsoft.com/office/drawing/2014/main" val="99427611"/>
                    </a:ext>
                  </a:extLst>
                </a:gridCol>
                <a:gridCol w="3551900">
                  <a:extLst>
                    <a:ext uri="{9D8B030D-6E8A-4147-A177-3AD203B41FA5}">
                      <a16:colId xmlns:a16="http://schemas.microsoft.com/office/drawing/2014/main" val="947595980"/>
                    </a:ext>
                  </a:extLst>
                </a:gridCol>
              </a:tblGrid>
              <a:tr h="357247">
                <a:tc>
                  <a:txBody>
                    <a:bodyPr/>
                    <a:lstStyle/>
                    <a:p>
                      <a:pPr algn="ctr"/>
                      <a:r>
                        <a:rPr lang="en-US" dirty="0">
                          <a:solidFill>
                            <a:schemeClr val="tx1"/>
                          </a:solidFill>
                        </a:rPr>
                        <a:t>COI Group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Map v2 </a:t>
                      </a:r>
                    </a:p>
                    <a:p>
                      <a:pPr algn="ctr"/>
                      <a:r>
                        <a:rPr lang="en-US" dirty="0">
                          <a:solidFill>
                            <a:schemeClr val="tx1"/>
                          </a:solidFill>
                        </a:rPr>
                        <a:t>as Amended 2/19/22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Map v3 </a:t>
                      </a:r>
                    </a:p>
                    <a:p>
                      <a:pPr algn="ctr"/>
                      <a:r>
                        <a:rPr lang="en-US" dirty="0">
                          <a:solidFill>
                            <a:schemeClr val="tx1"/>
                          </a:solidFill>
                        </a:rPr>
                        <a:t>as Amended 2/15/22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Map v4</a:t>
                      </a:r>
                    </a:p>
                    <a:p>
                      <a:pPr algn="ctr"/>
                      <a:r>
                        <a:rPr lang="en-US" dirty="0">
                          <a:solidFill>
                            <a:schemeClr val="tx1"/>
                          </a:solidFill>
                        </a:rPr>
                        <a:t>as Amended 2/19/22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46245787"/>
                  </a:ext>
                </a:extLst>
              </a:tr>
              <a:tr h="500017">
                <a:tc>
                  <a:txBody>
                    <a:bodyPr/>
                    <a:lstStyle/>
                    <a:p>
                      <a:pPr algn="ctr"/>
                      <a:r>
                        <a:rPr lang="en-US" sz="1600" b="1" dirty="0">
                          <a:solidFill>
                            <a:schemeClr val="tx1"/>
                          </a:solidFill>
                        </a:rPr>
                        <a:t>Total COIs</a:t>
                      </a:r>
                      <a:r>
                        <a:rPr lang="en-US" sz="1600" dirty="0">
                          <a:solidFill>
                            <a:schemeClr val="tx1"/>
                          </a:solidFill>
                        </a:rPr>
                        <a:t>: </a:t>
                      </a:r>
                    </a:p>
                    <a:p>
                      <a:pPr algn="ctr"/>
                      <a:r>
                        <a:rPr lang="en-US" sz="1600" dirty="0">
                          <a:solidFill>
                            <a:schemeClr val="tx1"/>
                          </a:solidFill>
                        </a:rPr>
                        <a:t>Percentage Split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20.8%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20.8%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378491"/>
                  </a:ext>
                </a:extLst>
              </a:tr>
              <a:tr h="370840">
                <a:tc>
                  <a:txBody>
                    <a:bodyPr/>
                    <a:lstStyle/>
                    <a:p>
                      <a:pPr algn="ctr"/>
                      <a:r>
                        <a:rPr lang="en-US" sz="1600" b="1" dirty="0">
                          <a:solidFill>
                            <a:schemeClr val="tx1"/>
                          </a:solidFill>
                        </a:rPr>
                        <a:t>Key COIs </a:t>
                      </a:r>
                      <a:r>
                        <a:rPr lang="en-US" sz="1600" dirty="0">
                          <a:solidFill>
                            <a:schemeClr val="tx1"/>
                          </a:solidFill>
                        </a:rPr>
                        <a:t>Highlighted at 2/8/22 Public Hearing:</a:t>
                      </a:r>
                    </a:p>
                    <a:p>
                      <a:pPr algn="ctr"/>
                      <a:r>
                        <a:rPr lang="en-US" sz="1600" dirty="0">
                          <a:solidFill>
                            <a:schemeClr val="tx1"/>
                          </a:solidFill>
                        </a:rPr>
                        <a:t>Names of Those Split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1200" dirty="0">
                          <a:solidFill>
                            <a:schemeClr val="dk1"/>
                          </a:solidFill>
                          <a:effectLst/>
                          <a:latin typeface="+mn-lt"/>
                          <a:ea typeface="+mn-ea"/>
                          <a:cs typeface="+mn-cs"/>
                        </a:rPr>
                        <a:t>Fairway Bend in D4 &amp; D9</a:t>
                      </a:r>
                    </a:p>
                    <a:p>
                      <a:pPr algn="ctr"/>
                      <a:r>
                        <a:rPr lang="en-US" sz="1600" kern="1200" dirty="0">
                          <a:solidFill>
                            <a:schemeClr val="dk1"/>
                          </a:solidFill>
                          <a:effectLst/>
                          <a:latin typeface="+mn-lt"/>
                          <a:ea typeface="+mn-ea"/>
                          <a:cs typeface="+mn-cs"/>
                        </a:rPr>
                        <a:t>Morningside in D8 </a:t>
                      </a:r>
                      <a:r>
                        <a:rPr lang="en-US" sz="1600" kern="1200">
                          <a:solidFill>
                            <a:schemeClr val="dk1"/>
                          </a:solidFill>
                          <a:effectLst/>
                          <a:latin typeface="+mn-lt"/>
                          <a:ea typeface="+mn-ea"/>
                          <a:cs typeface="+mn-cs"/>
                        </a:rPr>
                        <a:t>&amp; D9</a:t>
                      </a:r>
                      <a:endParaRPr lang="en-US" sz="1600" kern="1200" dirty="0">
                        <a:solidFill>
                          <a:schemeClr val="dk1"/>
                        </a:solidFill>
                        <a:effectLst/>
                        <a:latin typeface="+mn-lt"/>
                        <a:ea typeface="+mn-ea"/>
                        <a:cs typeface="+mn-cs"/>
                      </a:endParaRPr>
                    </a:p>
                    <a:p>
                      <a:pPr algn="ctr"/>
                      <a:r>
                        <a:rPr lang="en-US" sz="1600" kern="1200" dirty="0">
                          <a:solidFill>
                            <a:schemeClr val="dk1"/>
                          </a:solidFill>
                          <a:effectLst/>
                          <a:latin typeface="+mn-lt"/>
                          <a:ea typeface="+mn-ea"/>
                          <a:cs typeface="+mn-cs"/>
                        </a:rPr>
                        <a:t>Oakridge Terrace in D8 &amp; D9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Wedgwood Square in D6 &amp; D9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chemeClr val="tx1"/>
                          </a:solidFill>
                        </a:rPr>
                        <a:t>Handley in D5 &amp; D11</a:t>
                      </a:r>
                    </a:p>
                    <a:p>
                      <a:pPr algn="ctr"/>
                      <a:r>
                        <a:rPr lang="en-US" sz="1600" kern="1200" dirty="0">
                          <a:solidFill>
                            <a:schemeClr val="dk1"/>
                          </a:solidFill>
                          <a:effectLst/>
                          <a:latin typeface="+mn-lt"/>
                          <a:ea typeface="+mn-ea"/>
                          <a:cs typeface="+mn-cs"/>
                        </a:rPr>
                        <a:t>Wedgwood Square in D6 &amp; D9</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rPr>
                        <a:t>Oakridge Terrace?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Rosemont, South Hills in D9 &amp; D11</a:t>
                      </a:r>
                      <a:r>
                        <a:rPr lang="en-US" sz="1600" strike="sngStrike" dirty="0">
                          <a:solidFill>
                            <a:srgbClr val="0070C0"/>
                          </a:solidFill>
                        </a:rPr>
                        <a:t> </a:t>
                      </a:r>
                      <a:r>
                        <a:rPr lang="en-US" sz="1600" dirty="0">
                          <a:solidFill>
                            <a:schemeClr val="tx1"/>
                          </a:solidFill>
                        </a:rPr>
                        <a:t>Westcliff in D9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502809"/>
                  </a:ext>
                </a:extLst>
              </a:tr>
            </a:tbl>
          </a:graphicData>
        </a:graphic>
      </p:graphicFrame>
      <p:sp>
        <p:nvSpPr>
          <p:cNvPr id="6" name="TextBox 5">
            <a:extLst>
              <a:ext uri="{FF2B5EF4-FFF2-40B4-BE49-F238E27FC236}">
                <a16:creationId xmlns:a16="http://schemas.microsoft.com/office/drawing/2014/main" id="{78D196CD-88FE-4018-9FB2-AB29C712C0F4}"/>
              </a:ext>
            </a:extLst>
          </p:cNvPr>
          <p:cNvSpPr txBox="1"/>
          <p:nvPr/>
        </p:nvSpPr>
        <p:spPr>
          <a:xfrm rot="20808201">
            <a:off x="2308302" y="449924"/>
            <a:ext cx="2391039" cy="1015663"/>
          </a:xfrm>
          <a:prstGeom prst="rect">
            <a:avLst/>
          </a:prstGeom>
          <a:noFill/>
        </p:spPr>
        <p:txBody>
          <a:bodyPr wrap="none" rtlCol="0">
            <a:spAutoFit/>
          </a:bodyPr>
          <a:lstStyle/>
          <a:p>
            <a:r>
              <a:rPr lang="en-US" sz="6000" dirty="0">
                <a:solidFill>
                  <a:srgbClr val="FF0000"/>
                </a:solidFill>
              </a:rPr>
              <a:t>update</a:t>
            </a:r>
          </a:p>
        </p:txBody>
      </p:sp>
    </p:spTree>
    <p:extLst>
      <p:ext uri="{BB962C8B-B14F-4D97-AF65-F5344CB8AC3E}">
        <p14:creationId xmlns:p14="http://schemas.microsoft.com/office/powerpoint/2010/main" val="196293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23D21-492E-4160-BF31-10C47B58CD2E}"/>
              </a:ext>
            </a:extLst>
          </p:cNvPr>
          <p:cNvSpPr>
            <a:spLocks noGrp="1"/>
          </p:cNvSpPr>
          <p:nvPr>
            <p:ph type="title"/>
          </p:nvPr>
        </p:nvSpPr>
        <p:spPr>
          <a:xfrm>
            <a:off x="292769" y="1343756"/>
            <a:ext cx="11606462" cy="553582"/>
          </a:xfrm>
        </p:spPr>
        <p:txBody>
          <a:bodyPr>
            <a:normAutofit/>
          </a:bodyPr>
          <a:lstStyle/>
          <a:p>
            <a:pPr algn="ctr"/>
            <a:r>
              <a:rPr lang="en-US" sz="2800" b="1" dirty="0">
                <a:latin typeface="+mn-lt"/>
                <a:cs typeface="Calibri" panose="020F0502020204030204" pitchFamily="34" charset="0"/>
              </a:rPr>
              <a:t> </a:t>
            </a:r>
            <a:r>
              <a:rPr lang="en-US" sz="3200" b="1" dirty="0">
                <a:latin typeface="+mn-lt"/>
                <a:cs typeface="Calibri" panose="020F0502020204030204" pitchFamily="34" charset="0"/>
              </a:rPr>
              <a:t>Next Steps</a:t>
            </a:r>
          </a:p>
        </p:txBody>
      </p:sp>
      <p:sp>
        <p:nvSpPr>
          <p:cNvPr id="4" name="Slide Number Placeholder 3">
            <a:extLst>
              <a:ext uri="{FF2B5EF4-FFF2-40B4-BE49-F238E27FC236}">
                <a16:creationId xmlns:a16="http://schemas.microsoft.com/office/drawing/2014/main" id="{2D763836-E3DD-4DA2-93E2-041600893DE0}"/>
              </a:ext>
            </a:extLst>
          </p:cNvPr>
          <p:cNvSpPr>
            <a:spLocks noGrp="1"/>
          </p:cNvSpPr>
          <p:nvPr>
            <p:ph type="sldNum" sz="quarter" idx="12"/>
          </p:nvPr>
        </p:nvSpPr>
        <p:spPr>
          <a:xfrm>
            <a:off x="8176324" y="6178219"/>
            <a:ext cx="2743200" cy="365125"/>
          </a:xfrm>
        </p:spPr>
        <p:txBody>
          <a:bodyPr/>
          <a:lstStyle/>
          <a:p>
            <a:fld id="{8235B184-76A2-4A28-B014-90E5E45EB18C}" type="slidenum">
              <a:rPr lang="en-US" smtClean="0"/>
              <a:t>14</a:t>
            </a:fld>
            <a:endParaRPr lang="en-US" dirty="0"/>
          </a:p>
        </p:txBody>
      </p:sp>
      <p:graphicFrame>
        <p:nvGraphicFramePr>
          <p:cNvPr id="5" name="Table 4">
            <a:extLst>
              <a:ext uri="{FF2B5EF4-FFF2-40B4-BE49-F238E27FC236}">
                <a16:creationId xmlns:a16="http://schemas.microsoft.com/office/drawing/2014/main" id="{C7E8D68C-FD64-48FE-B9FD-541F708A5B15}"/>
              </a:ext>
            </a:extLst>
          </p:cNvPr>
          <p:cNvGraphicFramePr>
            <a:graphicFrameLocks noGrp="1"/>
          </p:cNvGraphicFramePr>
          <p:nvPr>
            <p:extLst>
              <p:ext uri="{D42A27DB-BD31-4B8C-83A1-F6EECF244321}">
                <p14:modId xmlns:p14="http://schemas.microsoft.com/office/powerpoint/2010/main" val="4143479125"/>
              </p:ext>
            </p:extLst>
          </p:nvPr>
        </p:nvGraphicFramePr>
        <p:xfrm>
          <a:off x="292769" y="2042866"/>
          <a:ext cx="11606461" cy="2131114"/>
        </p:xfrm>
        <a:graphic>
          <a:graphicData uri="http://schemas.openxmlformats.org/drawingml/2006/table">
            <a:tbl>
              <a:tblPr firstRow="1" firstCol="1" bandRow="1">
                <a:tableStyleId>{5C22544A-7EE6-4342-B048-85BDC9FD1C3A}</a:tableStyleId>
              </a:tblPr>
              <a:tblGrid>
                <a:gridCol w="1138868">
                  <a:extLst>
                    <a:ext uri="{9D8B030D-6E8A-4147-A177-3AD203B41FA5}">
                      <a16:colId xmlns:a16="http://schemas.microsoft.com/office/drawing/2014/main" val="3084389217"/>
                    </a:ext>
                  </a:extLst>
                </a:gridCol>
                <a:gridCol w="1234560">
                  <a:extLst>
                    <a:ext uri="{9D8B030D-6E8A-4147-A177-3AD203B41FA5}">
                      <a16:colId xmlns:a16="http://schemas.microsoft.com/office/drawing/2014/main" val="2432020953"/>
                    </a:ext>
                  </a:extLst>
                </a:gridCol>
                <a:gridCol w="1126156">
                  <a:extLst>
                    <a:ext uri="{9D8B030D-6E8A-4147-A177-3AD203B41FA5}">
                      <a16:colId xmlns:a16="http://schemas.microsoft.com/office/drawing/2014/main" val="868956997"/>
                    </a:ext>
                  </a:extLst>
                </a:gridCol>
                <a:gridCol w="2008085">
                  <a:extLst>
                    <a:ext uri="{9D8B030D-6E8A-4147-A177-3AD203B41FA5}">
                      <a16:colId xmlns:a16="http://schemas.microsoft.com/office/drawing/2014/main" val="3089186583"/>
                    </a:ext>
                  </a:extLst>
                </a:gridCol>
                <a:gridCol w="6098792">
                  <a:extLst>
                    <a:ext uri="{9D8B030D-6E8A-4147-A177-3AD203B41FA5}">
                      <a16:colId xmlns:a16="http://schemas.microsoft.com/office/drawing/2014/main" val="1502008669"/>
                    </a:ext>
                  </a:extLst>
                </a:gridCol>
              </a:tblGrid>
              <a:tr h="267523">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Location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Activity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66882728"/>
                  </a:ext>
                </a:extLst>
              </a:tr>
              <a:tr h="547518">
                <a:tc>
                  <a:txBody>
                    <a:bodyPr/>
                    <a:lstStyle/>
                    <a:p>
                      <a:pPr marL="0" marR="0" algn="ctr">
                        <a:lnSpc>
                          <a:spcPct val="107000"/>
                        </a:lnSpc>
                        <a:spcBef>
                          <a:spcPts val="0"/>
                        </a:spcBef>
                        <a:spcAft>
                          <a:spcPts val="0"/>
                        </a:spcAft>
                      </a:pPr>
                      <a:r>
                        <a:rPr lang="en-US" sz="1600" b="0" dirty="0">
                          <a:solidFill>
                            <a:schemeClr val="tx1"/>
                          </a:solidFill>
                          <a:latin typeface="+mn-lt"/>
                        </a:rPr>
                        <a:t>Tuesday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 February 22</a:t>
                      </a:r>
                      <a:endParaRPr lang="en-US" sz="16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latin typeface="+mn-lt"/>
                        </a:rPr>
                        <a:t>9:30 a.m.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dirty="0">
                          <a:solidFill>
                            <a:schemeClr val="tx1"/>
                          </a:solidFill>
                          <a:latin typeface="+mn-lt"/>
                        </a:rPr>
                        <a:t>City Hall</a:t>
                      </a:r>
                    </a:p>
                    <a:p>
                      <a:pPr marL="0" marR="0" algn="ctr">
                        <a:lnSpc>
                          <a:spcPct val="107000"/>
                        </a:lnSpc>
                        <a:spcBef>
                          <a:spcPts val="0"/>
                        </a:spcBef>
                        <a:spcAft>
                          <a:spcPts val="0"/>
                        </a:spcAft>
                      </a:pPr>
                      <a:r>
                        <a:rPr lang="en-US" sz="1600" dirty="0">
                          <a:solidFill>
                            <a:schemeClr val="tx1"/>
                          </a:solidFill>
                          <a:latin typeface="+mn-lt"/>
                        </a:rPr>
                        <a:t>Room 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cs typeface="Calibri" panose="020F0502020204030204" pitchFamily="34" charset="0"/>
                        </a:rPr>
                        <a:t>Produce </a:t>
                      </a:r>
                      <a:r>
                        <a:rPr lang="en-US" sz="1600" b="1" dirty="0">
                          <a:solidFill>
                            <a:schemeClr val="tx1"/>
                          </a:solidFill>
                          <a:latin typeface="+mn-lt"/>
                          <a:cs typeface="Calibri" panose="020F0502020204030204" pitchFamily="34" charset="0"/>
                        </a:rPr>
                        <a:t>proposed map </a:t>
                      </a:r>
                      <a:r>
                        <a:rPr lang="en-US" sz="1600" b="0" dirty="0">
                          <a:solidFill>
                            <a:schemeClr val="tx1"/>
                          </a:solidFill>
                          <a:latin typeface="+mn-lt"/>
                          <a:cs typeface="Calibri" panose="020F0502020204030204" pitchFamily="34" charset="0"/>
                        </a:rPr>
                        <a:t>for public review and comment</a:t>
                      </a:r>
                      <a:r>
                        <a:rPr lang="en-US" sz="1600" dirty="0">
                          <a:solidFill>
                            <a:schemeClr val="tx1"/>
                          </a:solidFill>
                          <a:latin typeface="+mn-lt"/>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256542"/>
                  </a:ext>
                </a:extLst>
              </a:tr>
              <a:tr h="293356">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Thursday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February 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0" dirty="0">
                          <a:solidFill>
                            <a:schemeClr val="tx1"/>
                          </a:solidFill>
                          <a:effectLst/>
                          <a:latin typeface="+mn-lt"/>
                          <a:ea typeface="Calibri" panose="020F0502020204030204" pitchFamily="34" charset="0"/>
                          <a:cs typeface="Calibri" panose="020F0502020204030204" pitchFamily="34" charset="0"/>
                        </a:rPr>
                        <a:t>6:00 p.m.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Council Chamber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cs typeface="Calibri" panose="020F0502020204030204" pitchFamily="34" charset="0"/>
                        </a:rPr>
                        <a:t>Conduct </a:t>
                      </a:r>
                      <a:r>
                        <a:rPr lang="en-US" sz="1600" b="1" dirty="0">
                          <a:solidFill>
                            <a:schemeClr val="tx1"/>
                          </a:solidFill>
                          <a:latin typeface="+mn-lt"/>
                          <a:cs typeface="Calibri" panose="020F0502020204030204" pitchFamily="34" charset="0"/>
                        </a:rPr>
                        <a:t>public hearing </a:t>
                      </a:r>
                      <a:r>
                        <a:rPr lang="en-US" sz="1600" dirty="0">
                          <a:solidFill>
                            <a:schemeClr val="tx1"/>
                          </a:solidFill>
                          <a:latin typeface="+mn-lt"/>
                          <a:cs typeface="Calibri" panose="020F0502020204030204" pitchFamily="34" charset="0"/>
                        </a:rPr>
                        <a:t>on proposed map.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466507"/>
                  </a:ext>
                </a:extLst>
              </a:tr>
              <a:tr h="729361">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Tuesday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March 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9:00 a.m.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City Hall</a:t>
                      </a:r>
                    </a:p>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Room 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cs typeface="Calibri" panose="020F0502020204030204" pitchFamily="34" charset="0"/>
                        </a:rPr>
                        <a:t>Conduct </a:t>
                      </a:r>
                      <a:r>
                        <a:rPr lang="en-US" sz="1600" b="0" dirty="0">
                          <a:solidFill>
                            <a:schemeClr val="tx1"/>
                          </a:solidFill>
                          <a:latin typeface="+mn-lt"/>
                          <a:cs typeface="Calibri" panose="020F0502020204030204" pitchFamily="34" charset="0"/>
                        </a:rPr>
                        <a:t>special work session </a:t>
                      </a:r>
                      <a:r>
                        <a:rPr lang="en-US" sz="1600" dirty="0">
                          <a:solidFill>
                            <a:schemeClr val="tx1"/>
                          </a:solidFill>
                          <a:latin typeface="+mn-lt"/>
                          <a:cs typeface="Calibri" panose="020F0502020204030204" pitchFamily="34" charset="0"/>
                        </a:rPr>
                        <a:t>to produce </a:t>
                      </a:r>
                      <a:r>
                        <a:rPr lang="en-US" sz="1600" b="1" dirty="0">
                          <a:solidFill>
                            <a:schemeClr val="tx1"/>
                          </a:solidFill>
                          <a:latin typeface="+mn-lt"/>
                          <a:cs typeface="Calibri" panose="020F0502020204030204" pitchFamily="34" charset="0"/>
                        </a:rPr>
                        <a:t>final map</a:t>
                      </a:r>
                      <a:r>
                        <a:rPr lang="en-US" sz="1600" dirty="0">
                          <a:solidFill>
                            <a:schemeClr val="tx1"/>
                          </a:solidFill>
                          <a:latin typeface="+mn-lt"/>
                          <a:cs typeface="Calibri" panose="020F050202020403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085157"/>
                  </a:ext>
                </a:extLst>
              </a:tr>
              <a:tr h="293356">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Tuesday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March 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10:00 a.m.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600" b="0" dirty="0">
                          <a:solidFill>
                            <a:schemeClr val="tx1"/>
                          </a:solidFill>
                          <a:effectLst/>
                          <a:latin typeface="+mn-lt"/>
                          <a:ea typeface="Calibri" panose="020F0502020204030204" pitchFamily="34" charset="0"/>
                          <a:cs typeface="Calibri" panose="020F0502020204030204" pitchFamily="34" charset="0"/>
                        </a:rPr>
                        <a:t>Council Chamber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Calibri" panose="020F0502020204030204" pitchFamily="34" charset="0"/>
                        </a:rPr>
                        <a:t>Adopt </a:t>
                      </a:r>
                      <a:r>
                        <a:rPr lang="en-US" sz="1600" dirty="0">
                          <a:solidFill>
                            <a:schemeClr val="tx1"/>
                          </a:solidFill>
                          <a:latin typeface="+mn-lt"/>
                          <a:cs typeface="Calibri" panose="020F0502020204030204" pitchFamily="34" charset="0"/>
                        </a:rPr>
                        <a:t>final map.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7978036"/>
                  </a:ext>
                </a:extLst>
              </a:tr>
            </a:tbl>
          </a:graphicData>
        </a:graphic>
      </p:graphicFrame>
    </p:spTree>
    <p:extLst>
      <p:ext uri="{BB962C8B-B14F-4D97-AF65-F5344CB8AC3E}">
        <p14:creationId xmlns:p14="http://schemas.microsoft.com/office/powerpoint/2010/main" val="57750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A83D-4DC6-4EBE-A664-9E4B2F5E29F6}"/>
              </a:ext>
            </a:extLst>
          </p:cNvPr>
          <p:cNvSpPr>
            <a:spLocks noGrp="1"/>
          </p:cNvSpPr>
          <p:nvPr>
            <p:ph type="title"/>
          </p:nvPr>
        </p:nvSpPr>
        <p:spPr>
          <a:xfrm>
            <a:off x="790301" y="2073559"/>
            <a:ext cx="10611395" cy="543423"/>
          </a:xfrm>
        </p:spPr>
        <p:txBody>
          <a:bodyPr>
            <a:normAutofit fontScale="90000"/>
          </a:bodyPr>
          <a:lstStyle/>
          <a:p>
            <a:pPr algn="ctr"/>
            <a:br>
              <a:rPr lang="en-US" sz="3100" b="1" dirty="0"/>
            </a:br>
            <a:br>
              <a:rPr lang="en-US" sz="3100" b="1" dirty="0"/>
            </a:br>
            <a:br>
              <a:rPr lang="en-US" sz="3100" b="1" dirty="0"/>
            </a:br>
            <a:r>
              <a:rPr lang="en-US" sz="3600" b="1" dirty="0">
                <a:latin typeface="+mn-lt"/>
              </a:rPr>
              <a:t>Questions?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CBDA44C3-FE0D-42F6-A1AE-5060D41242A5}"/>
              </a:ext>
            </a:extLst>
          </p:cNvPr>
          <p:cNvSpPr>
            <a:spLocks noGrp="1"/>
          </p:cNvSpPr>
          <p:nvPr>
            <p:ph type="sldNum" sz="quarter" idx="12"/>
          </p:nvPr>
        </p:nvSpPr>
        <p:spPr/>
        <p:txBody>
          <a:bodyPr/>
          <a:lstStyle/>
          <a:p>
            <a:fld id="{A603B1B1-3A7F-AE40-94E9-B6B723601248}" type="slidenum">
              <a:rPr lang="en-US" smtClean="0"/>
              <a:t>15</a:t>
            </a:fld>
            <a:endParaRPr lang="en-US" dirty="0"/>
          </a:p>
        </p:txBody>
      </p:sp>
      <p:pic>
        <p:nvPicPr>
          <p:cNvPr id="5" name="Picture 4" descr="skyline10-30-04">
            <a:extLst>
              <a:ext uri="{FF2B5EF4-FFF2-40B4-BE49-F238E27FC236}">
                <a16:creationId xmlns:a16="http://schemas.microsoft.com/office/drawing/2014/main" id="{0D82BB49-AAF2-470D-9886-56B5B325A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863" y="3038866"/>
            <a:ext cx="8120270" cy="144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2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C14DA4-6ACF-46E1-9929-40C26D1B0121}"/>
              </a:ext>
            </a:extLst>
          </p:cNvPr>
          <p:cNvSpPr>
            <a:spLocks noGrp="1"/>
          </p:cNvSpPr>
          <p:nvPr>
            <p:ph idx="1"/>
          </p:nvPr>
        </p:nvSpPr>
        <p:spPr>
          <a:xfrm>
            <a:off x="838200" y="301407"/>
            <a:ext cx="10515600" cy="705702"/>
          </a:xfrm>
        </p:spPr>
        <p:txBody>
          <a:bodyPr>
            <a:normAutofit/>
          </a:bodyPr>
          <a:lstStyle/>
          <a:p>
            <a:pPr marL="0" indent="0" algn="ctr">
              <a:buNone/>
            </a:pPr>
            <a:r>
              <a:rPr lang="en-US" sz="3200" b="1" dirty="0"/>
              <a:t>Proposed Redistricting Maps</a:t>
            </a:r>
          </a:p>
        </p:txBody>
      </p:sp>
      <p:pic>
        <p:nvPicPr>
          <p:cNvPr id="8" name="Picture 7" descr="Map&#10;&#10;Description automatically generated">
            <a:extLst>
              <a:ext uri="{FF2B5EF4-FFF2-40B4-BE49-F238E27FC236}">
                <a16:creationId xmlns:a16="http://schemas.microsoft.com/office/drawing/2014/main" id="{7E9E8865-5D69-4A8A-B00E-113D955852B9}"/>
              </a:ext>
            </a:extLst>
          </p:cNvPr>
          <p:cNvPicPr>
            <a:picLocks noChangeAspect="1"/>
          </p:cNvPicPr>
          <p:nvPr/>
        </p:nvPicPr>
        <p:blipFill rotWithShape="1">
          <a:blip r:embed="rId2">
            <a:extLst>
              <a:ext uri="{28A0092B-C50C-407E-A947-70E740481C1C}">
                <a14:useLocalDpi xmlns:a14="http://schemas.microsoft.com/office/drawing/2010/main" val="0"/>
              </a:ext>
            </a:extLst>
          </a:blip>
          <a:srcRect l="3468" t="3289" r="2695" b="13364"/>
          <a:stretch/>
        </p:blipFill>
        <p:spPr>
          <a:xfrm>
            <a:off x="2010971" y="977409"/>
            <a:ext cx="1600834" cy="1840033"/>
          </a:xfrm>
          <a:prstGeom prst="rect">
            <a:avLst/>
          </a:prstGeom>
        </p:spPr>
      </p:pic>
      <p:sp>
        <p:nvSpPr>
          <p:cNvPr id="27" name="TextBox 26">
            <a:extLst>
              <a:ext uri="{FF2B5EF4-FFF2-40B4-BE49-F238E27FC236}">
                <a16:creationId xmlns:a16="http://schemas.microsoft.com/office/drawing/2014/main" id="{D3FE9AEF-4A99-4B08-B72F-596636577015}"/>
              </a:ext>
            </a:extLst>
          </p:cNvPr>
          <p:cNvSpPr txBox="1"/>
          <p:nvPr/>
        </p:nvSpPr>
        <p:spPr>
          <a:xfrm>
            <a:off x="1263989" y="2732644"/>
            <a:ext cx="3094798" cy="646331"/>
          </a:xfrm>
          <a:prstGeom prst="rect">
            <a:avLst/>
          </a:prstGeom>
          <a:noFill/>
        </p:spPr>
        <p:txBody>
          <a:bodyPr wrap="square" rtlCol="0">
            <a:spAutoFit/>
          </a:bodyPr>
          <a:lstStyle/>
          <a:p>
            <a:pPr algn="ctr"/>
            <a:r>
              <a:rPr lang="en-US" b="1" dirty="0">
                <a:solidFill>
                  <a:srgbClr val="0070C0"/>
                </a:solidFill>
              </a:rPr>
              <a:t>Map v2 </a:t>
            </a:r>
          </a:p>
          <a:p>
            <a:pPr algn="ctr"/>
            <a:r>
              <a:rPr lang="en-US" b="1" dirty="0">
                <a:solidFill>
                  <a:srgbClr val="0070C0"/>
                </a:solidFill>
              </a:rPr>
              <a:t>as Amended 2/15/22</a:t>
            </a:r>
          </a:p>
        </p:txBody>
      </p:sp>
      <p:pic>
        <p:nvPicPr>
          <p:cNvPr id="37" name="Picture 36" descr="Map&#10;&#10;Description automatically generated">
            <a:extLst>
              <a:ext uri="{FF2B5EF4-FFF2-40B4-BE49-F238E27FC236}">
                <a16:creationId xmlns:a16="http://schemas.microsoft.com/office/drawing/2014/main" id="{0607319C-9429-44CA-9EDD-E088CCF6557B}"/>
              </a:ext>
            </a:extLst>
          </p:cNvPr>
          <p:cNvPicPr>
            <a:picLocks noChangeAspect="1"/>
          </p:cNvPicPr>
          <p:nvPr/>
        </p:nvPicPr>
        <p:blipFill rotWithShape="1">
          <a:blip r:embed="rId3">
            <a:extLst>
              <a:ext uri="{28A0092B-C50C-407E-A947-70E740481C1C}">
                <a14:useLocalDpi xmlns:a14="http://schemas.microsoft.com/office/drawing/2010/main" val="0"/>
              </a:ext>
            </a:extLst>
          </a:blip>
          <a:srcRect l="4014" t="4306" r="7684" b="12852"/>
          <a:stretch/>
        </p:blipFill>
        <p:spPr>
          <a:xfrm>
            <a:off x="5267466" y="1961662"/>
            <a:ext cx="1802405" cy="2188293"/>
          </a:xfrm>
          <a:prstGeom prst="rect">
            <a:avLst/>
          </a:prstGeom>
        </p:spPr>
      </p:pic>
      <p:sp>
        <p:nvSpPr>
          <p:cNvPr id="40" name="TextBox 39">
            <a:extLst>
              <a:ext uri="{FF2B5EF4-FFF2-40B4-BE49-F238E27FC236}">
                <a16:creationId xmlns:a16="http://schemas.microsoft.com/office/drawing/2014/main" id="{D99773F0-0EE7-4F07-8B7B-44A3BF94B44C}"/>
              </a:ext>
            </a:extLst>
          </p:cNvPr>
          <p:cNvSpPr txBox="1"/>
          <p:nvPr/>
        </p:nvSpPr>
        <p:spPr>
          <a:xfrm>
            <a:off x="4621270" y="4098555"/>
            <a:ext cx="3094798" cy="646331"/>
          </a:xfrm>
          <a:prstGeom prst="rect">
            <a:avLst/>
          </a:prstGeom>
          <a:noFill/>
        </p:spPr>
        <p:txBody>
          <a:bodyPr wrap="square" rtlCol="0">
            <a:spAutoFit/>
          </a:bodyPr>
          <a:lstStyle/>
          <a:p>
            <a:pPr algn="ctr"/>
            <a:r>
              <a:rPr lang="en-US" b="1" dirty="0"/>
              <a:t>Map v3 </a:t>
            </a:r>
          </a:p>
          <a:p>
            <a:pPr algn="ctr"/>
            <a:r>
              <a:rPr lang="en-US" b="1" dirty="0"/>
              <a:t>as Amended 2/15/22</a:t>
            </a:r>
          </a:p>
        </p:txBody>
      </p:sp>
      <p:pic>
        <p:nvPicPr>
          <p:cNvPr id="43" name="Picture 42" descr="Map&#10;&#10;Description automatically generated">
            <a:extLst>
              <a:ext uri="{FF2B5EF4-FFF2-40B4-BE49-F238E27FC236}">
                <a16:creationId xmlns:a16="http://schemas.microsoft.com/office/drawing/2014/main" id="{D5430F36-3C94-4F8A-A5F4-3AE963AB32FC}"/>
              </a:ext>
            </a:extLst>
          </p:cNvPr>
          <p:cNvPicPr>
            <a:picLocks noChangeAspect="1"/>
          </p:cNvPicPr>
          <p:nvPr/>
        </p:nvPicPr>
        <p:blipFill rotWithShape="1">
          <a:blip r:embed="rId4">
            <a:extLst>
              <a:ext uri="{28A0092B-C50C-407E-A947-70E740481C1C}">
                <a14:useLocalDpi xmlns:a14="http://schemas.microsoft.com/office/drawing/2010/main" val="0"/>
              </a:ext>
            </a:extLst>
          </a:blip>
          <a:srcRect l="3696" t="5229" r="4168" b="13313"/>
          <a:stretch/>
        </p:blipFill>
        <p:spPr>
          <a:xfrm>
            <a:off x="8415828" y="913641"/>
            <a:ext cx="1589838" cy="1819003"/>
          </a:xfrm>
          <a:prstGeom prst="rect">
            <a:avLst/>
          </a:prstGeom>
        </p:spPr>
      </p:pic>
      <p:sp>
        <p:nvSpPr>
          <p:cNvPr id="53" name="TextBox 52">
            <a:extLst>
              <a:ext uri="{FF2B5EF4-FFF2-40B4-BE49-F238E27FC236}">
                <a16:creationId xmlns:a16="http://schemas.microsoft.com/office/drawing/2014/main" id="{F7DEE4EF-7375-4F10-B72B-7E0565989516}"/>
              </a:ext>
            </a:extLst>
          </p:cNvPr>
          <p:cNvSpPr txBox="1"/>
          <p:nvPr/>
        </p:nvSpPr>
        <p:spPr>
          <a:xfrm>
            <a:off x="7713056" y="6015722"/>
            <a:ext cx="3094798" cy="646331"/>
          </a:xfrm>
          <a:prstGeom prst="rect">
            <a:avLst/>
          </a:prstGeom>
          <a:noFill/>
        </p:spPr>
        <p:txBody>
          <a:bodyPr wrap="square" rtlCol="0">
            <a:spAutoFit/>
          </a:bodyPr>
          <a:lstStyle/>
          <a:p>
            <a:pPr algn="ctr"/>
            <a:r>
              <a:rPr lang="en-US" b="1" dirty="0"/>
              <a:t>Map v4</a:t>
            </a:r>
          </a:p>
          <a:p>
            <a:pPr algn="ctr"/>
            <a:r>
              <a:rPr lang="en-US" b="1" dirty="0"/>
              <a:t>as Amended 2/19/22</a:t>
            </a:r>
          </a:p>
        </p:txBody>
      </p:sp>
      <p:sp>
        <p:nvSpPr>
          <p:cNvPr id="9" name="TextBox 8">
            <a:extLst>
              <a:ext uri="{FF2B5EF4-FFF2-40B4-BE49-F238E27FC236}">
                <a16:creationId xmlns:a16="http://schemas.microsoft.com/office/drawing/2014/main" id="{F001B54E-501C-41FE-904D-C7E0C4B15F52}"/>
              </a:ext>
            </a:extLst>
          </p:cNvPr>
          <p:cNvSpPr txBox="1"/>
          <p:nvPr/>
        </p:nvSpPr>
        <p:spPr>
          <a:xfrm>
            <a:off x="1384148" y="6015723"/>
            <a:ext cx="3094798" cy="646331"/>
          </a:xfrm>
          <a:prstGeom prst="rect">
            <a:avLst/>
          </a:prstGeom>
          <a:noFill/>
        </p:spPr>
        <p:txBody>
          <a:bodyPr wrap="square" rtlCol="0">
            <a:spAutoFit/>
          </a:bodyPr>
          <a:lstStyle/>
          <a:p>
            <a:pPr algn="ctr"/>
            <a:r>
              <a:rPr lang="en-US" b="1" dirty="0"/>
              <a:t>Map v2 </a:t>
            </a:r>
          </a:p>
          <a:p>
            <a:pPr algn="ctr"/>
            <a:r>
              <a:rPr lang="en-US" b="1" dirty="0"/>
              <a:t>as Amended 2/19/22</a:t>
            </a:r>
          </a:p>
        </p:txBody>
      </p:sp>
      <p:sp>
        <p:nvSpPr>
          <p:cNvPr id="10" name="TextBox 9">
            <a:extLst>
              <a:ext uri="{FF2B5EF4-FFF2-40B4-BE49-F238E27FC236}">
                <a16:creationId xmlns:a16="http://schemas.microsoft.com/office/drawing/2014/main" id="{51B1F76A-D747-439C-86A2-C5956C19374E}"/>
              </a:ext>
            </a:extLst>
          </p:cNvPr>
          <p:cNvSpPr txBox="1"/>
          <p:nvPr/>
        </p:nvSpPr>
        <p:spPr>
          <a:xfrm>
            <a:off x="7663348" y="2702030"/>
            <a:ext cx="3094798" cy="369332"/>
          </a:xfrm>
          <a:prstGeom prst="rect">
            <a:avLst/>
          </a:prstGeom>
          <a:noFill/>
        </p:spPr>
        <p:txBody>
          <a:bodyPr wrap="square" rtlCol="0">
            <a:spAutoFit/>
          </a:bodyPr>
          <a:lstStyle/>
          <a:p>
            <a:pPr algn="ctr"/>
            <a:r>
              <a:rPr lang="en-US" b="1" dirty="0">
                <a:solidFill>
                  <a:srgbClr val="0070C0"/>
                </a:solidFill>
              </a:rPr>
              <a:t>Map v4</a:t>
            </a:r>
          </a:p>
        </p:txBody>
      </p:sp>
      <p:sp>
        <p:nvSpPr>
          <p:cNvPr id="2" name="Arrow: Down 1">
            <a:extLst>
              <a:ext uri="{FF2B5EF4-FFF2-40B4-BE49-F238E27FC236}">
                <a16:creationId xmlns:a16="http://schemas.microsoft.com/office/drawing/2014/main" id="{C1104874-D2CF-4E61-AF5D-96FCC8C0D7FA}"/>
              </a:ext>
            </a:extLst>
          </p:cNvPr>
          <p:cNvSpPr/>
          <p:nvPr/>
        </p:nvSpPr>
        <p:spPr>
          <a:xfrm>
            <a:off x="2496188" y="3462758"/>
            <a:ext cx="630400" cy="431998"/>
          </a:xfrm>
          <a:prstGeom prst="downArrow">
            <a:avLst>
              <a:gd name="adj1" fmla="val 54602"/>
              <a:gd name="adj2" fmla="val 5000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FB6F528E-9989-4B6B-B7C3-9015F1D48A4C}"/>
              </a:ext>
            </a:extLst>
          </p:cNvPr>
          <p:cNvSpPr/>
          <p:nvPr/>
        </p:nvSpPr>
        <p:spPr>
          <a:xfrm>
            <a:off x="8895547" y="3260227"/>
            <a:ext cx="630400" cy="431998"/>
          </a:xfrm>
          <a:prstGeom prst="downArrow">
            <a:avLst>
              <a:gd name="adj1" fmla="val 54602"/>
              <a:gd name="adj2" fmla="val 5000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ication Sign 2">
            <a:extLst>
              <a:ext uri="{FF2B5EF4-FFF2-40B4-BE49-F238E27FC236}">
                <a16:creationId xmlns:a16="http://schemas.microsoft.com/office/drawing/2014/main" id="{4E3AFB4C-EFE8-4ACE-8784-C52E747F59CD}"/>
              </a:ext>
            </a:extLst>
          </p:cNvPr>
          <p:cNvSpPr/>
          <p:nvPr/>
        </p:nvSpPr>
        <p:spPr>
          <a:xfrm>
            <a:off x="1671929" y="911705"/>
            <a:ext cx="2297855" cy="196369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6" name="Multiplication Sign 15">
            <a:extLst>
              <a:ext uri="{FF2B5EF4-FFF2-40B4-BE49-F238E27FC236}">
                <a16:creationId xmlns:a16="http://schemas.microsoft.com/office/drawing/2014/main" id="{0713AA0E-3B89-4E94-8112-7CFC1012722F}"/>
              </a:ext>
            </a:extLst>
          </p:cNvPr>
          <p:cNvSpPr/>
          <p:nvPr/>
        </p:nvSpPr>
        <p:spPr>
          <a:xfrm>
            <a:off x="8061819" y="840494"/>
            <a:ext cx="2297855" cy="196369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Map&#10;&#10;Description automatically generated">
            <a:extLst>
              <a:ext uri="{FF2B5EF4-FFF2-40B4-BE49-F238E27FC236}">
                <a16:creationId xmlns:a16="http://schemas.microsoft.com/office/drawing/2014/main" id="{4727D1A2-29E2-4F97-B786-417C6366F793}"/>
              </a:ext>
            </a:extLst>
          </p:cNvPr>
          <p:cNvPicPr>
            <a:picLocks noChangeAspect="1"/>
          </p:cNvPicPr>
          <p:nvPr/>
        </p:nvPicPr>
        <p:blipFill rotWithShape="1">
          <a:blip r:embed="rId5">
            <a:extLst>
              <a:ext uri="{28A0092B-C50C-407E-A947-70E740481C1C}">
                <a14:useLocalDpi xmlns:a14="http://schemas.microsoft.com/office/drawing/2010/main" val="0"/>
              </a:ext>
            </a:extLst>
          </a:blip>
          <a:srcRect t="4893" b="13373"/>
          <a:stretch/>
        </p:blipFill>
        <p:spPr>
          <a:xfrm>
            <a:off x="1988977" y="4023525"/>
            <a:ext cx="1885140" cy="1993979"/>
          </a:xfrm>
          <a:prstGeom prst="rect">
            <a:avLst/>
          </a:prstGeom>
        </p:spPr>
      </p:pic>
      <p:pic>
        <p:nvPicPr>
          <p:cNvPr id="18" name="Picture 17" descr="Map&#10;&#10;Description automatically generated">
            <a:extLst>
              <a:ext uri="{FF2B5EF4-FFF2-40B4-BE49-F238E27FC236}">
                <a16:creationId xmlns:a16="http://schemas.microsoft.com/office/drawing/2014/main" id="{F58EC6D6-F229-424C-9698-0161FECBB88F}"/>
              </a:ext>
            </a:extLst>
          </p:cNvPr>
          <p:cNvPicPr>
            <a:picLocks noChangeAspect="1"/>
          </p:cNvPicPr>
          <p:nvPr/>
        </p:nvPicPr>
        <p:blipFill rotWithShape="1">
          <a:blip r:embed="rId6">
            <a:extLst>
              <a:ext uri="{28A0092B-C50C-407E-A947-70E740481C1C}">
                <a14:useLocalDpi xmlns:a14="http://schemas.microsoft.com/office/drawing/2010/main" val="0"/>
              </a:ext>
            </a:extLst>
          </a:blip>
          <a:srcRect t="2597" b="11917"/>
          <a:stretch/>
        </p:blipFill>
        <p:spPr>
          <a:xfrm>
            <a:off x="8309546" y="4023526"/>
            <a:ext cx="1802405" cy="1993980"/>
          </a:xfrm>
          <a:prstGeom prst="rect">
            <a:avLst/>
          </a:prstGeom>
        </p:spPr>
      </p:pic>
    </p:spTree>
    <p:extLst>
      <p:ext uri="{BB962C8B-B14F-4D97-AF65-F5344CB8AC3E}">
        <p14:creationId xmlns:p14="http://schemas.microsoft.com/office/powerpoint/2010/main" val="361815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83D04-8775-4553-BC87-06B5B30CD2BD}"/>
              </a:ext>
            </a:extLst>
          </p:cNvPr>
          <p:cNvSpPr>
            <a:spLocks noGrp="1"/>
          </p:cNvSpPr>
          <p:nvPr>
            <p:ph type="title"/>
          </p:nvPr>
        </p:nvSpPr>
        <p:spPr>
          <a:xfrm>
            <a:off x="5558673" y="1939976"/>
            <a:ext cx="5410200" cy="453022"/>
          </a:xfrm>
        </p:spPr>
        <p:txBody>
          <a:bodyPr>
            <a:noAutofit/>
          </a:bodyPr>
          <a:lstStyle/>
          <a:p>
            <a:r>
              <a:rPr lang="en-US" sz="3200" b="1" dirty="0">
                <a:latin typeface="+mn-lt"/>
              </a:rPr>
              <a:t>Map v2 as Amended 2/19/22</a:t>
            </a:r>
          </a:p>
        </p:txBody>
      </p:sp>
      <p:sp>
        <p:nvSpPr>
          <p:cNvPr id="4" name="Slide Number Placeholder 3">
            <a:extLst>
              <a:ext uri="{FF2B5EF4-FFF2-40B4-BE49-F238E27FC236}">
                <a16:creationId xmlns:a16="http://schemas.microsoft.com/office/drawing/2014/main" id="{2907F736-6114-44EF-A3F7-457FDFDA2F30}"/>
              </a:ext>
            </a:extLst>
          </p:cNvPr>
          <p:cNvSpPr>
            <a:spLocks noGrp="1"/>
          </p:cNvSpPr>
          <p:nvPr>
            <p:ph type="sldNum" sz="quarter" idx="12"/>
          </p:nvPr>
        </p:nvSpPr>
        <p:spPr/>
        <p:txBody>
          <a:bodyPr/>
          <a:lstStyle/>
          <a:p>
            <a:fld id="{4172E247-7E38-45FF-8940-C6A307CE2A50}" type="slidenum">
              <a:rPr lang="en-US" smtClean="0"/>
              <a:t>3</a:t>
            </a:fld>
            <a:endParaRPr lang="en-US" dirty="0"/>
          </a:p>
        </p:txBody>
      </p:sp>
      <p:sp>
        <p:nvSpPr>
          <p:cNvPr id="7" name="TextBox 6">
            <a:extLst>
              <a:ext uri="{FF2B5EF4-FFF2-40B4-BE49-F238E27FC236}">
                <a16:creationId xmlns:a16="http://schemas.microsoft.com/office/drawing/2014/main" id="{6BA4CE94-224B-4E86-A198-9F55C91C4655}"/>
              </a:ext>
            </a:extLst>
          </p:cNvPr>
          <p:cNvSpPr txBox="1"/>
          <p:nvPr/>
        </p:nvSpPr>
        <p:spPr>
          <a:xfrm>
            <a:off x="5558672" y="2392998"/>
            <a:ext cx="5998589" cy="1477328"/>
          </a:xfrm>
          <a:prstGeom prst="rect">
            <a:avLst/>
          </a:prstGeom>
          <a:noFill/>
        </p:spPr>
        <p:txBody>
          <a:bodyPr wrap="square" rtlCol="0">
            <a:spAutoFit/>
          </a:bodyPr>
          <a:lstStyle/>
          <a:p>
            <a:pPr marL="342900" indent="-342900">
              <a:buFont typeface="Courier New" panose="02070309020205020404" pitchFamily="49" charset="0"/>
              <a:buChar char="o"/>
            </a:pPr>
            <a:r>
              <a:rPr lang="en-US" sz="2400" b="1" dirty="0"/>
              <a:t>Stone Glen </a:t>
            </a:r>
            <a:r>
              <a:rPr lang="en-US" sz="2400" dirty="0"/>
              <a:t>in D10</a:t>
            </a:r>
          </a:p>
          <a:p>
            <a:pPr marL="342900" indent="-342900">
              <a:buFont typeface="Courier New" panose="02070309020205020404" pitchFamily="49" charset="0"/>
              <a:buChar char="o"/>
            </a:pPr>
            <a:r>
              <a:rPr lang="en-US" sz="2400" dirty="0"/>
              <a:t>Part of</a:t>
            </a:r>
            <a:r>
              <a:rPr lang="en-US" sz="2400" b="1" dirty="0"/>
              <a:t> Summerfields </a:t>
            </a:r>
            <a:r>
              <a:rPr lang="en-US" sz="2400" dirty="0"/>
              <a:t>in D4 per school attendance zones</a:t>
            </a:r>
          </a:p>
          <a:p>
            <a:pPr marL="285750" indent="-285750">
              <a:buFont typeface="Courier New" panose="02070309020205020404" pitchFamily="49" charset="0"/>
              <a:buChar char="o"/>
            </a:pPr>
            <a:endParaRPr lang="en-US" dirty="0"/>
          </a:p>
        </p:txBody>
      </p:sp>
      <p:pic>
        <p:nvPicPr>
          <p:cNvPr id="8" name="Picture 7" descr="Map&#10;&#10;Description automatically generated">
            <a:extLst>
              <a:ext uri="{FF2B5EF4-FFF2-40B4-BE49-F238E27FC236}">
                <a16:creationId xmlns:a16="http://schemas.microsoft.com/office/drawing/2014/main" id="{EA0C78D1-5B84-4CBD-B468-919B2710F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99363" cy="6858000"/>
          </a:xfrm>
          <a:prstGeom prst="rect">
            <a:avLst/>
          </a:prstGeom>
        </p:spPr>
      </p:pic>
    </p:spTree>
    <p:extLst>
      <p:ext uri="{BB962C8B-B14F-4D97-AF65-F5344CB8AC3E}">
        <p14:creationId xmlns:p14="http://schemas.microsoft.com/office/powerpoint/2010/main" val="268689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729B-00BE-471D-A690-DC01D445D36B}"/>
              </a:ext>
            </a:extLst>
          </p:cNvPr>
          <p:cNvSpPr>
            <a:spLocks noGrp="1"/>
          </p:cNvSpPr>
          <p:nvPr>
            <p:ph type="title"/>
          </p:nvPr>
        </p:nvSpPr>
        <p:spPr>
          <a:xfrm>
            <a:off x="838200" y="824504"/>
            <a:ext cx="10515600" cy="991727"/>
          </a:xfrm>
        </p:spPr>
        <p:txBody>
          <a:bodyPr>
            <a:normAutofit/>
          </a:bodyPr>
          <a:lstStyle/>
          <a:p>
            <a:pPr algn="ctr"/>
            <a:r>
              <a:rPr lang="en-US" sz="3200" b="1" dirty="0">
                <a:latin typeface="+mn-lt"/>
              </a:rPr>
              <a:t>Demographic Data for Map v2 as Amended 2/19/22</a:t>
            </a:r>
          </a:p>
        </p:txBody>
      </p:sp>
      <p:sp>
        <p:nvSpPr>
          <p:cNvPr id="4" name="Slide Number Placeholder 3">
            <a:extLst>
              <a:ext uri="{FF2B5EF4-FFF2-40B4-BE49-F238E27FC236}">
                <a16:creationId xmlns:a16="http://schemas.microsoft.com/office/drawing/2014/main" id="{BB2BA655-A491-4FC0-BFB5-8C7063EFFBAD}"/>
              </a:ext>
            </a:extLst>
          </p:cNvPr>
          <p:cNvSpPr>
            <a:spLocks noGrp="1"/>
          </p:cNvSpPr>
          <p:nvPr>
            <p:ph type="sldNum" sz="quarter" idx="12"/>
          </p:nvPr>
        </p:nvSpPr>
        <p:spPr/>
        <p:txBody>
          <a:bodyPr/>
          <a:lstStyle/>
          <a:p>
            <a:fld id="{4172E247-7E38-45FF-8940-C6A307CE2A50}" type="slidenum">
              <a:rPr lang="en-US" smtClean="0"/>
              <a:t>4</a:t>
            </a:fld>
            <a:endParaRPr lang="en-US" dirty="0"/>
          </a:p>
        </p:txBody>
      </p:sp>
      <p:graphicFrame>
        <p:nvGraphicFramePr>
          <p:cNvPr id="3" name="Table 2">
            <a:extLst>
              <a:ext uri="{FF2B5EF4-FFF2-40B4-BE49-F238E27FC236}">
                <a16:creationId xmlns:a16="http://schemas.microsoft.com/office/drawing/2014/main" id="{2A2877C8-2643-46A6-BE71-4E6358C32EFC}"/>
              </a:ext>
            </a:extLst>
          </p:cNvPr>
          <p:cNvGraphicFramePr>
            <a:graphicFrameLocks noGrp="1"/>
          </p:cNvGraphicFramePr>
          <p:nvPr>
            <p:extLst>
              <p:ext uri="{D42A27DB-BD31-4B8C-83A1-F6EECF244321}">
                <p14:modId xmlns:p14="http://schemas.microsoft.com/office/powerpoint/2010/main" val="1277752005"/>
              </p:ext>
            </p:extLst>
          </p:nvPr>
        </p:nvGraphicFramePr>
        <p:xfrm>
          <a:off x="169682" y="1816231"/>
          <a:ext cx="11887199" cy="3245963"/>
        </p:xfrm>
        <a:graphic>
          <a:graphicData uri="http://schemas.openxmlformats.org/drawingml/2006/table">
            <a:tbl>
              <a:tblPr firstRow="1" firstCol="1" bandRow="1">
                <a:tableStyleId>{5C22544A-7EE6-4342-B048-85BDC9FD1C3A}</a:tableStyleId>
              </a:tblPr>
              <a:tblGrid>
                <a:gridCol w="563530">
                  <a:extLst>
                    <a:ext uri="{9D8B030D-6E8A-4147-A177-3AD203B41FA5}">
                      <a16:colId xmlns:a16="http://schemas.microsoft.com/office/drawing/2014/main" val="3254926130"/>
                    </a:ext>
                  </a:extLst>
                </a:gridCol>
                <a:gridCol w="548700">
                  <a:extLst>
                    <a:ext uri="{9D8B030D-6E8A-4147-A177-3AD203B41FA5}">
                      <a16:colId xmlns:a16="http://schemas.microsoft.com/office/drawing/2014/main" val="178416249"/>
                    </a:ext>
                  </a:extLst>
                </a:gridCol>
                <a:gridCol w="416013">
                  <a:extLst>
                    <a:ext uri="{9D8B030D-6E8A-4147-A177-3AD203B41FA5}">
                      <a16:colId xmlns:a16="http://schemas.microsoft.com/office/drawing/2014/main" val="184259830"/>
                    </a:ext>
                  </a:extLst>
                </a:gridCol>
                <a:gridCol w="451136">
                  <a:extLst>
                    <a:ext uri="{9D8B030D-6E8A-4147-A177-3AD203B41FA5}">
                      <a16:colId xmlns:a16="http://schemas.microsoft.com/office/drawing/2014/main" val="2816504267"/>
                    </a:ext>
                  </a:extLst>
                </a:gridCol>
                <a:gridCol w="451136">
                  <a:extLst>
                    <a:ext uri="{9D8B030D-6E8A-4147-A177-3AD203B41FA5}">
                      <a16:colId xmlns:a16="http://schemas.microsoft.com/office/drawing/2014/main" val="3805598946"/>
                    </a:ext>
                  </a:extLst>
                </a:gridCol>
                <a:gridCol w="451136">
                  <a:extLst>
                    <a:ext uri="{9D8B030D-6E8A-4147-A177-3AD203B41FA5}">
                      <a16:colId xmlns:a16="http://schemas.microsoft.com/office/drawing/2014/main" val="2275233305"/>
                    </a:ext>
                  </a:extLst>
                </a:gridCol>
                <a:gridCol w="556504">
                  <a:extLst>
                    <a:ext uri="{9D8B030D-6E8A-4147-A177-3AD203B41FA5}">
                      <a16:colId xmlns:a16="http://schemas.microsoft.com/office/drawing/2014/main" val="770413161"/>
                    </a:ext>
                  </a:extLst>
                </a:gridCol>
                <a:gridCol w="451136">
                  <a:extLst>
                    <a:ext uri="{9D8B030D-6E8A-4147-A177-3AD203B41FA5}">
                      <a16:colId xmlns:a16="http://schemas.microsoft.com/office/drawing/2014/main" val="1385814341"/>
                    </a:ext>
                  </a:extLst>
                </a:gridCol>
                <a:gridCol w="436307">
                  <a:extLst>
                    <a:ext uri="{9D8B030D-6E8A-4147-A177-3AD203B41FA5}">
                      <a16:colId xmlns:a16="http://schemas.microsoft.com/office/drawing/2014/main" val="439957052"/>
                    </a:ext>
                  </a:extLst>
                </a:gridCol>
                <a:gridCol w="451136">
                  <a:extLst>
                    <a:ext uri="{9D8B030D-6E8A-4147-A177-3AD203B41FA5}">
                      <a16:colId xmlns:a16="http://schemas.microsoft.com/office/drawing/2014/main" val="2376342083"/>
                    </a:ext>
                  </a:extLst>
                </a:gridCol>
                <a:gridCol w="451136">
                  <a:extLst>
                    <a:ext uri="{9D8B030D-6E8A-4147-A177-3AD203B41FA5}">
                      <a16:colId xmlns:a16="http://schemas.microsoft.com/office/drawing/2014/main" val="2442107350"/>
                    </a:ext>
                  </a:extLst>
                </a:gridCol>
                <a:gridCol w="401183">
                  <a:extLst>
                    <a:ext uri="{9D8B030D-6E8A-4147-A177-3AD203B41FA5}">
                      <a16:colId xmlns:a16="http://schemas.microsoft.com/office/drawing/2014/main" val="4161369295"/>
                    </a:ext>
                  </a:extLst>
                </a:gridCol>
                <a:gridCol w="408207">
                  <a:extLst>
                    <a:ext uri="{9D8B030D-6E8A-4147-A177-3AD203B41FA5}">
                      <a16:colId xmlns:a16="http://schemas.microsoft.com/office/drawing/2014/main" val="371927788"/>
                    </a:ext>
                  </a:extLst>
                </a:gridCol>
                <a:gridCol w="584602">
                  <a:extLst>
                    <a:ext uri="{9D8B030D-6E8A-4147-A177-3AD203B41FA5}">
                      <a16:colId xmlns:a16="http://schemas.microsoft.com/office/drawing/2014/main" val="3619779846"/>
                    </a:ext>
                  </a:extLst>
                </a:gridCol>
                <a:gridCol w="528407">
                  <a:extLst>
                    <a:ext uri="{9D8B030D-6E8A-4147-A177-3AD203B41FA5}">
                      <a16:colId xmlns:a16="http://schemas.microsoft.com/office/drawing/2014/main" val="1325738197"/>
                    </a:ext>
                  </a:extLst>
                </a:gridCol>
                <a:gridCol w="500309">
                  <a:extLst>
                    <a:ext uri="{9D8B030D-6E8A-4147-A177-3AD203B41FA5}">
                      <a16:colId xmlns:a16="http://schemas.microsoft.com/office/drawing/2014/main" val="4166359539"/>
                    </a:ext>
                  </a:extLst>
                </a:gridCol>
                <a:gridCol w="654070">
                  <a:extLst>
                    <a:ext uri="{9D8B030D-6E8A-4147-A177-3AD203B41FA5}">
                      <a16:colId xmlns:a16="http://schemas.microsoft.com/office/drawing/2014/main" val="4276601578"/>
                    </a:ext>
                  </a:extLst>
                </a:gridCol>
                <a:gridCol w="985006">
                  <a:extLst>
                    <a:ext uri="{9D8B030D-6E8A-4147-A177-3AD203B41FA5}">
                      <a16:colId xmlns:a16="http://schemas.microsoft.com/office/drawing/2014/main" val="903772674"/>
                    </a:ext>
                  </a:extLst>
                </a:gridCol>
                <a:gridCol w="985006">
                  <a:extLst>
                    <a:ext uri="{9D8B030D-6E8A-4147-A177-3AD203B41FA5}">
                      <a16:colId xmlns:a16="http://schemas.microsoft.com/office/drawing/2014/main" val="1986579330"/>
                    </a:ext>
                  </a:extLst>
                </a:gridCol>
                <a:gridCol w="535433">
                  <a:extLst>
                    <a:ext uri="{9D8B030D-6E8A-4147-A177-3AD203B41FA5}">
                      <a16:colId xmlns:a16="http://schemas.microsoft.com/office/drawing/2014/main" val="1595882534"/>
                    </a:ext>
                  </a:extLst>
                </a:gridCol>
                <a:gridCol w="408207">
                  <a:extLst>
                    <a:ext uri="{9D8B030D-6E8A-4147-A177-3AD203B41FA5}">
                      <a16:colId xmlns:a16="http://schemas.microsoft.com/office/drawing/2014/main" val="1019776686"/>
                    </a:ext>
                  </a:extLst>
                </a:gridCol>
                <a:gridCol w="668899">
                  <a:extLst>
                    <a:ext uri="{9D8B030D-6E8A-4147-A177-3AD203B41FA5}">
                      <a16:colId xmlns:a16="http://schemas.microsoft.com/office/drawing/2014/main" val="1767343656"/>
                    </a:ext>
                  </a:extLst>
                </a:gridCol>
              </a:tblGrid>
              <a:tr h="530306">
                <a:tc rowSpan="3">
                  <a:txBody>
                    <a:bodyPr/>
                    <a:lstStyle/>
                    <a:p>
                      <a:pPr marL="54610" marR="0" algn="ctr">
                        <a:lnSpc>
                          <a:spcPct val="107000"/>
                        </a:lnSpc>
                        <a:spcBef>
                          <a:spcPts val="0"/>
                        </a:spcBef>
                        <a:spcAft>
                          <a:spcPts val="0"/>
                        </a:spcAft>
                      </a:pPr>
                      <a:r>
                        <a:rPr lang="en-US" sz="800" dirty="0">
                          <a:solidFill>
                            <a:schemeClr val="tx1"/>
                          </a:solidFill>
                          <a:effectLst/>
                        </a:rPr>
                        <a:t>District</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0"/>
                        </a:spcAft>
                      </a:pPr>
                      <a:r>
                        <a:rPr lang="en-US" sz="800">
                          <a:solidFill>
                            <a:schemeClr val="tx1"/>
                          </a:solidFill>
                          <a:effectLst/>
                        </a:rPr>
                        <a:t>Total Population</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73660" marR="0">
                        <a:lnSpc>
                          <a:spcPct val="107000"/>
                        </a:lnSpc>
                        <a:spcBef>
                          <a:spcPts val="0"/>
                        </a:spcBef>
                        <a:spcAft>
                          <a:spcPts val="0"/>
                        </a:spcAft>
                      </a:pPr>
                      <a:r>
                        <a:rPr lang="en-US" sz="800" dirty="0">
                          <a:solidFill>
                            <a:schemeClr val="tx1"/>
                          </a:solidFill>
                          <a:effectLst/>
                        </a:rPr>
                        <a:t>White</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50800" marR="0">
                        <a:lnSpc>
                          <a:spcPct val="107000"/>
                        </a:lnSpc>
                        <a:spcBef>
                          <a:spcPts val="0"/>
                        </a:spcBef>
                        <a:spcAft>
                          <a:spcPts val="0"/>
                        </a:spcAft>
                      </a:pPr>
                      <a:r>
                        <a:rPr lang="en-US" sz="800" dirty="0">
                          <a:solidFill>
                            <a:schemeClr val="tx1"/>
                          </a:solidFill>
                          <a:effectLst/>
                        </a:rPr>
                        <a:t>White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635" marR="0" algn="ctr">
                        <a:lnSpc>
                          <a:spcPct val="107000"/>
                        </a:lnSpc>
                        <a:spcBef>
                          <a:spcPts val="0"/>
                        </a:spcBef>
                        <a:spcAft>
                          <a:spcPts val="10"/>
                        </a:spcAft>
                      </a:pPr>
                      <a:r>
                        <a:rPr lang="en-US" sz="800" dirty="0">
                          <a:solidFill>
                            <a:schemeClr val="tx1"/>
                          </a:solidFill>
                          <a:effectLst/>
                        </a:rPr>
                        <a:t>White </a:t>
                      </a:r>
                    </a:p>
                    <a:p>
                      <a:pPr marL="92075" marR="0">
                        <a:lnSpc>
                          <a:spcPct val="107000"/>
                        </a:lnSpc>
                        <a:spcBef>
                          <a:spcPts val="0"/>
                        </a:spcBef>
                        <a:spcAft>
                          <a:spcPts val="0"/>
                        </a:spcAft>
                      </a:pPr>
                      <a:r>
                        <a:rPr lang="en-US" sz="800" dirty="0">
                          <a:solidFill>
                            <a:schemeClr val="tx1"/>
                          </a:solidFill>
                          <a:effectLst/>
                        </a:rPr>
                        <a:t>VAP%</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1270" marR="0" algn="ctr">
                        <a:lnSpc>
                          <a:spcPct val="107000"/>
                        </a:lnSpc>
                        <a:spcBef>
                          <a:spcPts val="0"/>
                        </a:spcBef>
                        <a:spcAft>
                          <a:spcPts val="10"/>
                        </a:spcAft>
                      </a:pPr>
                      <a:r>
                        <a:rPr lang="en-US" sz="800" dirty="0">
                          <a:solidFill>
                            <a:schemeClr val="tx1"/>
                          </a:solidFill>
                          <a:effectLst/>
                        </a:rPr>
                        <a:t>African </a:t>
                      </a:r>
                    </a:p>
                    <a:p>
                      <a:pPr marL="33020" marR="0" algn="just">
                        <a:lnSpc>
                          <a:spcPct val="107000"/>
                        </a:lnSpc>
                        <a:spcBef>
                          <a:spcPts val="0"/>
                        </a:spcBef>
                        <a:spcAft>
                          <a:spcPts val="0"/>
                        </a:spcAft>
                      </a:pPr>
                      <a:r>
                        <a:rPr lang="en-US" sz="800" dirty="0">
                          <a:solidFill>
                            <a:schemeClr val="tx1"/>
                          </a:solidFill>
                          <a:effectLst/>
                        </a:rPr>
                        <a:t>American</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1270" marR="0" algn="ctr">
                        <a:lnSpc>
                          <a:spcPct val="107000"/>
                        </a:lnSpc>
                        <a:spcBef>
                          <a:spcPts val="0"/>
                        </a:spcBef>
                        <a:spcAft>
                          <a:spcPts val="10"/>
                        </a:spcAft>
                      </a:pPr>
                      <a:r>
                        <a:rPr lang="en-US" sz="800" dirty="0">
                          <a:solidFill>
                            <a:schemeClr val="tx1"/>
                          </a:solidFill>
                          <a:effectLst/>
                        </a:rPr>
                        <a:t>African </a:t>
                      </a:r>
                    </a:p>
                    <a:p>
                      <a:pPr marL="38735" marR="0">
                        <a:lnSpc>
                          <a:spcPct val="107000"/>
                        </a:lnSpc>
                        <a:spcBef>
                          <a:spcPts val="0"/>
                        </a:spcBef>
                        <a:spcAft>
                          <a:spcPts val="0"/>
                        </a:spcAft>
                      </a:pPr>
                      <a:r>
                        <a:rPr lang="en-US" sz="800" dirty="0">
                          <a:solidFill>
                            <a:schemeClr val="tx1"/>
                          </a:solidFill>
                          <a:effectLst/>
                        </a:rPr>
                        <a:t>American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1270" marR="0" algn="ctr">
                        <a:lnSpc>
                          <a:spcPct val="107000"/>
                        </a:lnSpc>
                        <a:spcBef>
                          <a:spcPts val="0"/>
                        </a:spcBef>
                        <a:spcAft>
                          <a:spcPts val="10"/>
                        </a:spcAft>
                      </a:pPr>
                      <a:r>
                        <a:rPr lang="en-US" sz="800" dirty="0">
                          <a:solidFill>
                            <a:schemeClr val="tx1"/>
                          </a:solidFill>
                          <a:effectLst/>
                        </a:rPr>
                        <a:t>African </a:t>
                      </a:r>
                    </a:p>
                    <a:p>
                      <a:pPr marL="33020" marR="0" algn="just">
                        <a:lnSpc>
                          <a:spcPct val="107000"/>
                        </a:lnSpc>
                        <a:spcBef>
                          <a:spcPts val="0"/>
                        </a:spcBef>
                        <a:spcAft>
                          <a:spcPts val="10"/>
                        </a:spcAft>
                      </a:pPr>
                      <a:r>
                        <a:rPr lang="en-US" sz="800" dirty="0">
                          <a:solidFill>
                            <a:schemeClr val="tx1"/>
                          </a:solidFill>
                          <a:effectLst/>
                        </a:rPr>
                        <a:t>American </a:t>
                      </a:r>
                    </a:p>
                    <a:p>
                      <a:pPr marL="92075" marR="0">
                        <a:lnSpc>
                          <a:spcPct val="107000"/>
                        </a:lnSpc>
                        <a:spcBef>
                          <a:spcPts val="0"/>
                        </a:spcBef>
                        <a:spcAft>
                          <a:spcPts val="0"/>
                        </a:spcAft>
                      </a:pPr>
                      <a:r>
                        <a:rPr lang="en-US" sz="800" dirty="0">
                          <a:solidFill>
                            <a:schemeClr val="tx1"/>
                          </a:solidFill>
                          <a:effectLst/>
                        </a:rPr>
                        <a:t>VAP%</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43180" marR="0">
                        <a:lnSpc>
                          <a:spcPct val="107000"/>
                        </a:lnSpc>
                        <a:spcBef>
                          <a:spcPts val="0"/>
                        </a:spcBef>
                        <a:spcAft>
                          <a:spcPts val="0"/>
                        </a:spcAft>
                      </a:pPr>
                      <a:r>
                        <a:rPr lang="en-US" sz="800" dirty="0">
                          <a:solidFill>
                            <a:schemeClr val="tx1"/>
                          </a:solidFill>
                          <a:effectLst/>
                        </a:rPr>
                        <a:t>Hispanic</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49530" marR="0">
                        <a:lnSpc>
                          <a:spcPct val="107000"/>
                        </a:lnSpc>
                        <a:spcBef>
                          <a:spcPts val="0"/>
                        </a:spcBef>
                        <a:spcAft>
                          <a:spcPts val="10"/>
                        </a:spcAft>
                      </a:pPr>
                      <a:r>
                        <a:rPr lang="en-US" sz="800" dirty="0">
                          <a:solidFill>
                            <a:schemeClr val="tx1"/>
                          </a:solidFill>
                          <a:effectLst/>
                        </a:rPr>
                        <a:t>Hispanic </a:t>
                      </a:r>
                    </a:p>
                    <a:p>
                      <a:pPr marL="635" marR="0" algn="ctr">
                        <a:lnSpc>
                          <a:spcPct val="107000"/>
                        </a:lnSpc>
                        <a:spcBef>
                          <a:spcPts val="0"/>
                        </a:spcBef>
                        <a:spcAft>
                          <a:spcPts val="0"/>
                        </a:spcAft>
                      </a:pPr>
                      <a:r>
                        <a:rPr lang="en-US" sz="800" dirty="0">
                          <a:solidFill>
                            <a:schemeClr val="tx1"/>
                          </a:solidFill>
                          <a:effectLst/>
                        </a:rPr>
                        <a:t>%</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49530" marR="0">
                        <a:lnSpc>
                          <a:spcPct val="107000"/>
                        </a:lnSpc>
                        <a:spcBef>
                          <a:spcPts val="0"/>
                        </a:spcBef>
                        <a:spcAft>
                          <a:spcPts val="10"/>
                        </a:spcAft>
                      </a:pPr>
                      <a:r>
                        <a:rPr lang="en-US" sz="800">
                          <a:solidFill>
                            <a:schemeClr val="tx1"/>
                          </a:solidFill>
                          <a:effectLst/>
                        </a:rPr>
                        <a:t>Hispanic </a:t>
                      </a:r>
                    </a:p>
                    <a:p>
                      <a:pPr marL="92075" marR="0">
                        <a:lnSpc>
                          <a:spcPct val="107000"/>
                        </a:lnSpc>
                        <a:spcBef>
                          <a:spcPts val="0"/>
                        </a:spcBef>
                        <a:spcAft>
                          <a:spcPts val="0"/>
                        </a:spcAft>
                      </a:pPr>
                      <a:r>
                        <a:rPr lang="en-US" sz="800">
                          <a:solidFill>
                            <a:schemeClr val="tx1"/>
                          </a:solidFill>
                          <a:effectLst/>
                        </a:rPr>
                        <a:t>VAP%</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0"/>
                        </a:spcAft>
                      </a:pPr>
                      <a:r>
                        <a:rPr lang="en-US" sz="800" dirty="0">
                          <a:solidFill>
                            <a:schemeClr val="tx1"/>
                          </a:solidFill>
                          <a:effectLst/>
                        </a:rPr>
                        <a:t>Asian</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0"/>
                        </a:spcAft>
                      </a:pPr>
                      <a:r>
                        <a:rPr lang="en-US" sz="800">
                          <a:solidFill>
                            <a:schemeClr val="tx1"/>
                          </a:solidFill>
                          <a:effectLst/>
                        </a:rPr>
                        <a:t>Other</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0"/>
                        </a:spcAft>
                      </a:pPr>
                      <a:r>
                        <a:rPr lang="en-US" sz="800" dirty="0">
                          <a:solidFill>
                            <a:schemeClr val="tx1"/>
                          </a:solidFill>
                          <a:effectLst/>
                        </a:rPr>
                        <a:t>Minority Opportunity?</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19050" marR="0" algn="just">
                        <a:lnSpc>
                          <a:spcPct val="107000"/>
                        </a:lnSpc>
                        <a:spcBef>
                          <a:spcPts val="0"/>
                        </a:spcBef>
                        <a:spcAft>
                          <a:spcPts val="10"/>
                        </a:spcAft>
                      </a:pPr>
                      <a:r>
                        <a:rPr lang="en-US" sz="800" dirty="0">
                          <a:solidFill>
                            <a:schemeClr val="tx1"/>
                          </a:solidFill>
                          <a:effectLst/>
                        </a:rPr>
                        <a:t>MMA (&gt;50% </a:t>
                      </a:r>
                    </a:p>
                    <a:p>
                      <a:pPr marL="41910" marR="0">
                        <a:lnSpc>
                          <a:spcPct val="107000"/>
                        </a:lnSpc>
                        <a:spcBef>
                          <a:spcPts val="0"/>
                        </a:spcBef>
                        <a:spcAft>
                          <a:spcPts val="2110"/>
                        </a:spcAft>
                      </a:pPr>
                      <a:r>
                        <a:rPr lang="en-US" sz="800" dirty="0">
                          <a:solidFill>
                            <a:schemeClr val="tx1"/>
                          </a:solidFill>
                          <a:effectLst/>
                        </a:rPr>
                        <a:t>Combined)</a:t>
                      </a:r>
                    </a:p>
                    <a:p>
                      <a:pPr marL="0" marR="635" algn="ctr">
                        <a:lnSpc>
                          <a:spcPct val="107000"/>
                        </a:lnSpc>
                        <a:spcBef>
                          <a:spcPts val="0"/>
                        </a:spcBef>
                        <a:spcAft>
                          <a:spcPts val="10"/>
                        </a:spcAft>
                      </a:pPr>
                      <a:r>
                        <a:rPr lang="en-US" sz="800" dirty="0">
                          <a:solidFill>
                            <a:schemeClr val="tx1"/>
                          </a:solidFill>
                          <a:effectLst/>
                        </a:rPr>
                        <a:t>SMMA </a:t>
                      </a:r>
                    </a:p>
                    <a:p>
                      <a:pPr marL="1905" marR="0" algn="ctr">
                        <a:lnSpc>
                          <a:spcPct val="107000"/>
                        </a:lnSpc>
                        <a:spcBef>
                          <a:spcPts val="0"/>
                        </a:spcBef>
                        <a:spcAft>
                          <a:spcPts val="10"/>
                        </a:spcAft>
                      </a:pPr>
                      <a:r>
                        <a:rPr lang="en-US" sz="800" dirty="0">
                          <a:solidFill>
                            <a:schemeClr val="tx1"/>
                          </a:solidFill>
                          <a:effectLst/>
                        </a:rPr>
                        <a:t>(&gt;75% </a:t>
                      </a:r>
                    </a:p>
                    <a:p>
                      <a:pPr marL="52705" marR="0">
                        <a:lnSpc>
                          <a:spcPct val="107000"/>
                        </a:lnSpc>
                        <a:spcBef>
                          <a:spcPts val="0"/>
                        </a:spcBef>
                        <a:spcAft>
                          <a:spcPts val="10"/>
                        </a:spcAft>
                      </a:pPr>
                      <a:r>
                        <a:rPr lang="en-US" sz="800" dirty="0">
                          <a:solidFill>
                            <a:schemeClr val="tx1"/>
                          </a:solidFill>
                          <a:effectLst/>
                        </a:rPr>
                        <a:t>Combined </a:t>
                      </a:r>
                    </a:p>
                    <a:p>
                      <a:pPr marL="635" marR="0" algn="ctr">
                        <a:lnSpc>
                          <a:spcPct val="107000"/>
                        </a:lnSpc>
                        <a:spcBef>
                          <a:spcPts val="0"/>
                        </a:spcBef>
                        <a:spcAft>
                          <a:spcPts val="0"/>
                        </a:spcAft>
                      </a:pPr>
                      <a:r>
                        <a:rPr lang="en-US" sz="800" dirty="0">
                          <a:solidFill>
                            <a:schemeClr val="tx1"/>
                          </a:solidFill>
                          <a:effectLst/>
                        </a:rPr>
                        <a:t>Minority)</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40640" marR="0" algn="just">
                        <a:lnSpc>
                          <a:spcPct val="107000"/>
                        </a:lnSpc>
                        <a:spcBef>
                          <a:spcPts val="0"/>
                        </a:spcBef>
                        <a:spcAft>
                          <a:spcPts val="10"/>
                        </a:spcAft>
                      </a:pPr>
                      <a:r>
                        <a:rPr lang="en-US" sz="800" dirty="0">
                          <a:solidFill>
                            <a:schemeClr val="tx1"/>
                          </a:solidFill>
                          <a:effectLst/>
                        </a:rPr>
                        <a:t>VAP MMA </a:t>
                      </a:r>
                    </a:p>
                    <a:p>
                      <a:pPr marL="635" marR="0" algn="ctr">
                        <a:lnSpc>
                          <a:spcPct val="107000"/>
                        </a:lnSpc>
                        <a:spcBef>
                          <a:spcPts val="0"/>
                        </a:spcBef>
                        <a:spcAft>
                          <a:spcPts val="10"/>
                        </a:spcAft>
                      </a:pPr>
                      <a:r>
                        <a:rPr lang="en-US" sz="800" dirty="0">
                          <a:solidFill>
                            <a:schemeClr val="tx1"/>
                          </a:solidFill>
                          <a:effectLst/>
                        </a:rPr>
                        <a:t>(&gt;50% </a:t>
                      </a:r>
                    </a:p>
                    <a:p>
                      <a:pPr marL="29845" marR="0" algn="just">
                        <a:lnSpc>
                          <a:spcPct val="107000"/>
                        </a:lnSpc>
                        <a:spcBef>
                          <a:spcPts val="0"/>
                        </a:spcBef>
                        <a:spcAft>
                          <a:spcPts val="1700"/>
                        </a:spcAft>
                      </a:pPr>
                      <a:r>
                        <a:rPr lang="en-US" sz="800" dirty="0">
                          <a:solidFill>
                            <a:schemeClr val="tx1"/>
                          </a:solidFill>
                          <a:effectLst/>
                        </a:rPr>
                        <a:t>Combined)</a:t>
                      </a:r>
                    </a:p>
                    <a:p>
                      <a:pPr marL="22225" marR="0" algn="just">
                        <a:lnSpc>
                          <a:spcPct val="107000"/>
                        </a:lnSpc>
                        <a:spcBef>
                          <a:spcPts val="0"/>
                        </a:spcBef>
                        <a:spcAft>
                          <a:spcPts val="10"/>
                        </a:spcAft>
                      </a:pPr>
                      <a:r>
                        <a:rPr lang="en-US" sz="800" dirty="0">
                          <a:solidFill>
                            <a:schemeClr val="tx1"/>
                          </a:solidFill>
                          <a:effectLst/>
                        </a:rPr>
                        <a:t>VAP SMMA </a:t>
                      </a:r>
                    </a:p>
                    <a:p>
                      <a:pPr marL="635" marR="0" algn="ctr">
                        <a:lnSpc>
                          <a:spcPct val="107000"/>
                        </a:lnSpc>
                        <a:spcBef>
                          <a:spcPts val="0"/>
                        </a:spcBef>
                        <a:spcAft>
                          <a:spcPts val="10"/>
                        </a:spcAft>
                      </a:pPr>
                      <a:r>
                        <a:rPr lang="en-US" sz="800" dirty="0">
                          <a:solidFill>
                            <a:schemeClr val="tx1"/>
                          </a:solidFill>
                          <a:effectLst/>
                        </a:rPr>
                        <a:t>(&gt;75% </a:t>
                      </a:r>
                    </a:p>
                    <a:p>
                      <a:pPr marL="41910" marR="0">
                        <a:lnSpc>
                          <a:spcPct val="107000"/>
                        </a:lnSpc>
                        <a:spcBef>
                          <a:spcPts val="0"/>
                        </a:spcBef>
                        <a:spcAft>
                          <a:spcPts val="10"/>
                        </a:spcAft>
                      </a:pPr>
                      <a:r>
                        <a:rPr lang="en-US" sz="800" dirty="0">
                          <a:solidFill>
                            <a:schemeClr val="tx1"/>
                          </a:solidFill>
                          <a:effectLst/>
                        </a:rPr>
                        <a:t>Combined </a:t>
                      </a:r>
                    </a:p>
                    <a:p>
                      <a:pPr marL="55245" marR="0">
                        <a:lnSpc>
                          <a:spcPct val="107000"/>
                        </a:lnSpc>
                        <a:spcBef>
                          <a:spcPts val="0"/>
                        </a:spcBef>
                        <a:spcAft>
                          <a:spcPts val="0"/>
                        </a:spcAft>
                      </a:pPr>
                      <a:r>
                        <a:rPr lang="en-US" sz="800" dirty="0">
                          <a:solidFill>
                            <a:schemeClr val="tx1"/>
                          </a:solidFill>
                          <a:effectLst/>
                        </a:rPr>
                        <a:t>Minority)</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5">
                  <a:txBody>
                    <a:bodyPr/>
                    <a:lstStyle/>
                    <a:p>
                      <a:pPr marL="0" marR="0" algn="ctr">
                        <a:lnSpc>
                          <a:spcPct val="107000"/>
                        </a:lnSpc>
                        <a:spcBef>
                          <a:spcPts val="0"/>
                        </a:spcBef>
                        <a:spcAft>
                          <a:spcPts val="0"/>
                        </a:spcAft>
                      </a:pPr>
                      <a:r>
                        <a:rPr lang="en-US" sz="800" b="1" dirty="0">
                          <a:solidFill>
                            <a:schemeClr val="tx1"/>
                          </a:solidFill>
                          <a:effectLst/>
                        </a:rPr>
                        <a:t> </a:t>
                      </a:r>
                    </a:p>
                    <a:p>
                      <a:pPr marL="0" marR="8255" algn="ctr">
                        <a:lnSpc>
                          <a:spcPct val="107000"/>
                        </a:lnSpc>
                        <a:spcBef>
                          <a:spcPts val="0"/>
                        </a:spcBef>
                        <a:spcAft>
                          <a:spcPts val="0"/>
                        </a:spcAft>
                      </a:pPr>
                      <a:r>
                        <a:rPr lang="en-US" sz="800" b="1" dirty="0">
                          <a:solidFill>
                            <a:schemeClr val="tx1"/>
                          </a:solidFill>
                          <a:effectLst/>
                        </a:rPr>
                        <a:t>Number of Split Geographic Units</a:t>
                      </a:r>
                    </a:p>
                    <a:p>
                      <a:pPr marL="0" marR="0" algn="ctr">
                        <a:lnSpc>
                          <a:spcPct val="107000"/>
                        </a:lnSpc>
                        <a:spcBef>
                          <a:spcPts val="0"/>
                        </a:spcBef>
                        <a:spcAft>
                          <a:spcPts val="0"/>
                        </a:spcAft>
                      </a:pPr>
                      <a:r>
                        <a:rPr lang="en-US" sz="800" b="1" dirty="0">
                          <a:solidFill>
                            <a:schemeClr val="tx1"/>
                          </a:solidFill>
                          <a:effectLst/>
                        </a:rPr>
                        <a:t> </a:t>
                      </a:r>
                      <a:endParaRPr lang="en-US" sz="800" b="1" dirty="0">
                        <a:solidFill>
                          <a:schemeClr val="tx1"/>
                        </a:solidFill>
                        <a:effectLst/>
                        <a:latin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8255" algn="r">
                        <a:lnSpc>
                          <a:spcPct val="107000"/>
                        </a:lnSpc>
                        <a:spcBef>
                          <a:spcPts val="0"/>
                        </a:spcBef>
                        <a:spcAft>
                          <a:spcPts val="0"/>
                        </a:spcAft>
                      </a:pPr>
                      <a:r>
                        <a:rPr lang="en-US" sz="600" dirty="0">
                          <a:solidFill>
                            <a:schemeClr val="tx1"/>
                          </a:solidFill>
                          <a:effectLst/>
                        </a:rPr>
                        <a:t>Number of Split Geographic Unit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pPr marL="0" marR="0">
                        <a:lnSpc>
                          <a:spcPct val="107000"/>
                        </a:lnSpc>
                        <a:spcBef>
                          <a:spcPts val="0"/>
                        </a:spcBef>
                        <a:spcAft>
                          <a:spcPts val="0"/>
                        </a:spcAft>
                      </a:pPr>
                      <a:r>
                        <a:rPr lang="en-US" sz="600" dirty="0">
                          <a:solidFill>
                            <a:schemeClr val="tx1"/>
                          </a:solidFill>
                          <a:effectLst/>
                        </a:rPr>
                        <a:t>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9000"/>
                        </a:lnSpc>
                        <a:spcBef>
                          <a:spcPts val="0"/>
                        </a:spcBef>
                        <a:spcAft>
                          <a:spcPts val="2915"/>
                        </a:spcAft>
                      </a:pPr>
                      <a:r>
                        <a:rPr lang="en-US" sz="800">
                          <a:solidFill>
                            <a:schemeClr val="tx1"/>
                          </a:solidFill>
                          <a:effectLst/>
                        </a:rPr>
                        <a:t>Compactness Score</a:t>
                      </a:r>
                    </a:p>
                    <a:p>
                      <a:pPr marL="0" marR="0" algn="ctr">
                        <a:lnSpc>
                          <a:spcPct val="107000"/>
                        </a:lnSpc>
                        <a:spcBef>
                          <a:spcPts val="0"/>
                        </a:spcBef>
                        <a:spcAft>
                          <a:spcPts val="0"/>
                        </a:spcAft>
                      </a:pPr>
                      <a:r>
                        <a:rPr lang="en-US" sz="800">
                          <a:solidFill>
                            <a:schemeClr val="tx1"/>
                          </a:solidFill>
                          <a:effectLst/>
                        </a:rPr>
                        <a:t>(Polsby-Popper Ratio)</a:t>
                      </a: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31663683"/>
                  </a:ext>
                </a:extLst>
              </a:tr>
              <a:tr h="21977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marL="0" marR="0" algn="ctr">
                        <a:lnSpc>
                          <a:spcPct val="107000"/>
                        </a:lnSpc>
                        <a:spcBef>
                          <a:spcPts val="0"/>
                        </a:spcBef>
                        <a:spcAft>
                          <a:spcPts val="0"/>
                        </a:spcAft>
                      </a:pPr>
                      <a:r>
                        <a:rPr lang="en-US" sz="800" b="1" dirty="0">
                          <a:solidFill>
                            <a:schemeClr val="tx1"/>
                          </a:solidFill>
                          <a:effectLst/>
                        </a:rPr>
                        <a:t> Communities of Interest</a:t>
                      </a:r>
                      <a:endParaRPr lang="en-US" sz="800" b="1" dirty="0">
                        <a:solidFill>
                          <a:schemeClr val="tx1"/>
                        </a:solidFill>
                        <a:effectLst/>
                        <a:latin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52705" marR="0">
                        <a:lnSpc>
                          <a:spcPct val="107000"/>
                        </a:lnSpc>
                        <a:spcBef>
                          <a:spcPts val="0"/>
                        </a:spcBef>
                        <a:spcAft>
                          <a:spcPts val="0"/>
                        </a:spcAft>
                      </a:pPr>
                      <a:r>
                        <a:rPr lang="en-US" sz="600" dirty="0">
                          <a:solidFill>
                            <a:schemeClr val="tx1"/>
                          </a:solidFill>
                          <a:effectLst/>
                        </a:rPr>
                        <a:t>Communities of Interest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rowSpan="2">
                  <a:txBody>
                    <a:bodyPr/>
                    <a:lstStyle/>
                    <a:p>
                      <a:pPr marL="0" marR="0" algn="ctr">
                        <a:lnSpc>
                          <a:spcPct val="107000"/>
                        </a:lnSpc>
                        <a:spcBef>
                          <a:spcPts val="0"/>
                        </a:spcBef>
                        <a:spcAft>
                          <a:spcPts val="0"/>
                        </a:spcAft>
                      </a:pPr>
                      <a:r>
                        <a:rPr lang="en-US" sz="800" b="1">
                          <a:solidFill>
                            <a:schemeClr val="tx1"/>
                          </a:solidFill>
                          <a:effectLst/>
                        </a:rPr>
                        <a:t>Voting Precincts</a:t>
                      </a:r>
                      <a:endParaRPr lang="en-US" sz="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55880" marR="0">
                        <a:lnSpc>
                          <a:spcPct val="107000"/>
                        </a:lnSpc>
                        <a:spcBef>
                          <a:spcPts val="0"/>
                        </a:spcBef>
                        <a:spcAft>
                          <a:spcPts val="10"/>
                        </a:spcAft>
                      </a:pPr>
                      <a:r>
                        <a:rPr lang="en-US" sz="800" b="1">
                          <a:solidFill>
                            <a:schemeClr val="tx1"/>
                          </a:solidFill>
                          <a:effectLst/>
                        </a:rPr>
                        <a:t>Census </a:t>
                      </a:r>
                    </a:p>
                    <a:p>
                      <a:pPr marL="1905" marR="0" algn="ctr">
                        <a:lnSpc>
                          <a:spcPct val="107000"/>
                        </a:lnSpc>
                        <a:spcBef>
                          <a:spcPts val="0"/>
                        </a:spcBef>
                        <a:spcAft>
                          <a:spcPts val="10"/>
                        </a:spcAft>
                      </a:pPr>
                      <a:r>
                        <a:rPr lang="en-US" sz="800" b="1">
                          <a:solidFill>
                            <a:schemeClr val="tx1"/>
                          </a:solidFill>
                          <a:effectLst/>
                        </a:rPr>
                        <a:t>Block </a:t>
                      </a:r>
                    </a:p>
                    <a:p>
                      <a:pPr marL="50800" marR="0">
                        <a:lnSpc>
                          <a:spcPct val="107000"/>
                        </a:lnSpc>
                        <a:spcBef>
                          <a:spcPts val="0"/>
                        </a:spcBef>
                        <a:spcAft>
                          <a:spcPts val="0"/>
                        </a:spcAft>
                      </a:pPr>
                      <a:r>
                        <a:rPr lang="en-US" sz="800" b="1">
                          <a:solidFill>
                            <a:schemeClr val="tx1"/>
                          </a:solidFill>
                          <a:effectLst/>
                        </a:rPr>
                        <a:t>Groups</a:t>
                      </a:r>
                      <a:endParaRPr lang="en-US" sz="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854914272"/>
                  </a:ext>
                </a:extLst>
              </a:tr>
              <a:tr h="4022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905" marR="0" algn="ctr">
                        <a:lnSpc>
                          <a:spcPct val="107000"/>
                        </a:lnSpc>
                        <a:spcBef>
                          <a:spcPts val="0"/>
                        </a:spcBef>
                        <a:spcAft>
                          <a:spcPts val="0"/>
                        </a:spcAft>
                      </a:pPr>
                      <a:r>
                        <a:rPr lang="en-US" sz="800" b="1" dirty="0">
                          <a:solidFill>
                            <a:schemeClr val="tx1"/>
                          </a:solidFill>
                          <a:effectLst/>
                        </a:rPr>
                        <a:t>Count</a:t>
                      </a:r>
                      <a:endPar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905" marR="0" algn="ctr">
                        <a:lnSpc>
                          <a:spcPct val="107000"/>
                        </a:lnSpc>
                        <a:spcBef>
                          <a:spcPts val="0"/>
                        </a:spcBef>
                        <a:spcAft>
                          <a:spcPts val="0"/>
                        </a:spcAft>
                      </a:pPr>
                      <a:r>
                        <a:rPr lang="en-US" sz="800" b="1" dirty="0">
                          <a:solidFill>
                            <a:schemeClr val="tx1"/>
                          </a:solidFill>
                          <a:effectLst/>
                        </a:rPr>
                        <a:t>Split</a:t>
                      </a:r>
                      <a:endPar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905" marR="0" algn="ctr">
                        <a:lnSpc>
                          <a:spcPct val="107000"/>
                        </a:lnSpc>
                        <a:spcBef>
                          <a:spcPts val="0"/>
                        </a:spcBef>
                        <a:spcAft>
                          <a:spcPts val="0"/>
                        </a:spcAft>
                      </a:pPr>
                      <a:r>
                        <a:rPr lang="en-US" sz="800" b="1" dirty="0">
                          <a:solidFill>
                            <a:schemeClr val="tx1"/>
                          </a:solidFill>
                          <a:effectLst/>
                        </a:rPr>
                        <a:t>Intact</a:t>
                      </a:r>
                      <a:endPar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55586244"/>
                  </a:ext>
                </a:extLst>
              </a:tr>
              <a:tr h="132506">
                <a:tc>
                  <a:txBody>
                    <a:bodyPr/>
                    <a:lstStyle/>
                    <a:p>
                      <a:pPr marL="635" marR="0" algn="ctr">
                        <a:lnSpc>
                          <a:spcPct val="107000"/>
                        </a:lnSpc>
                        <a:spcBef>
                          <a:spcPts val="0"/>
                        </a:spcBef>
                        <a:spcAft>
                          <a:spcPts val="0"/>
                        </a:spcAft>
                      </a:pPr>
                      <a:r>
                        <a:rPr lang="en-US" sz="600">
                          <a:solidFill>
                            <a:schemeClr val="tx1"/>
                          </a:solidFill>
                          <a:effectLst/>
                        </a:rPr>
                        <a:t>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89,524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17,535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19.6%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22.0%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8,062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9.0%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8.3%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57,352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64.1%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dirty="0">
                          <a:solidFill>
                            <a:schemeClr val="tx1"/>
                          </a:solidFill>
                          <a:effectLst/>
                        </a:rPr>
                        <a:t>62.4%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940" marR="0">
                        <a:lnSpc>
                          <a:spcPct val="107000"/>
                        </a:lnSpc>
                        <a:spcBef>
                          <a:spcPts val="0"/>
                        </a:spcBef>
                        <a:spcAft>
                          <a:spcPts val="0"/>
                        </a:spcAft>
                      </a:pPr>
                      <a:r>
                        <a:rPr lang="en-US" sz="600">
                          <a:solidFill>
                            <a:schemeClr val="tx1"/>
                          </a:solidFill>
                          <a:effectLst/>
                        </a:rPr>
                        <a:t>     4,886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1,689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a:solidFill>
                            <a:schemeClr val="tx1"/>
                          </a:solidFill>
                          <a:effectLst/>
                        </a:rPr>
                        <a:t>TBD</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4140" marR="0">
                        <a:lnSpc>
                          <a:spcPct val="107000"/>
                        </a:lnSpc>
                        <a:spcBef>
                          <a:spcPts val="0"/>
                        </a:spcBef>
                        <a:spcAft>
                          <a:spcPts val="0"/>
                        </a:spcAft>
                      </a:pPr>
                      <a:r>
                        <a:rPr lang="en-US" sz="600">
                          <a:solidFill>
                            <a:schemeClr val="tx1"/>
                          </a:solidFill>
                          <a:effectLst/>
                        </a:rPr>
                        <a:t>SMMA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3980" marR="0">
                        <a:lnSpc>
                          <a:spcPct val="107000"/>
                        </a:lnSpc>
                        <a:spcBef>
                          <a:spcPts val="0"/>
                        </a:spcBef>
                        <a:spcAft>
                          <a:spcPts val="0"/>
                        </a:spcAft>
                      </a:pPr>
                      <a:r>
                        <a:rPr lang="en-US" sz="600">
                          <a:solidFill>
                            <a:schemeClr val="tx1"/>
                          </a:solidFill>
                          <a:effectLst/>
                        </a:rPr>
                        <a:t>SMMA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29, 40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17, 18, 42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a:solidFill>
                            <a:schemeClr val="tx1"/>
                          </a:solidFill>
                          <a:effectLst/>
                        </a:rPr>
                        <a:t>NA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19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0.19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849688"/>
                  </a:ext>
                </a:extLst>
              </a:tr>
              <a:tr h="242109">
                <a:tc>
                  <a:txBody>
                    <a:bodyPr/>
                    <a:lstStyle/>
                    <a:p>
                      <a:pPr marL="635" marR="0" algn="ctr">
                        <a:lnSpc>
                          <a:spcPct val="107000"/>
                        </a:lnSpc>
                        <a:spcBef>
                          <a:spcPts val="0"/>
                        </a:spcBef>
                        <a:spcAft>
                          <a:spcPts val="0"/>
                        </a:spcAft>
                      </a:pPr>
                      <a:r>
                        <a:rPr lang="en-US" sz="600">
                          <a:solidFill>
                            <a:schemeClr val="tx1"/>
                          </a:solidFill>
                          <a:effectLst/>
                        </a:rPr>
                        <a:t>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88,186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48,689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55.2%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a:solidFill>
                            <a:schemeClr val="tx1"/>
                          </a:solidFill>
                          <a:effectLst/>
                        </a:rPr>
                        <a:t>59.1%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845" marR="0">
                        <a:lnSpc>
                          <a:spcPct val="107000"/>
                        </a:lnSpc>
                        <a:spcBef>
                          <a:spcPts val="0"/>
                        </a:spcBef>
                        <a:spcAft>
                          <a:spcPts val="0"/>
                        </a:spcAft>
                      </a:pPr>
                      <a:r>
                        <a:rPr lang="en-US" sz="600">
                          <a:solidFill>
                            <a:schemeClr val="tx1"/>
                          </a:solidFill>
                          <a:effectLst/>
                        </a:rPr>
                        <a:t>     13,597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a:solidFill>
                            <a:schemeClr val="tx1"/>
                          </a:solidFill>
                          <a:effectLst/>
                        </a:rPr>
                        <a:t>15.4%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14.1%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dirty="0">
                          <a:solidFill>
                            <a:schemeClr val="tx1"/>
                          </a:solidFill>
                          <a:effectLst/>
                        </a:rPr>
                        <a:t>    19,301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dirty="0">
                          <a:solidFill>
                            <a:schemeClr val="tx1"/>
                          </a:solidFill>
                          <a:effectLst/>
                        </a:rPr>
                        <a:t>21.9%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19.3%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940" marR="0">
                        <a:lnSpc>
                          <a:spcPct val="107000"/>
                        </a:lnSpc>
                        <a:spcBef>
                          <a:spcPts val="0"/>
                        </a:spcBef>
                        <a:spcAft>
                          <a:spcPts val="0"/>
                        </a:spcAft>
                      </a:pPr>
                      <a:r>
                        <a:rPr lang="en-US" sz="600" dirty="0">
                          <a:solidFill>
                            <a:schemeClr val="tx1"/>
                          </a:solidFill>
                          <a:effectLst/>
                        </a:rPr>
                        <a:t>     4,057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dirty="0">
                          <a:solidFill>
                            <a:schemeClr val="tx1"/>
                          </a:solidFill>
                          <a:effectLst/>
                        </a:rPr>
                        <a:t>     2,542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a:solidFill>
                            <a:schemeClr val="tx1"/>
                          </a:solidFill>
                          <a:effectLst/>
                        </a:rPr>
                        <a:t>TBD</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a:solidFill>
                            <a:schemeClr val="tx1"/>
                          </a:solidFill>
                          <a:effectLst/>
                        </a:rPr>
                        <a:t>NO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NO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2, 7, 10, 67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3, 4, 5, 6, 13, 14, 15, 22, 23, 24, 51, 68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a:solidFill>
                            <a:schemeClr val="tx1"/>
                          </a:solidFill>
                          <a:effectLst/>
                        </a:rPr>
                        <a:t>NA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32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0.05</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9703241"/>
                  </a:ext>
                </a:extLst>
              </a:tr>
              <a:tr h="132506">
                <a:tc>
                  <a:txBody>
                    <a:bodyPr/>
                    <a:lstStyle/>
                    <a:p>
                      <a:pPr marL="635" marR="0" algn="ctr">
                        <a:lnSpc>
                          <a:spcPct val="107000"/>
                        </a:lnSpc>
                        <a:spcBef>
                          <a:spcPts val="0"/>
                        </a:spcBef>
                        <a:spcAft>
                          <a:spcPts val="0"/>
                        </a:spcAft>
                      </a:pPr>
                      <a:r>
                        <a:rPr lang="en-US" sz="600">
                          <a:solidFill>
                            <a:schemeClr val="tx1"/>
                          </a:solidFill>
                          <a:effectLst/>
                        </a:rPr>
                        <a:t>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87,781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48,165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54.9%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57.3%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9,952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11.3%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10.7%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16,909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19.3%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17.7%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940" marR="0">
                        <a:lnSpc>
                          <a:spcPct val="107000"/>
                        </a:lnSpc>
                        <a:spcBef>
                          <a:spcPts val="0"/>
                        </a:spcBef>
                        <a:spcAft>
                          <a:spcPts val="0"/>
                        </a:spcAft>
                      </a:pPr>
                      <a:r>
                        <a:rPr lang="en-US" sz="600">
                          <a:solidFill>
                            <a:schemeClr val="tx1"/>
                          </a:solidFill>
                          <a:effectLst/>
                        </a:rPr>
                        <a:t>     9,247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3,508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dirty="0">
                          <a:solidFill>
                            <a:schemeClr val="tx1"/>
                          </a:solidFill>
                          <a:effectLst/>
                        </a:rPr>
                        <a:t>TBD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NO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 marR="0" algn="ctr">
                        <a:lnSpc>
                          <a:spcPct val="107000"/>
                        </a:lnSpc>
                        <a:spcBef>
                          <a:spcPts val="0"/>
                        </a:spcBef>
                        <a:spcAft>
                          <a:spcPts val="0"/>
                        </a:spcAft>
                      </a:pPr>
                      <a:r>
                        <a:rPr lang="en-US" sz="600">
                          <a:solidFill>
                            <a:schemeClr val="tx1"/>
                          </a:solidFill>
                          <a:effectLst/>
                        </a:rPr>
                        <a:t>NO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20, 21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9530" marR="0">
                        <a:lnSpc>
                          <a:spcPct val="107000"/>
                        </a:lnSpc>
                        <a:spcBef>
                          <a:spcPts val="0"/>
                        </a:spcBef>
                        <a:spcAft>
                          <a:spcPts val="0"/>
                        </a:spcAft>
                      </a:pPr>
                      <a:r>
                        <a:rPr lang="en-US" sz="600">
                          <a:solidFill>
                            <a:schemeClr val="tx1"/>
                          </a:solidFill>
                          <a:effectLst/>
                        </a:rPr>
                        <a:t>8, 9, 33, 35, 36, 38, 39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a:solidFill>
                            <a:schemeClr val="tx1"/>
                          </a:solidFill>
                          <a:effectLst/>
                        </a:rPr>
                        <a:t>NA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0.22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417310"/>
                  </a:ext>
                </a:extLst>
              </a:tr>
              <a:tr h="132506">
                <a:tc>
                  <a:txBody>
                    <a:bodyPr/>
                    <a:lstStyle/>
                    <a:p>
                      <a:pPr marL="635" marR="0" algn="ctr">
                        <a:lnSpc>
                          <a:spcPct val="107000"/>
                        </a:lnSpc>
                        <a:spcBef>
                          <a:spcPts val="0"/>
                        </a:spcBef>
                        <a:spcAft>
                          <a:spcPts val="0"/>
                        </a:spcAft>
                      </a:pPr>
                      <a:r>
                        <a:rPr lang="en-US" sz="600">
                          <a:solidFill>
                            <a:schemeClr val="tx1"/>
                          </a:solidFill>
                          <a:effectLst/>
                        </a:rPr>
                        <a:t>5</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94,929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21,063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22.2%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25.1%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845" marR="0">
                        <a:lnSpc>
                          <a:spcPct val="107000"/>
                        </a:lnSpc>
                        <a:spcBef>
                          <a:spcPts val="0"/>
                        </a:spcBef>
                        <a:spcAft>
                          <a:spcPts val="0"/>
                        </a:spcAft>
                      </a:pPr>
                      <a:r>
                        <a:rPr lang="en-US" sz="600">
                          <a:solidFill>
                            <a:schemeClr val="tx1"/>
                          </a:solidFill>
                          <a:effectLst/>
                        </a:rPr>
                        <a:t>     38,790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40.9%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40.9%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25,750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27.1%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dirty="0">
                          <a:solidFill>
                            <a:schemeClr val="tx1"/>
                          </a:solidFill>
                          <a:effectLst/>
                        </a:rPr>
                        <a:t>23.9%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940" marR="0">
                        <a:lnSpc>
                          <a:spcPct val="107000"/>
                        </a:lnSpc>
                        <a:spcBef>
                          <a:spcPts val="0"/>
                        </a:spcBef>
                        <a:spcAft>
                          <a:spcPts val="0"/>
                        </a:spcAft>
                      </a:pPr>
                      <a:r>
                        <a:rPr lang="en-US" sz="600">
                          <a:solidFill>
                            <a:schemeClr val="tx1"/>
                          </a:solidFill>
                          <a:effectLst/>
                        </a:rPr>
                        <a:t>     6,696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2,630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dirty="0">
                          <a:solidFill>
                            <a:schemeClr val="tx1"/>
                          </a:solidFill>
                          <a:effectLst/>
                        </a:rPr>
                        <a:t>TBD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4140" marR="0">
                        <a:lnSpc>
                          <a:spcPct val="107000"/>
                        </a:lnSpc>
                        <a:spcBef>
                          <a:spcPts val="0"/>
                        </a:spcBef>
                        <a:spcAft>
                          <a:spcPts val="0"/>
                        </a:spcAft>
                      </a:pPr>
                      <a:r>
                        <a:rPr lang="en-US" sz="600">
                          <a:solidFill>
                            <a:schemeClr val="tx1"/>
                          </a:solidFill>
                          <a:effectLst/>
                        </a:rPr>
                        <a:t>SMMA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3980" marR="0">
                        <a:lnSpc>
                          <a:spcPct val="107000"/>
                        </a:lnSpc>
                        <a:spcBef>
                          <a:spcPts val="0"/>
                        </a:spcBef>
                        <a:spcAft>
                          <a:spcPts val="0"/>
                        </a:spcAft>
                      </a:pPr>
                      <a:r>
                        <a:rPr lang="en-US" sz="600">
                          <a:solidFill>
                            <a:schemeClr val="tx1"/>
                          </a:solidFill>
                          <a:effectLst/>
                        </a:rPr>
                        <a:t>SMMA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65, 57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53, 55, 56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a:solidFill>
                            <a:schemeClr val="tx1"/>
                          </a:solidFill>
                          <a:effectLst/>
                        </a:rPr>
                        <a:t>NA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0.12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856005"/>
                  </a:ext>
                </a:extLst>
              </a:tr>
              <a:tr h="237557">
                <a:tc>
                  <a:txBody>
                    <a:bodyPr/>
                    <a:lstStyle/>
                    <a:p>
                      <a:pPr marL="635" marR="0" algn="ctr">
                        <a:lnSpc>
                          <a:spcPct val="107000"/>
                        </a:lnSpc>
                        <a:spcBef>
                          <a:spcPts val="0"/>
                        </a:spcBef>
                        <a:spcAft>
                          <a:spcPts val="0"/>
                        </a:spcAft>
                      </a:pPr>
                      <a:r>
                        <a:rPr lang="en-US" sz="600">
                          <a:solidFill>
                            <a:schemeClr val="tx1"/>
                          </a:solidFill>
                          <a:effectLst/>
                        </a:rPr>
                        <a:t>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96,454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28,060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29.1%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a:solidFill>
                            <a:schemeClr val="tx1"/>
                          </a:solidFill>
                          <a:effectLst/>
                        </a:rPr>
                        <a:t>33.5%</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845" marR="0">
                        <a:lnSpc>
                          <a:spcPct val="107000"/>
                        </a:lnSpc>
                        <a:spcBef>
                          <a:spcPts val="0"/>
                        </a:spcBef>
                        <a:spcAft>
                          <a:spcPts val="0"/>
                        </a:spcAft>
                      </a:pPr>
                      <a:r>
                        <a:rPr lang="en-US" sz="600">
                          <a:solidFill>
                            <a:schemeClr val="tx1"/>
                          </a:solidFill>
                          <a:effectLst/>
                        </a:rPr>
                        <a:t>     33,407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a:solidFill>
                            <a:schemeClr val="tx1"/>
                          </a:solidFill>
                          <a:effectLst/>
                        </a:rPr>
                        <a:t>34.6%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33.0%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27,099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28.1%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25.2%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940" marR="0">
                        <a:lnSpc>
                          <a:spcPct val="107000"/>
                        </a:lnSpc>
                        <a:spcBef>
                          <a:spcPts val="0"/>
                        </a:spcBef>
                        <a:spcAft>
                          <a:spcPts val="0"/>
                        </a:spcAft>
                      </a:pPr>
                      <a:r>
                        <a:rPr lang="en-US" sz="600" dirty="0">
                          <a:solidFill>
                            <a:schemeClr val="tx1"/>
                          </a:solidFill>
                          <a:effectLst/>
                        </a:rPr>
                        <a:t>     5,340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2,548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a:solidFill>
                            <a:schemeClr val="tx1"/>
                          </a:solidFill>
                          <a:effectLst/>
                        </a:rPr>
                        <a:t>TBD</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dirty="0">
                          <a:solidFill>
                            <a:schemeClr val="tx1"/>
                          </a:solidFill>
                          <a:effectLst/>
                        </a:rPr>
                        <a:t>MMA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760" marR="0">
                        <a:lnSpc>
                          <a:spcPct val="107000"/>
                        </a:lnSpc>
                        <a:spcBef>
                          <a:spcPts val="0"/>
                        </a:spcBef>
                        <a:spcAft>
                          <a:spcPts val="0"/>
                        </a:spcAft>
                      </a:pPr>
                      <a:r>
                        <a:rPr lang="en-US" sz="600" dirty="0">
                          <a:solidFill>
                            <a:schemeClr val="tx1"/>
                          </a:solidFill>
                          <a:effectLst/>
                        </a:rPr>
                        <a:t>MMA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dirty="0">
                          <a:solidFill>
                            <a:schemeClr val="tx1"/>
                          </a:solidFill>
                          <a:effectLst/>
                        </a:rPr>
                        <a:t>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dirty="0">
                          <a:solidFill>
                            <a:schemeClr val="tx1"/>
                          </a:solidFill>
                          <a:effectLst/>
                        </a:rPr>
                        <a:t>2, 7, 10, 71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845" marR="0">
                        <a:lnSpc>
                          <a:spcPct val="107000"/>
                        </a:lnSpc>
                        <a:spcBef>
                          <a:spcPts val="0"/>
                        </a:spcBef>
                        <a:spcAft>
                          <a:spcPts val="0"/>
                        </a:spcAft>
                      </a:pPr>
                      <a:r>
                        <a:rPr lang="en-US" sz="600">
                          <a:solidFill>
                            <a:schemeClr val="tx1"/>
                          </a:solidFill>
                          <a:effectLst/>
                        </a:rPr>
                        <a:t>1, 59, 60, 61, 72, 75, 76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a:solidFill>
                            <a:schemeClr val="tx1"/>
                          </a:solidFill>
                          <a:effectLst/>
                        </a:rPr>
                        <a:t>NA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19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0.09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217790"/>
                  </a:ext>
                </a:extLst>
              </a:tr>
              <a:tr h="242109">
                <a:tc>
                  <a:txBody>
                    <a:bodyPr/>
                    <a:lstStyle/>
                    <a:p>
                      <a:pPr marL="635" marR="0" algn="ctr">
                        <a:lnSpc>
                          <a:spcPct val="107000"/>
                        </a:lnSpc>
                        <a:spcBef>
                          <a:spcPts val="0"/>
                        </a:spcBef>
                        <a:spcAft>
                          <a:spcPts val="0"/>
                        </a:spcAft>
                      </a:pPr>
                      <a:r>
                        <a:rPr lang="en-US" sz="600">
                          <a:solidFill>
                            <a:schemeClr val="tx1"/>
                          </a:solidFill>
                          <a:effectLst/>
                        </a:rPr>
                        <a:t>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a:solidFill>
                            <a:schemeClr val="tx1"/>
                          </a:solidFill>
                          <a:effectLst/>
                        </a:rPr>
                        <a:t>88,356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52,009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58.9%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62.8%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8,757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9.9%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8.9%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20,781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23.5%</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20.7%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07000"/>
                        </a:lnSpc>
                        <a:spcBef>
                          <a:spcPts val="0"/>
                        </a:spcBef>
                        <a:spcAft>
                          <a:spcPts val="0"/>
                        </a:spcAft>
                      </a:pPr>
                      <a:r>
                        <a:rPr lang="en-US" sz="600">
                          <a:solidFill>
                            <a:schemeClr val="tx1"/>
                          </a:solidFill>
                          <a:effectLst/>
                        </a:rPr>
                        <a:t>     3,714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3,095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TBD</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NO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NO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dirty="0">
                          <a:solidFill>
                            <a:schemeClr val="tx1"/>
                          </a:solidFill>
                          <a:effectLst/>
                        </a:rPr>
                        <a:t>29, 67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10"/>
                        </a:spcAft>
                      </a:pPr>
                      <a:r>
                        <a:rPr lang="en-US" sz="600">
                          <a:solidFill>
                            <a:schemeClr val="tx1"/>
                          </a:solidFill>
                          <a:effectLst/>
                        </a:rPr>
                        <a:t>16, 27, 28, 30, 52, 62, </a:t>
                      </a:r>
                      <a:endParaRPr lang="en-US" sz="1100">
                        <a:solidFill>
                          <a:schemeClr val="tx1"/>
                        </a:solidFill>
                        <a:effectLst/>
                      </a:endParaRPr>
                    </a:p>
                    <a:p>
                      <a:pPr marL="1270" marR="0" algn="ctr">
                        <a:lnSpc>
                          <a:spcPct val="107000"/>
                        </a:lnSpc>
                        <a:spcBef>
                          <a:spcPts val="0"/>
                        </a:spcBef>
                        <a:spcAft>
                          <a:spcPts val="0"/>
                        </a:spcAft>
                      </a:pPr>
                      <a:r>
                        <a:rPr lang="en-US" sz="600">
                          <a:solidFill>
                            <a:schemeClr val="tx1"/>
                          </a:solidFill>
                          <a:effectLst/>
                        </a:rPr>
                        <a:t>77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a:solidFill>
                            <a:schemeClr val="tx1"/>
                          </a:solidFill>
                          <a:effectLst/>
                        </a:rPr>
                        <a:t>NA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13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0.05</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6663494"/>
                  </a:ext>
                </a:extLst>
              </a:tr>
              <a:tr h="242109">
                <a:tc>
                  <a:txBody>
                    <a:bodyPr/>
                    <a:lstStyle/>
                    <a:p>
                      <a:pPr marL="635" marR="0" algn="ctr">
                        <a:lnSpc>
                          <a:spcPct val="107000"/>
                        </a:lnSpc>
                        <a:spcBef>
                          <a:spcPts val="0"/>
                        </a:spcBef>
                        <a:spcAft>
                          <a:spcPts val="0"/>
                        </a:spcAft>
                      </a:pPr>
                      <a:r>
                        <a:rPr lang="en-US" sz="600">
                          <a:solidFill>
                            <a:schemeClr val="tx1"/>
                          </a:solidFill>
                          <a:effectLst/>
                        </a:rPr>
                        <a:t>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96,293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13,600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14.1%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16.9%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845" marR="0">
                        <a:lnSpc>
                          <a:spcPct val="107000"/>
                        </a:lnSpc>
                        <a:spcBef>
                          <a:spcPts val="0"/>
                        </a:spcBef>
                        <a:spcAft>
                          <a:spcPts val="0"/>
                        </a:spcAft>
                      </a:pPr>
                      <a:r>
                        <a:rPr lang="en-US" sz="600">
                          <a:solidFill>
                            <a:schemeClr val="tx1"/>
                          </a:solidFill>
                          <a:effectLst/>
                        </a:rPr>
                        <a:t>     31,723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32.9%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34.0%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45,827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47.6%</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43.9%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07000"/>
                        </a:lnSpc>
                        <a:spcBef>
                          <a:spcPts val="0"/>
                        </a:spcBef>
                        <a:spcAft>
                          <a:spcPts val="0"/>
                        </a:spcAft>
                      </a:pPr>
                      <a:r>
                        <a:rPr lang="en-US" sz="600">
                          <a:solidFill>
                            <a:schemeClr val="tx1"/>
                          </a:solidFill>
                          <a:effectLst/>
                        </a:rPr>
                        <a:t>     3,275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dirty="0">
                          <a:solidFill>
                            <a:schemeClr val="tx1"/>
                          </a:solidFill>
                          <a:effectLst/>
                        </a:rPr>
                        <a:t>     1,868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TBD</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4775" marR="0">
                        <a:lnSpc>
                          <a:spcPct val="107000"/>
                        </a:lnSpc>
                        <a:spcBef>
                          <a:spcPts val="0"/>
                        </a:spcBef>
                        <a:spcAft>
                          <a:spcPts val="0"/>
                        </a:spcAft>
                      </a:pPr>
                      <a:r>
                        <a:rPr lang="en-US" sz="600">
                          <a:solidFill>
                            <a:schemeClr val="tx1"/>
                          </a:solidFill>
                          <a:effectLst/>
                        </a:rPr>
                        <a:t>SMMA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3980" marR="0">
                        <a:lnSpc>
                          <a:spcPct val="107000"/>
                        </a:lnSpc>
                        <a:spcBef>
                          <a:spcPts val="0"/>
                        </a:spcBef>
                        <a:spcAft>
                          <a:spcPts val="0"/>
                        </a:spcAft>
                      </a:pPr>
                      <a:r>
                        <a:rPr lang="en-US" sz="600">
                          <a:solidFill>
                            <a:schemeClr val="tx1"/>
                          </a:solidFill>
                          <a:effectLst/>
                        </a:rPr>
                        <a:t>SMMA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25, 65, 70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 marR="0" algn="ctr">
                        <a:lnSpc>
                          <a:spcPct val="107000"/>
                        </a:lnSpc>
                        <a:spcBef>
                          <a:spcPts val="0"/>
                        </a:spcBef>
                        <a:spcAft>
                          <a:spcPts val="0"/>
                        </a:spcAft>
                      </a:pPr>
                      <a:r>
                        <a:rPr lang="en-US" sz="600" dirty="0">
                          <a:solidFill>
                            <a:schemeClr val="tx1"/>
                          </a:solidFill>
                          <a:effectLst/>
                        </a:rPr>
                        <a:t>43, 44, 45, 58, 63, 64, 66, 69, 73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a:solidFill>
                            <a:schemeClr val="tx1"/>
                          </a:solidFill>
                          <a:effectLst/>
                        </a:rPr>
                        <a:t>NA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25</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0.08</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9549492"/>
                  </a:ext>
                </a:extLst>
              </a:tr>
              <a:tr h="237557">
                <a:tc>
                  <a:txBody>
                    <a:bodyPr/>
                    <a:lstStyle/>
                    <a:p>
                      <a:pPr marL="635" marR="0" algn="ctr">
                        <a:lnSpc>
                          <a:spcPct val="107000"/>
                        </a:lnSpc>
                        <a:spcBef>
                          <a:spcPts val="0"/>
                        </a:spcBef>
                        <a:spcAft>
                          <a:spcPts val="0"/>
                        </a:spcAft>
                      </a:pPr>
                      <a:r>
                        <a:rPr lang="en-US" sz="600">
                          <a:solidFill>
                            <a:schemeClr val="tx1"/>
                          </a:solidFill>
                          <a:effectLst/>
                        </a:rPr>
                        <a:t>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95,367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28,678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30.1%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34.9%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845" marR="0">
                        <a:lnSpc>
                          <a:spcPct val="107000"/>
                        </a:lnSpc>
                        <a:spcBef>
                          <a:spcPts val="0"/>
                        </a:spcBef>
                        <a:spcAft>
                          <a:spcPts val="0"/>
                        </a:spcAft>
                      </a:pPr>
                      <a:r>
                        <a:rPr lang="en-US" sz="600">
                          <a:solidFill>
                            <a:schemeClr val="tx1"/>
                          </a:solidFill>
                          <a:effectLst/>
                        </a:rPr>
                        <a:t>     11,719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12.3%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12.4%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50,558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53.0%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48.1%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 marR="0">
                        <a:lnSpc>
                          <a:spcPct val="107000"/>
                        </a:lnSpc>
                        <a:spcBef>
                          <a:spcPts val="0"/>
                        </a:spcBef>
                        <a:spcAft>
                          <a:spcPts val="0"/>
                        </a:spcAft>
                      </a:pPr>
                      <a:r>
                        <a:rPr lang="en-US" sz="600">
                          <a:solidFill>
                            <a:schemeClr val="tx1"/>
                          </a:solidFill>
                          <a:effectLst/>
                        </a:rPr>
                        <a:t>     2,746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1,666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dirty="0">
                          <a:solidFill>
                            <a:schemeClr val="tx1"/>
                          </a:solidFill>
                          <a:effectLst/>
                        </a:rPr>
                        <a:t>TBD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MMA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395" marR="0">
                        <a:lnSpc>
                          <a:spcPct val="107000"/>
                        </a:lnSpc>
                        <a:spcBef>
                          <a:spcPts val="0"/>
                        </a:spcBef>
                        <a:spcAft>
                          <a:spcPts val="0"/>
                        </a:spcAft>
                      </a:pPr>
                      <a:r>
                        <a:rPr lang="en-US" sz="600">
                          <a:solidFill>
                            <a:schemeClr val="tx1"/>
                          </a:solidFill>
                          <a:effectLst/>
                        </a:rPr>
                        <a:t>MMA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1435" marR="0">
                        <a:lnSpc>
                          <a:spcPct val="107000"/>
                        </a:lnSpc>
                        <a:spcBef>
                          <a:spcPts val="0"/>
                        </a:spcBef>
                        <a:spcAft>
                          <a:spcPts val="0"/>
                        </a:spcAft>
                      </a:pPr>
                      <a:r>
                        <a:rPr lang="en-US" sz="600">
                          <a:solidFill>
                            <a:schemeClr val="tx1"/>
                          </a:solidFill>
                          <a:effectLst/>
                        </a:rPr>
                        <a:t>25, 40, 70, 71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 marR="0" algn="ctr">
                        <a:lnSpc>
                          <a:spcPct val="107000"/>
                        </a:lnSpc>
                        <a:spcBef>
                          <a:spcPts val="0"/>
                        </a:spcBef>
                        <a:spcAft>
                          <a:spcPts val="0"/>
                        </a:spcAft>
                      </a:pPr>
                      <a:r>
                        <a:rPr lang="en-US" sz="600" dirty="0">
                          <a:solidFill>
                            <a:schemeClr val="tx1"/>
                          </a:solidFill>
                          <a:effectLst/>
                        </a:rPr>
                        <a:t>11, 26, 46, 47, 48, 49, 50, 74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dirty="0">
                          <a:solidFill>
                            <a:schemeClr val="tx1"/>
                          </a:solidFill>
                          <a:effectLst/>
                        </a:rPr>
                        <a:t>NA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22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0.32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518401"/>
                  </a:ext>
                </a:extLst>
              </a:tr>
              <a:tr h="132506">
                <a:tc>
                  <a:txBody>
                    <a:bodyPr/>
                    <a:lstStyle/>
                    <a:p>
                      <a:pPr marL="635" marR="0" algn="ctr">
                        <a:lnSpc>
                          <a:spcPct val="107000"/>
                        </a:lnSpc>
                        <a:spcBef>
                          <a:spcPts val="0"/>
                        </a:spcBef>
                        <a:spcAft>
                          <a:spcPts val="0"/>
                        </a:spcAft>
                      </a:pPr>
                      <a:r>
                        <a:rPr lang="en-US" sz="600">
                          <a:solidFill>
                            <a:schemeClr val="tx1"/>
                          </a:solidFill>
                          <a:effectLst/>
                        </a:rPr>
                        <a:t>10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94,261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31,921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33.9%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38.0%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845" marR="0">
                        <a:lnSpc>
                          <a:spcPct val="107000"/>
                        </a:lnSpc>
                        <a:spcBef>
                          <a:spcPts val="0"/>
                        </a:spcBef>
                        <a:spcAft>
                          <a:spcPts val="0"/>
                        </a:spcAft>
                      </a:pPr>
                      <a:r>
                        <a:rPr lang="en-US" sz="600">
                          <a:solidFill>
                            <a:schemeClr val="tx1"/>
                          </a:solidFill>
                          <a:effectLst/>
                        </a:rPr>
                        <a:t>     17,061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18.1%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17.4%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36,849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39.1%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35.3%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940" marR="0">
                        <a:lnSpc>
                          <a:spcPct val="107000"/>
                        </a:lnSpc>
                        <a:spcBef>
                          <a:spcPts val="0"/>
                        </a:spcBef>
                        <a:spcAft>
                          <a:spcPts val="0"/>
                        </a:spcAft>
                      </a:pPr>
                      <a:r>
                        <a:rPr lang="en-US" sz="600">
                          <a:solidFill>
                            <a:schemeClr val="tx1"/>
                          </a:solidFill>
                          <a:effectLst/>
                        </a:rPr>
                        <a:t>     5,772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2,658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a:solidFill>
                            <a:schemeClr val="tx1"/>
                          </a:solidFill>
                          <a:effectLst/>
                        </a:rPr>
                        <a:t>TBD</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dirty="0">
                          <a:solidFill>
                            <a:schemeClr val="tx1"/>
                          </a:solidFill>
                          <a:effectLst/>
                        </a:rPr>
                        <a:t>MMA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760" marR="0">
                        <a:lnSpc>
                          <a:spcPct val="107000"/>
                        </a:lnSpc>
                        <a:spcBef>
                          <a:spcPts val="0"/>
                        </a:spcBef>
                        <a:spcAft>
                          <a:spcPts val="0"/>
                        </a:spcAft>
                      </a:pPr>
                      <a:r>
                        <a:rPr lang="en-US" sz="600">
                          <a:solidFill>
                            <a:schemeClr val="tx1"/>
                          </a:solidFill>
                          <a:effectLst/>
                        </a:rPr>
                        <a:t>MMA</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20, 21, 57</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a:solidFill>
                            <a:schemeClr val="tx1"/>
                          </a:solidFill>
                          <a:effectLst/>
                        </a:rPr>
                        <a:t>41, 54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dirty="0">
                          <a:solidFill>
                            <a:schemeClr val="tx1"/>
                          </a:solidFill>
                          <a:effectLst/>
                        </a:rPr>
                        <a:t>NA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15</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0.19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1784553"/>
                  </a:ext>
                </a:extLst>
              </a:tr>
              <a:tr h="236116">
                <a:tc>
                  <a:txBody>
                    <a:bodyPr/>
                    <a:lstStyle/>
                    <a:p>
                      <a:pPr marL="635" marR="0" algn="ctr">
                        <a:lnSpc>
                          <a:spcPct val="107000"/>
                        </a:lnSpc>
                        <a:spcBef>
                          <a:spcPts val="0"/>
                        </a:spcBef>
                        <a:spcAft>
                          <a:spcPts val="0"/>
                        </a:spcAft>
                      </a:pPr>
                      <a:r>
                        <a:rPr lang="en-US" sz="600">
                          <a:solidFill>
                            <a:schemeClr val="tx1"/>
                          </a:solidFill>
                          <a:effectLst/>
                        </a:rPr>
                        <a:t>1/11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a:solidFill>
                            <a:schemeClr val="tx1"/>
                          </a:solidFill>
                          <a:effectLst/>
                        </a:rPr>
                        <a:t>87,764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a:solidFill>
                            <a:schemeClr val="tx1"/>
                          </a:solidFill>
                          <a:effectLst/>
                        </a:rPr>
                        <a:t>   46,903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53.4%</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56.2%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845" marR="0">
                        <a:lnSpc>
                          <a:spcPct val="107000"/>
                        </a:lnSpc>
                        <a:spcBef>
                          <a:spcPts val="0"/>
                        </a:spcBef>
                        <a:spcAft>
                          <a:spcPts val="0"/>
                        </a:spcAft>
                      </a:pPr>
                      <a:r>
                        <a:rPr lang="en-US" sz="600">
                          <a:solidFill>
                            <a:schemeClr val="tx1"/>
                          </a:solidFill>
                          <a:effectLst/>
                        </a:rPr>
                        <a:t>     11,301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12.9%</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12.0%</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3020" marR="0">
                        <a:lnSpc>
                          <a:spcPct val="107000"/>
                        </a:lnSpc>
                        <a:spcBef>
                          <a:spcPts val="0"/>
                        </a:spcBef>
                        <a:spcAft>
                          <a:spcPts val="0"/>
                        </a:spcAft>
                      </a:pPr>
                      <a:r>
                        <a:rPr lang="en-US" sz="600" dirty="0">
                          <a:solidFill>
                            <a:schemeClr val="tx1"/>
                          </a:solidFill>
                          <a:effectLst/>
                        </a:rPr>
                        <a:t>    19,410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22.1%</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40" marR="0" algn="ctr">
                        <a:lnSpc>
                          <a:spcPct val="107000"/>
                        </a:lnSpc>
                        <a:spcBef>
                          <a:spcPts val="0"/>
                        </a:spcBef>
                        <a:spcAft>
                          <a:spcPts val="0"/>
                        </a:spcAft>
                      </a:pPr>
                      <a:r>
                        <a:rPr lang="en-US" sz="600">
                          <a:solidFill>
                            <a:schemeClr val="tx1"/>
                          </a:solidFill>
                          <a:effectLst/>
                        </a:rPr>
                        <a:t>20.2%</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940" marR="0">
                        <a:lnSpc>
                          <a:spcPct val="107000"/>
                        </a:lnSpc>
                        <a:spcBef>
                          <a:spcPts val="0"/>
                        </a:spcBef>
                        <a:spcAft>
                          <a:spcPts val="0"/>
                        </a:spcAft>
                      </a:pPr>
                      <a:r>
                        <a:rPr lang="en-US" sz="600">
                          <a:solidFill>
                            <a:schemeClr val="tx1"/>
                          </a:solidFill>
                          <a:effectLst/>
                        </a:rPr>
                        <a:t>     6,841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marR="0">
                        <a:lnSpc>
                          <a:spcPct val="107000"/>
                        </a:lnSpc>
                        <a:spcBef>
                          <a:spcPts val="0"/>
                        </a:spcBef>
                        <a:spcAft>
                          <a:spcPts val="0"/>
                        </a:spcAft>
                      </a:pPr>
                      <a:r>
                        <a:rPr lang="en-US" sz="600">
                          <a:solidFill>
                            <a:schemeClr val="tx1"/>
                          </a:solidFill>
                          <a:effectLst/>
                        </a:rPr>
                        <a:t>     3,309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05" marR="0" algn="ctr">
                        <a:lnSpc>
                          <a:spcPct val="107000"/>
                        </a:lnSpc>
                        <a:spcBef>
                          <a:spcPts val="0"/>
                        </a:spcBef>
                        <a:spcAft>
                          <a:spcPts val="0"/>
                        </a:spcAft>
                      </a:pPr>
                      <a:r>
                        <a:rPr lang="en-US" sz="600">
                          <a:solidFill>
                            <a:schemeClr val="tx1"/>
                          </a:solidFill>
                          <a:effectLst/>
                        </a:rPr>
                        <a:t>TBD</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a:solidFill>
                            <a:schemeClr val="tx1"/>
                          </a:solidFill>
                          <a:effectLst/>
                        </a:rPr>
                        <a:t>NO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dirty="0">
                          <a:solidFill>
                            <a:schemeClr val="tx1"/>
                          </a:solidFill>
                          <a:effectLst/>
                        </a:rPr>
                        <a:t>NO</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dirty="0">
                          <a:solidFill>
                            <a:schemeClr val="tx1"/>
                          </a:solidFill>
                          <a:effectLst/>
                        </a:rPr>
                        <a:t>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dirty="0">
                          <a:solidFill>
                            <a:schemeClr val="tx1"/>
                          </a:solidFill>
                          <a:effectLst/>
                        </a:rPr>
                        <a:t>29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600" dirty="0">
                          <a:solidFill>
                            <a:schemeClr val="tx1"/>
                          </a:solidFill>
                          <a:effectLst/>
                        </a:rPr>
                        <a:t>12, 19, 31, 32, 34, 37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 algn="ctr">
                        <a:lnSpc>
                          <a:spcPct val="107000"/>
                        </a:lnSpc>
                        <a:spcBef>
                          <a:spcPts val="0"/>
                        </a:spcBef>
                        <a:spcAft>
                          <a:spcPts val="0"/>
                        </a:spcAft>
                      </a:pPr>
                      <a:r>
                        <a:rPr lang="en-US" sz="600" dirty="0">
                          <a:solidFill>
                            <a:schemeClr val="tx1"/>
                          </a:solidFill>
                          <a:effectLst/>
                        </a:rPr>
                        <a:t>NA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dirty="0">
                          <a:solidFill>
                            <a:schemeClr val="tx1"/>
                          </a:solidFill>
                          <a:effectLst/>
                        </a:rPr>
                        <a:t>12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70" marR="0" algn="ctr">
                        <a:lnSpc>
                          <a:spcPct val="107000"/>
                        </a:lnSpc>
                        <a:spcBef>
                          <a:spcPts val="0"/>
                        </a:spcBef>
                        <a:spcAft>
                          <a:spcPts val="0"/>
                        </a:spcAft>
                      </a:pPr>
                      <a:r>
                        <a:rPr lang="en-US" sz="600" dirty="0">
                          <a:solidFill>
                            <a:schemeClr val="tx1"/>
                          </a:solidFill>
                          <a:effectLst/>
                        </a:rPr>
                        <a:t>0.04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20320" marB="44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970225"/>
                  </a:ext>
                </a:extLst>
              </a:tr>
            </a:tbl>
          </a:graphicData>
        </a:graphic>
      </p:graphicFrame>
      <p:sp>
        <p:nvSpPr>
          <p:cNvPr id="5" name="TextBox 4">
            <a:extLst>
              <a:ext uri="{FF2B5EF4-FFF2-40B4-BE49-F238E27FC236}">
                <a16:creationId xmlns:a16="http://schemas.microsoft.com/office/drawing/2014/main" id="{F0613FC4-F69A-42CA-BBEA-C189A58DFD29}"/>
              </a:ext>
            </a:extLst>
          </p:cNvPr>
          <p:cNvSpPr txBox="1"/>
          <p:nvPr/>
        </p:nvSpPr>
        <p:spPr>
          <a:xfrm rot="20808201">
            <a:off x="176738" y="259519"/>
            <a:ext cx="2391039" cy="1015663"/>
          </a:xfrm>
          <a:prstGeom prst="rect">
            <a:avLst/>
          </a:prstGeom>
          <a:noFill/>
        </p:spPr>
        <p:txBody>
          <a:bodyPr wrap="none" rtlCol="0">
            <a:spAutoFit/>
          </a:bodyPr>
          <a:lstStyle/>
          <a:p>
            <a:r>
              <a:rPr lang="en-US" sz="6000" dirty="0">
                <a:solidFill>
                  <a:srgbClr val="FF0000"/>
                </a:solidFill>
              </a:rPr>
              <a:t>update</a:t>
            </a:r>
          </a:p>
        </p:txBody>
      </p:sp>
    </p:spTree>
    <p:extLst>
      <p:ext uri="{BB962C8B-B14F-4D97-AF65-F5344CB8AC3E}">
        <p14:creationId xmlns:p14="http://schemas.microsoft.com/office/powerpoint/2010/main" val="110843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61A6-B387-4775-9E39-55F7B6411E86}"/>
              </a:ext>
            </a:extLst>
          </p:cNvPr>
          <p:cNvSpPr>
            <a:spLocks noGrp="1"/>
          </p:cNvSpPr>
          <p:nvPr>
            <p:ph type="title"/>
          </p:nvPr>
        </p:nvSpPr>
        <p:spPr>
          <a:xfrm>
            <a:off x="369849" y="319296"/>
            <a:ext cx="11452302" cy="794372"/>
          </a:xfrm>
        </p:spPr>
        <p:txBody>
          <a:bodyPr>
            <a:normAutofit/>
          </a:bodyPr>
          <a:lstStyle/>
          <a:p>
            <a:pPr algn="ctr"/>
            <a:r>
              <a:rPr lang="en-US" sz="3200" b="1" dirty="0">
                <a:latin typeface="+mn-lt"/>
              </a:rPr>
              <a:t>Opinion of Outside Counsel for Map v2 as Amended </a:t>
            </a:r>
            <a:r>
              <a:rPr lang="en-US" sz="3200" b="1" dirty="0">
                <a:solidFill>
                  <a:schemeClr val="accent5">
                    <a:lumMod val="75000"/>
                  </a:schemeClr>
                </a:solidFill>
                <a:latin typeface="+mn-lt"/>
              </a:rPr>
              <a:t>2/15/22</a:t>
            </a:r>
          </a:p>
        </p:txBody>
      </p:sp>
      <p:sp>
        <p:nvSpPr>
          <p:cNvPr id="4" name="Slide Number Placeholder 3">
            <a:extLst>
              <a:ext uri="{FF2B5EF4-FFF2-40B4-BE49-F238E27FC236}">
                <a16:creationId xmlns:a16="http://schemas.microsoft.com/office/drawing/2014/main" id="{FE096968-3D31-465F-A2AD-673C9E4FA06D}"/>
              </a:ext>
            </a:extLst>
          </p:cNvPr>
          <p:cNvSpPr>
            <a:spLocks noGrp="1"/>
          </p:cNvSpPr>
          <p:nvPr>
            <p:ph type="sldNum" sz="quarter" idx="12"/>
          </p:nvPr>
        </p:nvSpPr>
        <p:spPr/>
        <p:txBody>
          <a:bodyPr/>
          <a:lstStyle/>
          <a:p>
            <a:fld id="{4172E247-7E38-45FF-8940-C6A307CE2A50}" type="slidenum">
              <a:rPr lang="en-US" smtClean="0"/>
              <a:t>5</a:t>
            </a:fld>
            <a:endParaRPr lang="en-US" dirty="0"/>
          </a:p>
        </p:txBody>
      </p:sp>
      <p:sp>
        <p:nvSpPr>
          <p:cNvPr id="5" name="TextBox 4">
            <a:extLst>
              <a:ext uri="{FF2B5EF4-FFF2-40B4-BE49-F238E27FC236}">
                <a16:creationId xmlns:a16="http://schemas.microsoft.com/office/drawing/2014/main" id="{574BC9A9-5A4F-4B06-9BB8-D40FBF429E91}"/>
              </a:ext>
            </a:extLst>
          </p:cNvPr>
          <p:cNvSpPr txBox="1"/>
          <p:nvPr/>
        </p:nvSpPr>
        <p:spPr>
          <a:xfrm>
            <a:off x="128833" y="1230815"/>
            <a:ext cx="11934334" cy="4910703"/>
          </a:xfrm>
          <a:prstGeom prst="rect">
            <a:avLst/>
          </a:prstGeom>
          <a:noFill/>
        </p:spPr>
        <p:txBody>
          <a:bodyPr wrap="square">
            <a:spAutoFit/>
          </a:bodyPr>
          <a:lstStyle/>
          <a:p>
            <a:pPr marL="171450" marR="0" lvl="0" indent="-171450" algn="just" fontAlgn="base">
              <a:lnSpc>
                <a:spcPct val="109000"/>
              </a:lnSpc>
              <a:spcBef>
                <a:spcPts val="0"/>
              </a:spcBef>
              <a:spcAft>
                <a:spcPts val="20"/>
              </a:spcAft>
              <a:buClr>
                <a:srgbClr val="000000"/>
              </a:buClr>
              <a:buSzPts val="1200"/>
              <a:buFont typeface="Arial" panose="020B0604020202020204" pitchFamily="34" charset="0"/>
              <a:buChar char="•"/>
            </a:pPr>
            <a:r>
              <a:rPr lang="en-US" sz="1600" b="1" u="none" strike="noStrike" dirty="0">
                <a:solidFill>
                  <a:srgbClr val="000000"/>
                </a:solidFill>
                <a:effectLst/>
                <a:highlight>
                  <a:srgbClr val="FFFF00"/>
                </a:highlight>
                <a:uFill>
                  <a:solidFill>
                    <a:srgbClr val="000000"/>
                  </a:solidFill>
                </a:uFill>
                <a:ea typeface="Arial" panose="020B0604020202020204" pitchFamily="34" charset="0"/>
                <a:cs typeface="Arial" panose="020B0604020202020204" pitchFamily="34" charset="0"/>
              </a:rPr>
              <a:t>One likely Hispanic district (District 2). </a:t>
            </a:r>
            <a:r>
              <a:rPr lang="en-US" sz="16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District 2 has a Hispanic voting age population (VAP) of 59.2 percent and a relatively low White and African American population (19.2 </a:t>
            </a:r>
            <a:r>
              <a:rPr lang="en-US" sz="1600" dirty="0">
                <a:solidFill>
                  <a:srgbClr val="000000"/>
                </a:solidFill>
                <a:effectLst/>
                <a:ea typeface="Times New Roman" panose="02020603050405020304" pitchFamily="18" charset="0"/>
              </a:rPr>
              <a:t>percent and 17.3 percent, respectively). This is likely enough population to elect and candidate of Hispanic choice.  </a:t>
            </a:r>
          </a:p>
          <a:p>
            <a:pPr marL="169863" marR="0" lvl="0" indent="-169863" algn="just" fontAlgn="base">
              <a:lnSpc>
                <a:spcPct val="109000"/>
              </a:lnSpc>
              <a:spcBef>
                <a:spcPts val="0"/>
              </a:spcBef>
              <a:spcAft>
                <a:spcPts val="20"/>
              </a:spcAft>
              <a:buClr>
                <a:srgbClr val="000000"/>
              </a:buClr>
              <a:buSzPts val="1200"/>
              <a:buFont typeface="Arial" panose="020B0604020202020204" pitchFamily="34" charset="0"/>
              <a:buChar char="•"/>
            </a:pPr>
            <a:r>
              <a:rPr lang="en-US" sz="1600" b="1" u="none" strike="noStrike" dirty="0">
                <a:solidFill>
                  <a:srgbClr val="000000"/>
                </a:solidFill>
                <a:effectLst/>
                <a:highlight>
                  <a:srgbClr val="FFFF00"/>
                </a:highlight>
                <a:uFill>
                  <a:solidFill>
                    <a:srgbClr val="000000"/>
                  </a:solidFill>
                </a:uFill>
                <a:ea typeface="Arial" panose="020B0604020202020204" pitchFamily="34" charset="0"/>
                <a:cs typeface="Arial" panose="020B0604020202020204" pitchFamily="34" charset="0"/>
              </a:rPr>
              <a:t>Two districts with Hispanic VAP (but not apparently citizen voting age population) pluralities (Districts 8 and 9)</a:t>
            </a:r>
            <a:r>
              <a:rPr lang="en-US" sz="1600" u="none" strike="noStrike" dirty="0">
                <a:solidFill>
                  <a:srgbClr val="000000"/>
                </a:solidFill>
                <a:effectLst/>
                <a:highlight>
                  <a:srgbClr val="FFFF00"/>
                </a:highlight>
                <a:uFill>
                  <a:solidFill>
                    <a:srgbClr val="000000"/>
                  </a:solidFill>
                </a:uFill>
                <a:ea typeface="Arial" panose="020B0604020202020204" pitchFamily="34" charset="0"/>
                <a:cs typeface="Arial" panose="020B0604020202020204" pitchFamily="34" charset="0"/>
              </a:rPr>
              <a:t>.  </a:t>
            </a:r>
          </a:p>
          <a:p>
            <a:pPr marL="461963" marR="0" lvl="2" indent="-234950" algn="just" fontAlgn="base">
              <a:lnSpc>
                <a:spcPct val="109000"/>
              </a:lnSpc>
              <a:spcBef>
                <a:spcPts val="0"/>
              </a:spcBef>
              <a:spcAft>
                <a:spcPts val="20"/>
              </a:spcAft>
              <a:buClr>
                <a:srgbClr val="000000"/>
              </a:buClr>
              <a:buSzPts val="1200"/>
              <a:buFont typeface="Courier New" panose="02070309020205020404" pitchFamily="49" charset="0"/>
              <a:buChar char="o"/>
            </a:pP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District 8 has a Hispanic VAP of 45.3 percent and an African American VAP of 33.5 percent. While the Hispanic voting age population outnumbers African Americans by almost 12 percent, District 8 may not necessarily elect a Hispanic candidate. This is due to the younger age of the Hispanic population, lower citizenship levels compared to African Americans, less voter cohesion, and typically less voter registration. While a Hispanic might be elected, </a:t>
            </a:r>
            <a:r>
              <a:rPr lang="en-US" sz="1600" b="1" u="none" strike="noStrike" dirty="0">
                <a:solidFill>
                  <a:srgbClr val="000000"/>
                </a:solidFill>
                <a:effectLst/>
                <a:highlight>
                  <a:srgbClr val="FFFF00"/>
                </a:highlight>
                <a:uFill>
                  <a:solidFill>
                    <a:srgbClr val="000000"/>
                  </a:solidFill>
                </a:uFill>
                <a:ea typeface="Courier New" panose="02070309020205020404" pitchFamily="49" charset="0"/>
                <a:cs typeface="Courier New" panose="02070309020205020404" pitchFamily="49" charset="0"/>
              </a:rPr>
              <a:t>it seems more likely that District 8 would elect an African-American</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 </a:t>
            </a:r>
          </a:p>
          <a:p>
            <a:pPr marL="461963" marR="0" lvl="2" indent="-234950" algn="just" fontAlgn="base">
              <a:lnSpc>
                <a:spcPct val="109000"/>
              </a:lnSpc>
              <a:spcBef>
                <a:spcPts val="0"/>
              </a:spcBef>
              <a:spcAft>
                <a:spcPts val="20"/>
              </a:spcAft>
              <a:buClr>
                <a:srgbClr val="000000"/>
              </a:buClr>
              <a:buSzPts val="1200"/>
              <a:buFont typeface="Courier New" panose="02070309020205020404" pitchFamily="49" charset="0"/>
              <a:buChar char="o"/>
            </a:pP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District 9 has a Hispanic VAP of 45.4 percent and a White VAP of 38.1 percent. For the same reasons as indicated for District 8, </a:t>
            </a:r>
            <a:r>
              <a:rPr lang="en-US" sz="1600" b="1" u="none" strike="noStrike" dirty="0">
                <a:solidFill>
                  <a:srgbClr val="000000"/>
                </a:solidFill>
                <a:effectLst/>
                <a:highlight>
                  <a:srgbClr val="FFFF00"/>
                </a:highlight>
                <a:uFill>
                  <a:solidFill>
                    <a:srgbClr val="000000"/>
                  </a:solidFill>
                </a:uFill>
                <a:ea typeface="Courier New" panose="02070309020205020404" pitchFamily="49" charset="0"/>
                <a:cs typeface="Courier New" panose="02070309020205020404" pitchFamily="49" charset="0"/>
              </a:rPr>
              <a:t>it seems more likely that District 9 will elect a White candidate.  </a:t>
            </a:r>
          </a:p>
          <a:p>
            <a:pPr marL="461963" marR="0" lvl="2" indent="-234950" algn="just" fontAlgn="base">
              <a:lnSpc>
                <a:spcPct val="109000"/>
              </a:lnSpc>
              <a:spcBef>
                <a:spcPts val="0"/>
              </a:spcBef>
              <a:spcAft>
                <a:spcPts val="20"/>
              </a:spcAft>
              <a:buClr>
                <a:srgbClr val="000000"/>
              </a:buClr>
              <a:buSzPts val="1200"/>
              <a:buFont typeface="Courier New" panose="02070309020205020404" pitchFamily="49" charset="0"/>
              <a:buChar char="o"/>
            </a:pPr>
            <a:endParaRPr lang="en-US" sz="1600" b="1" u="none" strike="noStrike" dirty="0">
              <a:solidFill>
                <a:srgbClr val="000000"/>
              </a:solidFill>
              <a:effectLst/>
              <a:highlight>
                <a:srgbClr val="FFFF00"/>
              </a:highlight>
              <a:uFill>
                <a:solidFill>
                  <a:srgbClr val="000000"/>
                </a:solidFill>
              </a:uFill>
              <a:ea typeface="Courier New" panose="02070309020205020404" pitchFamily="49" charset="0"/>
              <a:cs typeface="Courier New" panose="02070309020205020404" pitchFamily="49" charset="0"/>
            </a:endParaRPr>
          </a:p>
          <a:p>
            <a:pPr marL="169863" marR="0" lvl="0" indent="-169863" algn="just" fontAlgn="base">
              <a:lnSpc>
                <a:spcPct val="109000"/>
              </a:lnSpc>
              <a:spcBef>
                <a:spcPts val="0"/>
              </a:spcBef>
              <a:spcAft>
                <a:spcPts val="20"/>
              </a:spcAft>
              <a:buClr>
                <a:srgbClr val="000000"/>
              </a:buClr>
              <a:buSzPts val="1200"/>
              <a:buFont typeface="Arial" panose="020B0604020202020204" pitchFamily="34" charset="0"/>
              <a:buChar char="•"/>
            </a:pPr>
            <a:r>
              <a:rPr lang="en-US" sz="1600" b="1" u="none" strike="noStrike" dirty="0">
                <a:solidFill>
                  <a:srgbClr val="000000"/>
                </a:solidFill>
                <a:effectLst/>
                <a:highlight>
                  <a:srgbClr val="FFFF00"/>
                </a:highlight>
                <a:uFill>
                  <a:solidFill>
                    <a:srgbClr val="000000"/>
                  </a:solidFill>
                </a:uFill>
                <a:ea typeface="Arial" panose="020B0604020202020204" pitchFamily="34" charset="0"/>
                <a:cs typeface="Arial" panose="020B0604020202020204" pitchFamily="34" charset="0"/>
              </a:rPr>
              <a:t>One strong African-American district (District 5).</a:t>
            </a:r>
            <a:r>
              <a:rPr lang="en-US" sz="1600" b="1" u="none" strike="noStrike" dirty="0">
                <a:solidFill>
                  <a:srgbClr val="000000"/>
                </a:solidFill>
                <a:effectLst/>
                <a:uFill>
                  <a:solidFill>
                    <a:srgbClr val="000000"/>
                  </a:solidFill>
                </a:uFill>
                <a:ea typeface="Arial" panose="020B0604020202020204" pitchFamily="34" charset="0"/>
                <a:cs typeface="Arial" panose="020B0604020202020204" pitchFamily="34" charset="0"/>
              </a:rPr>
              <a:t> </a:t>
            </a:r>
            <a:r>
              <a:rPr lang="en-US" sz="16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District 5 has an African American VAP of 41.1 percent and comparatively low White and Hispanic populations (25.1 percent and 23.7 percent). Therefore, it seems likely that District 5 will elect a candidate of African American choice.  </a:t>
            </a:r>
          </a:p>
          <a:p>
            <a:pPr marL="169863" marR="0" lvl="0" indent="-169863" algn="just" fontAlgn="base">
              <a:lnSpc>
                <a:spcPct val="109000"/>
              </a:lnSpc>
              <a:spcBef>
                <a:spcPts val="0"/>
              </a:spcBef>
              <a:spcAft>
                <a:spcPts val="20"/>
              </a:spcAft>
              <a:buClr>
                <a:srgbClr val="000000"/>
              </a:buClr>
              <a:buSzPts val="1200"/>
              <a:buFont typeface="Arial" panose="020B0604020202020204" pitchFamily="34" charset="0"/>
              <a:buChar char="•"/>
            </a:pPr>
            <a:r>
              <a:rPr lang="en-US" sz="1600" b="1" u="none" strike="noStrike" dirty="0">
                <a:solidFill>
                  <a:srgbClr val="000000"/>
                </a:solidFill>
                <a:effectLst/>
                <a:highlight>
                  <a:srgbClr val="FFFF00"/>
                </a:highlight>
                <a:uFill>
                  <a:solidFill>
                    <a:srgbClr val="000000"/>
                  </a:solidFill>
                </a:uFill>
                <a:ea typeface="Arial" panose="020B0604020202020204" pitchFamily="34" charset="0"/>
                <a:cs typeface="Arial" panose="020B0604020202020204" pitchFamily="34" charset="0"/>
              </a:rPr>
              <a:t>One likely African American district (District 8).</a:t>
            </a:r>
            <a:r>
              <a:rPr lang="en-US" sz="1600" b="1" u="none" strike="noStrike" dirty="0">
                <a:solidFill>
                  <a:srgbClr val="000000"/>
                </a:solidFill>
                <a:effectLst/>
                <a:uFill>
                  <a:solidFill>
                    <a:srgbClr val="000000"/>
                  </a:solidFill>
                </a:uFill>
                <a:ea typeface="Arial" panose="020B0604020202020204" pitchFamily="34" charset="0"/>
                <a:cs typeface="Arial" panose="020B0604020202020204" pitchFamily="34" charset="0"/>
              </a:rPr>
              <a:t> </a:t>
            </a:r>
            <a:r>
              <a:rPr lang="en-US" sz="16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As noted above, District 8 has a higher Hispanic VAP than African American or White. However, the African American VAP of </a:t>
            </a:r>
            <a:r>
              <a:rPr lang="en-US" sz="1600" dirty="0">
                <a:solidFill>
                  <a:srgbClr val="000000"/>
                </a:solidFill>
                <a:effectLst/>
                <a:ea typeface="Times New Roman" panose="02020603050405020304" pitchFamily="18" charset="0"/>
              </a:rPr>
              <a:t>33.5 percent is likely enough to elect an African American candidate.  </a:t>
            </a:r>
          </a:p>
          <a:p>
            <a:pPr marL="169863" marR="0" lvl="0" indent="-169863" algn="just" fontAlgn="base">
              <a:lnSpc>
                <a:spcPct val="109000"/>
              </a:lnSpc>
              <a:spcBef>
                <a:spcPts val="0"/>
              </a:spcBef>
              <a:spcAft>
                <a:spcPts val="795"/>
              </a:spcAft>
              <a:buClr>
                <a:srgbClr val="000000"/>
              </a:buClr>
              <a:buSzPts val="1200"/>
              <a:buFont typeface="Arial" panose="020B0604020202020204" pitchFamily="34" charset="0"/>
              <a:buChar char="•"/>
            </a:pPr>
            <a:r>
              <a:rPr lang="en-US" sz="1600" b="1" u="none" strike="noStrike" dirty="0">
                <a:solidFill>
                  <a:srgbClr val="000000"/>
                </a:solidFill>
                <a:effectLst/>
                <a:highlight>
                  <a:srgbClr val="FFFF00"/>
                </a:highlight>
                <a:uFill>
                  <a:solidFill>
                    <a:srgbClr val="000000"/>
                  </a:solidFill>
                </a:uFill>
                <a:ea typeface="Arial" panose="020B0604020202020204" pitchFamily="34" charset="0"/>
                <a:cs typeface="Arial" panose="020B0604020202020204" pitchFamily="34" charset="0"/>
              </a:rPr>
              <a:t>One toss-up district (District 6).</a:t>
            </a:r>
            <a:r>
              <a:rPr lang="en-US" sz="1600" b="1" u="none" strike="noStrike" dirty="0">
                <a:solidFill>
                  <a:srgbClr val="000000"/>
                </a:solidFill>
                <a:effectLst/>
                <a:uFill>
                  <a:solidFill>
                    <a:srgbClr val="000000"/>
                  </a:solidFill>
                </a:uFill>
                <a:ea typeface="Arial" panose="020B0604020202020204" pitchFamily="34" charset="0"/>
                <a:cs typeface="Arial" panose="020B0604020202020204" pitchFamily="34" charset="0"/>
              </a:rPr>
              <a:t> </a:t>
            </a:r>
            <a:r>
              <a:rPr lang="en-US" sz="16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District 6 appears to be a toss-up between African Americans and Anglos because the voting age population is essentially the same between the two groups.  </a:t>
            </a:r>
          </a:p>
        </p:txBody>
      </p:sp>
      <p:sp>
        <p:nvSpPr>
          <p:cNvPr id="6" name="TextBox 5">
            <a:extLst>
              <a:ext uri="{FF2B5EF4-FFF2-40B4-BE49-F238E27FC236}">
                <a16:creationId xmlns:a16="http://schemas.microsoft.com/office/drawing/2014/main" id="{0B1A7DF4-B4BF-4F69-8532-D3F5FD5C3FE5}"/>
              </a:ext>
            </a:extLst>
          </p:cNvPr>
          <p:cNvSpPr txBox="1"/>
          <p:nvPr/>
        </p:nvSpPr>
        <p:spPr>
          <a:xfrm rot="20808201">
            <a:off x="4616605" y="722984"/>
            <a:ext cx="2391039" cy="1015663"/>
          </a:xfrm>
          <a:prstGeom prst="rect">
            <a:avLst/>
          </a:prstGeom>
          <a:noFill/>
        </p:spPr>
        <p:txBody>
          <a:bodyPr wrap="none" rtlCol="0">
            <a:spAutoFit/>
          </a:bodyPr>
          <a:lstStyle/>
          <a:p>
            <a:r>
              <a:rPr lang="en-US" sz="6000" dirty="0">
                <a:solidFill>
                  <a:srgbClr val="FF0000"/>
                </a:solidFill>
              </a:rPr>
              <a:t>update</a:t>
            </a:r>
          </a:p>
        </p:txBody>
      </p:sp>
    </p:spTree>
    <p:extLst>
      <p:ext uri="{BB962C8B-B14F-4D97-AF65-F5344CB8AC3E}">
        <p14:creationId xmlns:p14="http://schemas.microsoft.com/office/powerpoint/2010/main" val="82788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83D04-8775-4553-BC87-06B5B30CD2BD}"/>
              </a:ext>
            </a:extLst>
          </p:cNvPr>
          <p:cNvSpPr>
            <a:spLocks noGrp="1"/>
          </p:cNvSpPr>
          <p:nvPr>
            <p:ph type="title"/>
          </p:nvPr>
        </p:nvSpPr>
        <p:spPr>
          <a:xfrm>
            <a:off x="5505254" y="1847118"/>
            <a:ext cx="5455959" cy="453022"/>
          </a:xfrm>
        </p:spPr>
        <p:txBody>
          <a:bodyPr>
            <a:noAutofit/>
          </a:bodyPr>
          <a:lstStyle/>
          <a:p>
            <a:r>
              <a:rPr lang="en-US" sz="3200" b="1" dirty="0">
                <a:latin typeface="+mn-lt"/>
              </a:rPr>
              <a:t>Map v3 as Amended 2/15/22</a:t>
            </a:r>
          </a:p>
        </p:txBody>
      </p:sp>
      <p:sp>
        <p:nvSpPr>
          <p:cNvPr id="4" name="Slide Number Placeholder 3">
            <a:extLst>
              <a:ext uri="{FF2B5EF4-FFF2-40B4-BE49-F238E27FC236}">
                <a16:creationId xmlns:a16="http://schemas.microsoft.com/office/drawing/2014/main" id="{2907F736-6114-44EF-A3F7-457FDFDA2F30}"/>
              </a:ext>
            </a:extLst>
          </p:cNvPr>
          <p:cNvSpPr>
            <a:spLocks noGrp="1"/>
          </p:cNvSpPr>
          <p:nvPr>
            <p:ph type="sldNum" sz="quarter" idx="12"/>
          </p:nvPr>
        </p:nvSpPr>
        <p:spPr/>
        <p:txBody>
          <a:bodyPr/>
          <a:lstStyle/>
          <a:p>
            <a:fld id="{4172E247-7E38-45FF-8940-C6A307CE2A50}" type="slidenum">
              <a:rPr lang="en-US" smtClean="0"/>
              <a:t>6</a:t>
            </a:fld>
            <a:endParaRPr lang="en-US" dirty="0"/>
          </a:p>
        </p:txBody>
      </p:sp>
      <p:pic>
        <p:nvPicPr>
          <p:cNvPr id="6" name="Picture 5" descr="Map&#10;&#10;Description automatically generated">
            <a:extLst>
              <a:ext uri="{FF2B5EF4-FFF2-40B4-BE49-F238E27FC236}">
                <a16:creationId xmlns:a16="http://schemas.microsoft.com/office/drawing/2014/main" id="{946BE9C3-52C1-4875-BB30-E84228C47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19652" cy="6884256"/>
          </a:xfrm>
          <a:prstGeom prst="rect">
            <a:avLst/>
          </a:prstGeom>
        </p:spPr>
      </p:pic>
      <p:sp>
        <p:nvSpPr>
          <p:cNvPr id="3" name="TextBox 2">
            <a:extLst>
              <a:ext uri="{FF2B5EF4-FFF2-40B4-BE49-F238E27FC236}">
                <a16:creationId xmlns:a16="http://schemas.microsoft.com/office/drawing/2014/main" id="{63927A71-8356-4BCE-A5D5-62C1D60E6630}"/>
              </a:ext>
            </a:extLst>
          </p:cNvPr>
          <p:cNvSpPr txBox="1"/>
          <p:nvPr/>
        </p:nvSpPr>
        <p:spPr>
          <a:xfrm>
            <a:off x="5505254" y="2300140"/>
            <a:ext cx="5264518" cy="2585323"/>
          </a:xfrm>
          <a:prstGeom prst="rect">
            <a:avLst/>
          </a:prstGeom>
          <a:noFill/>
        </p:spPr>
        <p:txBody>
          <a:bodyPr wrap="none" rtlCol="0">
            <a:spAutoFit/>
          </a:bodyPr>
          <a:lstStyle/>
          <a:p>
            <a:pPr marL="285750" indent="-285750">
              <a:buFont typeface="Courier New" panose="02070309020205020404" pitchFamily="49" charset="0"/>
              <a:buChar char="o"/>
            </a:pPr>
            <a:r>
              <a:rPr lang="en-US" sz="2400" b="1" dirty="0"/>
              <a:t>Fossil Creek </a:t>
            </a:r>
            <a:r>
              <a:rPr lang="en-US" sz="2400" dirty="0"/>
              <a:t>in D4</a:t>
            </a:r>
          </a:p>
          <a:p>
            <a:pPr marL="285750" indent="-285750">
              <a:buFont typeface="Courier New" panose="02070309020205020404" pitchFamily="49" charset="0"/>
              <a:buChar char="o"/>
            </a:pPr>
            <a:r>
              <a:rPr lang="en-US" sz="2400" b="1" dirty="0"/>
              <a:t>Poly</a:t>
            </a:r>
            <a:r>
              <a:rPr lang="en-US" sz="2400" dirty="0"/>
              <a:t> in D11</a:t>
            </a:r>
          </a:p>
          <a:p>
            <a:pPr marL="285750" indent="-285750">
              <a:buFont typeface="Courier New" panose="02070309020205020404" pitchFamily="49" charset="0"/>
              <a:buChar char="o"/>
            </a:pPr>
            <a:r>
              <a:rPr lang="en-US" sz="2400" b="1" dirty="0"/>
              <a:t>Old Handley </a:t>
            </a:r>
            <a:r>
              <a:rPr lang="en-US" sz="2400" dirty="0"/>
              <a:t>(west of Loop 820) in D11</a:t>
            </a:r>
          </a:p>
          <a:p>
            <a:pPr marL="285750" indent="-285750">
              <a:buFont typeface="Courier New" panose="02070309020205020404" pitchFamily="49" charset="0"/>
              <a:buChar char="o"/>
            </a:pPr>
            <a:r>
              <a:rPr lang="en-US" sz="2400" b="1" dirty="0"/>
              <a:t>Chapel Creek </a:t>
            </a:r>
            <a:r>
              <a:rPr lang="en-US" sz="2400" dirty="0"/>
              <a:t>in D7</a:t>
            </a:r>
          </a:p>
          <a:p>
            <a:pPr marL="285750" indent="-285750">
              <a:buFont typeface="Courier New" panose="02070309020205020404" pitchFamily="49" charset="0"/>
              <a:buChar char="o"/>
            </a:pPr>
            <a:r>
              <a:rPr lang="en-US" sz="2400" b="1" dirty="0"/>
              <a:t>Burton Hill </a:t>
            </a:r>
            <a:r>
              <a:rPr lang="en-US" sz="2400" dirty="0"/>
              <a:t>in D3</a:t>
            </a:r>
          </a:p>
          <a:p>
            <a:pPr marL="285750" indent="-285750">
              <a:buFont typeface="Courier New" panose="02070309020205020404" pitchFamily="49" charset="0"/>
              <a:buChar char="o"/>
            </a:pPr>
            <a:r>
              <a:rPr lang="en-US" sz="2400" b="1" dirty="0"/>
              <a:t>Bailey Triangle </a:t>
            </a:r>
            <a:r>
              <a:rPr lang="en-US" sz="2400" dirty="0"/>
              <a:t>in D9</a:t>
            </a: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112842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729B-00BE-471D-A690-DC01D445D36B}"/>
              </a:ext>
            </a:extLst>
          </p:cNvPr>
          <p:cNvSpPr>
            <a:spLocks noGrp="1"/>
          </p:cNvSpPr>
          <p:nvPr>
            <p:ph type="title"/>
          </p:nvPr>
        </p:nvSpPr>
        <p:spPr>
          <a:xfrm>
            <a:off x="838200" y="646322"/>
            <a:ext cx="10515600" cy="991727"/>
          </a:xfrm>
        </p:spPr>
        <p:txBody>
          <a:bodyPr>
            <a:normAutofit/>
          </a:bodyPr>
          <a:lstStyle/>
          <a:p>
            <a:pPr algn="ctr"/>
            <a:r>
              <a:rPr lang="en-US" sz="3200" b="1" dirty="0">
                <a:latin typeface="+mn-lt"/>
              </a:rPr>
              <a:t>Demographic Data for Map v3 as Amended 2/15/22</a:t>
            </a:r>
          </a:p>
        </p:txBody>
      </p:sp>
      <p:sp>
        <p:nvSpPr>
          <p:cNvPr id="4" name="Slide Number Placeholder 3">
            <a:extLst>
              <a:ext uri="{FF2B5EF4-FFF2-40B4-BE49-F238E27FC236}">
                <a16:creationId xmlns:a16="http://schemas.microsoft.com/office/drawing/2014/main" id="{BB2BA655-A491-4FC0-BFB5-8C7063EFFBAD}"/>
              </a:ext>
            </a:extLst>
          </p:cNvPr>
          <p:cNvSpPr>
            <a:spLocks noGrp="1"/>
          </p:cNvSpPr>
          <p:nvPr>
            <p:ph type="sldNum" sz="quarter" idx="12"/>
          </p:nvPr>
        </p:nvSpPr>
        <p:spPr/>
        <p:txBody>
          <a:bodyPr/>
          <a:lstStyle/>
          <a:p>
            <a:fld id="{4172E247-7E38-45FF-8940-C6A307CE2A50}" type="slidenum">
              <a:rPr lang="en-US" smtClean="0"/>
              <a:t>7</a:t>
            </a:fld>
            <a:endParaRPr lang="en-US" dirty="0"/>
          </a:p>
        </p:txBody>
      </p:sp>
      <p:graphicFrame>
        <p:nvGraphicFramePr>
          <p:cNvPr id="3" name="Table 2">
            <a:extLst>
              <a:ext uri="{FF2B5EF4-FFF2-40B4-BE49-F238E27FC236}">
                <a16:creationId xmlns:a16="http://schemas.microsoft.com/office/drawing/2014/main" id="{3C6C3099-8E81-41B7-B053-BE66E345F409}"/>
              </a:ext>
            </a:extLst>
          </p:cNvPr>
          <p:cNvGraphicFramePr>
            <a:graphicFrameLocks noGrp="1"/>
          </p:cNvGraphicFramePr>
          <p:nvPr>
            <p:extLst>
              <p:ext uri="{D42A27DB-BD31-4B8C-83A1-F6EECF244321}">
                <p14:modId xmlns:p14="http://schemas.microsoft.com/office/powerpoint/2010/main" val="407354084"/>
              </p:ext>
            </p:extLst>
          </p:nvPr>
        </p:nvGraphicFramePr>
        <p:xfrm>
          <a:off x="284374" y="1702546"/>
          <a:ext cx="11623251" cy="3452907"/>
        </p:xfrm>
        <a:graphic>
          <a:graphicData uri="http://schemas.openxmlformats.org/drawingml/2006/table">
            <a:tbl>
              <a:tblPr firstRow="1" firstCol="1" bandRow="1">
                <a:tableStyleId>{5C22544A-7EE6-4342-B048-85BDC9FD1C3A}</a:tableStyleId>
              </a:tblPr>
              <a:tblGrid>
                <a:gridCol w="548243">
                  <a:extLst>
                    <a:ext uri="{9D8B030D-6E8A-4147-A177-3AD203B41FA5}">
                      <a16:colId xmlns:a16="http://schemas.microsoft.com/office/drawing/2014/main" val="129260474"/>
                    </a:ext>
                  </a:extLst>
                </a:gridCol>
                <a:gridCol w="534417">
                  <a:extLst>
                    <a:ext uri="{9D8B030D-6E8A-4147-A177-3AD203B41FA5}">
                      <a16:colId xmlns:a16="http://schemas.microsoft.com/office/drawing/2014/main" val="708288158"/>
                    </a:ext>
                  </a:extLst>
                </a:gridCol>
                <a:gridCol w="404810">
                  <a:extLst>
                    <a:ext uri="{9D8B030D-6E8A-4147-A177-3AD203B41FA5}">
                      <a16:colId xmlns:a16="http://schemas.microsoft.com/office/drawing/2014/main" val="521440867"/>
                    </a:ext>
                  </a:extLst>
                </a:gridCol>
                <a:gridCol w="438507">
                  <a:extLst>
                    <a:ext uri="{9D8B030D-6E8A-4147-A177-3AD203B41FA5}">
                      <a16:colId xmlns:a16="http://schemas.microsoft.com/office/drawing/2014/main" val="952459937"/>
                    </a:ext>
                  </a:extLst>
                </a:gridCol>
                <a:gridCol w="438507">
                  <a:extLst>
                    <a:ext uri="{9D8B030D-6E8A-4147-A177-3AD203B41FA5}">
                      <a16:colId xmlns:a16="http://schemas.microsoft.com/office/drawing/2014/main" val="2905728074"/>
                    </a:ext>
                  </a:extLst>
                </a:gridCol>
                <a:gridCol w="438507">
                  <a:extLst>
                    <a:ext uri="{9D8B030D-6E8A-4147-A177-3AD203B41FA5}">
                      <a16:colId xmlns:a16="http://schemas.microsoft.com/office/drawing/2014/main" val="1474041653"/>
                    </a:ext>
                  </a:extLst>
                </a:gridCol>
                <a:gridCol w="534417">
                  <a:extLst>
                    <a:ext uri="{9D8B030D-6E8A-4147-A177-3AD203B41FA5}">
                      <a16:colId xmlns:a16="http://schemas.microsoft.com/office/drawing/2014/main" val="2552628919"/>
                    </a:ext>
                  </a:extLst>
                </a:gridCol>
                <a:gridCol w="438507">
                  <a:extLst>
                    <a:ext uri="{9D8B030D-6E8A-4147-A177-3AD203B41FA5}">
                      <a16:colId xmlns:a16="http://schemas.microsoft.com/office/drawing/2014/main" val="3487969166"/>
                    </a:ext>
                  </a:extLst>
                </a:gridCol>
                <a:gridCol w="422522">
                  <a:extLst>
                    <a:ext uri="{9D8B030D-6E8A-4147-A177-3AD203B41FA5}">
                      <a16:colId xmlns:a16="http://schemas.microsoft.com/office/drawing/2014/main" val="510573689"/>
                    </a:ext>
                  </a:extLst>
                </a:gridCol>
                <a:gridCol w="438507">
                  <a:extLst>
                    <a:ext uri="{9D8B030D-6E8A-4147-A177-3AD203B41FA5}">
                      <a16:colId xmlns:a16="http://schemas.microsoft.com/office/drawing/2014/main" val="1624755691"/>
                    </a:ext>
                  </a:extLst>
                </a:gridCol>
                <a:gridCol w="438507">
                  <a:extLst>
                    <a:ext uri="{9D8B030D-6E8A-4147-A177-3AD203B41FA5}">
                      <a16:colId xmlns:a16="http://schemas.microsoft.com/office/drawing/2014/main" val="3041824700"/>
                    </a:ext>
                  </a:extLst>
                </a:gridCol>
                <a:gridCol w="390984">
                  <a:extLst>
                    <a:ext uri="{9D8B030D-6E8A-4147-A177-3AD203B41FA5}">
                      <a16:colId xmlns:a16="http://schemas.microsoft.com/office/drawing/2014/main" val="1533569057"/>
                    </a:ext>
                  </a:extLst>
                </a:gridCol>
                <a:gridCol w="396601">
                  <a:extLst>
                    <a:ext uri="{9D8B030D-6E8A-4147-A177-3AD203B41FA5}">
                      <a16:colId xmlns:a16="http://schemas.microsoft.com/office/drawing/2014/main" val="619284959"/>
                    </a:ext>
                  </a:extLst>
                </a:gridCol>
                <a:gridCol w="566388">
                  <a:extLst>
                    <a:ext uri="{9D8B030D-6E8A-4147-A177-3AD203B41FA5}">
                      <a16:colId xmlns:a16="http://schemas.microsoft.com/office/drawing/2014/main" val="3890380094"/>
                    </a:ext>
                  </a:extLst>
                </a:gridCol>
                <a:gridCol w="512385">
                  <a:extLst>
                    <a:ext uri="{9D8B030D-6E8A-4147-A177-3AD203B41FA5}">
                      <a16:colId xmlns:a16="http://schemas.microsoft.com/office/drawing/2014/main" val="3196612320"/>
                    </a:ext>
                  </a:extLst>
                </a:gridCol>
                <a:gridCol w="486462">
                  <a:extLst>
                    <a:ext uri="{9D8B030D-6E8A-4147-A177-3AD203B41FA5}">
                      <a16:colId xmlns:a16="http://schemas.microsoft.com/office/drawing/2014/main" val="1625916131"/>
                    </a:ext>
                  </a:extLst>
                </a:gridCol>
                <a:gridCol w="635944">
                  <a:extLst>
                    <a:ext uri="{9D8B030D-6E8A-4147-A177-3AD203B41FA5}">
                      <a16:colId xmlns:a16="http://schemas.microsoft.com/office/drawing/2014/main" val="335131784"/>
                    </a:ext>
                  </a:extLst>
                </a:gridCol>
                <a:gridCol w="956939">
                  <a:extLst>
                    <a:ext uri="{9D8B030D-6E8A-4147-A177-3AD203B41FA5}">
                      <a16:colId xmlns:a16="http://schemas.microsoft.com/office/drawing/2014/main" val="3974079232"/>
                    </a:ext>
                  </a:extLst>
                </a:gridCol>
                <a:gridCol w="956939">
                  <a:extLst>
                    <a:ext uri="{9D8B030D-6E8A-4147-A177-3AD203B41FA5}">
                      <a16:colId xmlns:a16="http://schemas.microsoft.com/office/drawing/2014/main" val="2463807840"/>
                    </a:ext>
                  </a:extLst>
                </a:gridCol>
                <a:gridCol w="518433">
                  <a:extLst>
                    <a:ext uri="{9D8B030D-6E8A-4147-A177-3AD203B41FA5}">
                      <a16:colId xmlns:a16="http://schemas.microsoft.com/office/drawing/2014/main" val="2821705715"/>
                    </a:ext>
                  </a:extLst>
                </a:gridCol>
                <a:gridCol w="478685">
                  <a:extLst>
                    <a:ext uri="{9D8B030D-6E8A-4147-A177-3AD203B41FA5}">
                      <a16:colId xmlns:a16="http://schemas.microsoft.com/office/drawing/2014/main" val="1486656652"/>
                    </a:ext>
                  </a:extLst>
                </a:gridCol>
                <a:gridCol w="648040">
                  <a:extLst>
                    <a:ext uri="{9D8B030D-6E8A-4147-A177-3AD203B41FA5}">
                      <a16:colId xmlns:a16="http://schemas.microsoft.com/office/drawing/2014/main" val="923717333"/>
                    </a:ext>
                  </a:extLst>
                </a:gridCol>
              </a:tblGrid>
              <a:tr h="361885">
                <a:tc rowSpan="3">
                  <a:txBody>
                    <a:bodyPr/>
                    <a:lstStyle/>
                    <a:p>
                      <a:pPr marL="70485" marR="0" algn="ctr">
                        <a:lnSpc>
                          <a:spcPct val="107000"/>
                        </a:lnSpc>
                        <a:spcBef>
                          <a:spcPts val="0"/>
                        </a:spcBef>
                        <a:spcAft>
                          <a:spcPts val="0"/>
                        </a:spcAft>
                      </a:pPr>
                      <a:r>
                        <a:rPr lang="en-US" sz="700" dirty="0">
                          <a:solidFill>
                            <a:schemeClr val="tx1"/>
                          </a:solidFill>
                          <a:effectLst/>
                        </a:rPr>
                        <a:t>District</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0"/>
                        </a:spcAft>
                      </a:pPr>
                      <a:r>
                        <a:rPr lang="en-US" sz="700" dirty="0">
                          <a:solidFill>
                            <a:schemeClr val="tx1"/>
                          </a:solidFill>
                          <a:effectLst/>
                        </a:rPr>
                        <a:t>Total Population</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102870" marR="0">
                        <a:lnSpc>
                          <a:spcPct val="107000"/>
                        </a:lnSpc>
                        <a:spcBef>
                          <a:spcPts val="0"/>
                        </a:spcBef>
                        <a:spcAft>
                          <a:spcPts val="0"/>
                        </a:spcAft>
                      </a:pPr>
                      <a:r>
                        <a:rPr lang="en-US" sz="700" dirty="0">
                          <a:solidFill>
                            <a:schemeClr val="tx1"/>
                          </a:solidFill>
                          <a:effectLst/>
                        </a:rPr>
                        <a:t>White</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61595" marR="0">
                        <a:lnSpc>
                          <a:spcPct val="107000"/>
                        </a:lnSpc>
                        <a:spcBef>
                          <a:spcPts val="0"/>
                        </a:spcBef>
                        <a:spcAft>
                          <a:spcPts val="0"/>
                        </a:spcAft>
                      </a:pPr>
                      <a:r>
                        <a:rPr lang="en-US" sz="700" dirty="0">
                          <a:solidFill>
                            <a:schemeClr val="tx1"/>
                          </a:solidFill>
                          <a:effectLst/>
                        </a:rPr>
                        <a:t>White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20320" algn="ctr">
                        <a:lnSpc>
                          <a:spcPct val="107000"/>
                        </a:lnSpc>
                        <a:spcBef>
                          <a:spcPts val="0"/>
                        </a:spcBef>
                        <a:spcAft>
                          <a:spcPts val="0"/>
                        </a:spcAft>
                      </a:pPr>
                      <a:r>
                        <a:rPr lang="en-US" sz="700">
                          <a:solidFill>
                            <a:schemeClr val="tx1"/>
                          </a:solidFill>
                          <a:effectLst/>
                        </a:rPr>
                        <a:t>White </a:t>
                      </a:r>
                    </a:p>
                    <a:p>
                      <a:pPr marL="135255" marR="0">
                        <a:lnSpc>
                          <a:spcPct val="107000"/>
                        </a:lnSpc>
                        <a:spcBef>
                          <a:spcPts val="0"/>
                        </a:spcBef>
                        <a:spcAft>
                          <a:spcPts val="0"/>
                        </a:spcAft>
                      </a:pPr>
                      <a:r>
                        <a:rPr lang="en-US" sz="700">
                          <a:solidFill>
                            <a:schemeClr val="tx1"/>
                          </a:solidFill>
                          <a:effectLst/>
                        </a:rPr>
                        <a:t>VAP%</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13970" algn="ctr">
                        <a:lnSpc>
                          <a:spcPct val="107000"/>
                        </a:lnSpc>
                        <a:spcBef>
                          <a:spcPts val="0"/>
                        </a:spcBef>
                        <a:spcAft>
                          <a:spcPts val="0"/>
                        </a:spcAft>
                      </a:pPr>
                      <a:r>
                        <a:rPr lang="en-US" sz="700" dirty="0">
                          <a:solidFill>
                            <a:schemeClr val="tx1"/>
                          </a:solidFill>
                          <a:effectLst/>
                        </a:rPr>
                        <a:t>African </a:t>
                      </a:r>
                    </a:p>
                    <a:p>
                      <a:pPr marL="29210" marR="0" algn="just">
                        <a:lnSpc>
                          <a:spcPct val="107000"/>
                        </a:lnSpc>
                        <a:spcBef>
                          <a:spcPts val="0"/>
                        </a:spcBef>
                        <a:spcAft>
                          <a:spcPts val="0"/>
                        </a:spcAft>
                      </a:pPr>
                      <a:r>
                        <a:rPr lang="en-US" sz="700" dirty="0">
                          <a:solidFill>
                            <a:schemeClr val="tx1"/>
                          </a:solidFill>
                          <a:effectLst/>
                        </a:rPr>
                        <a:t>American</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19685" algn="ctr">
                        <a:lnSpc>
                          <a:spcPct val="107000"/>
                        </a:lnSpc>
                        <a:spcBef>
                          <a:spcPts val="0"/>
                        </a:spcBef>
                        <a:spcAft>
                          <a:spcPts val="0"/>
                        </a:spcAft>
                      </a:pPr>
                      <a:r>
                        <a:rPr lang="en-US" sz="700" dirty="0">
                          <a:solidFill>
                            <a:schemeClr val="tx1"/>
                          </a:solidFill>
                          <a:effectLst/>
                        </a:rPr>
                        <a:t>African </a:t>
                      </a:r>
                    </a:p>
                    <a:p>
                      <a:pPr marL="32385" marR="0" algn="just">
                        <a:lnSpc>
                          <a:spcPct val="107000"/>
                        </a:lnSpc>
                        <a:spcBef>
                          <a:spcPts val="0"/>
                        </a:spcBef>
                        <a:spcAft>
                          <a:spcPts val="0"/>
                        </a:spcAft>
                      </a:pPr>
                      <a:r>
                        <a:rPr lang="en-US" sz="700" dirty="0">
                          <a:solidFill>
                            <a:schemeClr val="tx1"/>
                          </a:solidFill>
                          <a:effectLst/>
                        </a:rPr>
                        <a:t>American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13970" algn="ctr">
                        <a:lnSpc>
                          <a:spcPct val="107000"/>
                        </a:lnSpc>
                        <a:spcBef>
                          <a:spcPts val="0"/>
                        </a:spcBef>
                        <a:spcAft>
                          <a:spcPts val="0"/>
                        </a:spcAft>
                      </a:pPr>
                      <a:r>
                        <a:rPr lang="en-US" sz="700" dirty="0">
                          <a:solidFill>
                            <a:schemeClr val="tx1"/>
                          </a:solidFill>
                          <a:effectLst/>
                        </a:rPr>
                        <a:t>African </a:t>
                      </a:r>
                    </a:p>
                    <a:p>
                      <a:pPr marL="29210" marR="0" algn="just">
                        <a:lnSpc>
                          <a:spcPct val="107000"/>
                        </a:lnSpc>
                        <a:spcBef>
                          <a:spcPts val="0"/>
                        </a:spcBef>
                        <a:spcAft>
                          <a:spcPts val="0"/>
                        </a:spcAft>
                      </a:pPr>
                      <a:r>
                        <a:rPr lang="en-US" sz="700" dirty="0">
                          <a:solidFill>
                            <a:schemeClr val="tx1"/>
                          </a:solidFill>
                          <a:effectLst/>
                        </a:rPr>
                        <a:t>American </a:t>
                      </a:r>
                    </a:p>
                    <a:p>
                      <a:pPr marL="134620" marR="0">
                        <a:lnSpc>
                          <a:spcPct val="107000"/>
                        </a:lnSpc>
                        <a:spcBef>
                          <a:spcPts val="0"/>
                        </a:spcBef>
                        <a:spcAft>
                          <a:spcPts val="0"/>
                        </a:spcAft>
                      </a:pPr>
                      <a:r>
                        <a:rPr lang="en-US" sz="700" dirty="0">
                          <a:solidFill>
                            <a:schemeClr val="tx1"/>
                          </a:solidFill>
                          <a:effectLst/>
                        </a:rPr>
                        <a:t>VAP%</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49530" marR="0">
                        <a:lnSpc>
                          <a:spcPct val="107000"/>
                        </a:lnSpc>
                        <a:spcBef>
                          <a:spcPts val="0"/>
                        </a:spcBef>
                        <a:spcAft>
                          <a:spcPts val="0"/>
                        </a:spcAft>
                      </a:pPr>
                      <a:r>
                        <a:rPr lang="en-US" sz="700" dirty="0">
                          <a:solidFill>
                            <a:schemeClr val="tx1"/>
                          </a:solidFill>
                          <a:effectLst/>
                        </a:rPr>
                        <a:t>Hispanic</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61595" marR="0">
                        <a:lnSpc>
                          <a:spcPct val="107000"/>
                        </a:lnSpc>
                        <a:spcBef>
                          <a:spcPts val="0"/>
                        </a:spcBef>
                        <a:spcAft>
                          <a:spcPts val="0"/>
                        </a:spcAft>
                      </a:pPr>
                      <a:r>
                        <a:rPr lang="en-US" sz="700" dirty="0">
                          <a:solidFill>
                            <a:schemeClr val="tx1"/>
                          </a:solidFill>
                          <a:effectLst/>
                        </a:rPr>
                        <a:t>Hispanic </a:t>
                      </a:r>
                    </a:p>
                    <a:p>
                      <a:pPr marL="0" marR="16510" algn="ctr">
                        <a:lnSpc>
                          <a:spcPct val="107000"/>
                        </a:lnSpc>
                        <a:spcBef>
                          <a:spcPts val="0"/>
                        </a:spcBef>
                        <a:spcAft>
                          <a:spcPts val="0"/>
                        </a:spcAft>
                      </a:pPr>
                      <a:r>
                        <a:rPr lang="en-US" sz="700" dirty="0">
                          <a:solidFill>
                            <a:schemeClr val="tx1"/>
                          </a:solidFill>
                          <a:effectLst/>
                        </a:rPr>
                        <a:t>%</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61595" marR="0">
                        <a:lnSpc>
                          <a:spcPct val="107000"/>
                        </a:lnSpc>
                        <a:spcBef>
                          <a:spcPts val="0"/>
                        </a:spcBef>
                        <a:spcAft>
                          <a:spcPts val="0"/>
                        </a:spcAft>
                      </a:pPr>
                      <a:r>
                        <a:rPr lang="en-US" sz="700" dirty="0">
                          <a:solidFill>
                            <a:schemeClr val="tx1"/>
                          </a:solidFill>
                          <a:effectLst/>
                        </a:rPr>
                        <a:t>Hispanic </a:t>
                      </a:r>
                    </a:p>
                    <a:p>
                      <a:pPr marL="134620" marR="0">
                        <a:lnSpc>
                          <a:spcPct val="107000"/>
                        </a:lnSpc>
                        <a:spcBef>
                          <a:spcPts val="0"/>
                        </a:spcBef>
                        <a:spcAft>
                          <a:spcPts val="0"/>
                        </a:spcAft>
                      </a:pPr>
                      <a:r>
                        <a:rPr lang="en-US" sz="700" dirty="0">
                          <a:solidFill>
                            <a:schemeClr val="tx1"/>
                          </a:solidFill>
                          <a:effectLst/>
                        </a:rPr>
                        <a:t>VAP%</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17145" algn="ctr">
                        <a:lnSpc>
                          <a:spcPct val="107000"/>
                        </a:lnSpc>
                        <a:spcBef>
                          <a:spcPts val="0"/>
                        </a:spcBef>
                        <a:spcAft>
                          <a:spcPts val="0"/>
                        </a:spcAft>
                      </a:pPr>
                      <a:r>
                        <a:rPr lang="en-US" sz="700">
                          <a:solidFill>
                            <a:schemeClr val="tx1"/>
                          </a:solidFill>
                          <a:effectLst/>
                        </a:rPr>
                        <a:t>Asian</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102870" marR="0">
                        <a:lnSpc>
                          <a:spcPct val="107000"/>
                        </a:lnSpc>
                        <a:spcBef>
                          <a:spcPts val="0"/>
                        </a:spcBef>
                        <a:spcAft>
                          <a:spcPts val="0"/>
                        </a:spcAft>
                      </a:pPr>
                      <a:r>
                        <a:rPr lang="en-US" sz="700" dirty="0">
                          <a:solidFill>
                            <a:schemeClr val="tx1"/>
                          </a:solidFill>
                          <a:effectLst/>
                        </a:rPr>
                        <a:t>Other</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0"/>
                        </a:spcAft>
                      </a:pPr>
                      <a:r>
                        <a:rPr lang="en-US" sz="700">
                          <a:solidFill>
                            <a:schemeClr val="tx1"/>
                          </a:solidFill>
                          <a:effectLst/>
                        </a:rPr>
                        <a:t>Minority Opportunity?</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algn="ctr">
                        <a:lnSpc>
                          <a:spcPct val="107000"/>
                        </a:lnSpc>
                        <a:spcBef>
                          <a:spcPts val="0"/>
                        </a:spcBef>
                        <a:spcAft>
                          <a:spcPts val="2285"/>
                        </a:spcAft>
                      </a:pPr>
                      <a:r>
                        <a:rPr lang="en-US" sz="700" dirty="0">
                          <a:solidFill>
                            <a:schemeClr val="tx1"/>
                          </a:solidFill>
                          <a:effectLst/>
                        </a:rPr>
                        <a:t>MMA (&gt;50% Combined)</a:t>
                      </a:r>
                    </a:p>
                    <a:p>
                      <a:pPr marL="0" marR="15240" algn="ctr">
                        <a:lnSpc>
                          <a:spcPct val="107000"/>
                        </a:lnSpc>
                        <a:spcBef>
                          <a:spcPts val="0"/>
                        </a:spcBef>
                        <a:spcAft>
                          <a:spcPts val="0"/>
                        </a:spcAft>
                      </a:pPr>
                      <a:r>
                        <a:rPr lang="en-US" sz="700" dirty="0">
                          <a:solidFill>
                            <a:schemeClr val="tx1"/>
                          </a:solidFill>
                          <a:effectLst/>
                        </a:rPr>
                        <a:t>SMMA </a:t>
                      </a:r>
                    </a:p>
                    <a:p>
                      <a:pPr marL="0" marR="16510" algn="ctr">
                        <a:lnSpc>
                          <a:spcPct val="107000"/>
                        </a:lnSpc>
                        <a:spcBef>
                          <a:spcPts val="0"/>
                        </a:spcBef>
                        <a:spcAft>
                          <a:spcPts val="0"/>
                        </a:spcAft>
                      </a:pPr>
                      <a:r>
                        <a:rPr lang="en-US" sz="700" dirty="0">
                          <a:solidFill>
                            <a:schemeClr val="tx1"/>
                          </a:solidFill>
                          <a:effectLst/>
                        </a:rPr>
                        <a:t>(&gt;75% </a:t>
                      </a:r>
                    </a:p>
                    <a:p>
                      <a:pPr marL="64770" marR="0">
                        <a:lnSpc>
                          <a:spcPct val="107000"/>
                        </a:lnSpc>
                        <a:spcBef>
                          <a:spcPts val="0"/>
                        </a:spcBef>
                        <a:spcAft>
                          <a:spcPts val="0"/>
                        </a:spcAft>
                      </a:pPr>
                      <a:r>
                        <a:rPr lang="en-US" sz="700" dirty="0">
                          <a:solidFill>
                            <a:schemeClr val="tx1"/>
                          </a:solidFill>
                          <a:effectLst/>
                        </a:rPr>
                        <a:t>Combined </a:t>
                      </a:r>
                    </a:p>
                    <a:p>
                      <a:pPr marL="87630" marR="0">
                        <a:lnSpc>
                          <a:spcPct val="107000"/>
                        </a:lnSpc>
                        <a:spcBef>
                          <a:spcPts val="0"/>
                        </a:spcBef>
                        <a:spcAft>
                          <a:spcPts val="0"/>
                        </a:spcAft>
                      </a:pPr>
                      <a:r>
                        <a:rPr lang="en-US" sz="700" dirty="0">
                          <a:solidFill>
                            <a:schemeClr val="tx1"/>
                          </a:solidFill>
                          <a:effectLst/>
                        </a:rPr>
                        <a:t>Minority)</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43815" marR="0" algn="just">
                        <a:lnSpc>
                          <a:spcPct val="107000"/>
                        </a:lnSpc>
                        <a:spcBef>
                          <a:spcPts val="0"/>
                        </a:spcBef>
                        <a:spcAft>
                          <a:spcPts val="0"/>
                        </a:spcAft>
                      </a:pPr>
                      <a:r>
                        <a:rPr lang="en-US" sz="700" dirty="0">
                          <a:solidFill>
                            <a:schemeClr val="tx1"/>
                          </a:solidFill>
                          <a:effectLst/>
                        </a:rPr>
                        <a:t>VAP MMA </a:t>
                      </a:r>
                    </a:p>
                    <a:p>
                      <a:pPr marL="0" marR="13970" algn="ctr">
                        <a:lnSpc>
                          <a:spcPct val="107000"/>
                        </a:lnSpc>
                        <a:spcBef>
                          <a:spcPts val="0"/>
                        </a:spcBef>
                        <a:spcAft>
                          <a:spcPts val="0"/>
                        </a:spcAft>
                      </a:pPr>
                      <a:r>
                        <a:rPr lang="en-US" sz="700" dirty="0">
                          <a:solidFill>
                            <a:schemeClr val="tx1"/>
                          </a:solidFill>
                          <a:effectLst/>
                        </a:rPr>
                        <a:t>(&gt;50% </a:t>
                      </a:r>
                    </a:p>
                    <a:p>
                      <a:pPr marL="23495" marR="0" algn="just">
                        <a:lnSpc>
                          <a:spcPct val="107000"/>
                        </a:lnSpc>
                        <a:spcBef>
                          <a:spcPts val="0"/>
                        </a:spcBef>
                        <a:spcAft>
                          <a:spcPts val="1540"/>
                        </a:spcAft>
                      </a:pPr>
                      <a:r>
                        <a:rPr lang="en-US" sz="700" dirty="0">
                          <a:solidFill>
                            <a:schemeClr val="tx1"/>
                          </a:solidFill>
                          <a:effectLst/>
                        </a:rPr>
                        <a:t>Combined)</a:t>
                      </a:r>
                    </a:p>
                    <a:p>
                      <a:pPr marL="8890" marR="0" algn="just">
                        <a:lnSpc>
                          <a:spcPct val="107000"/>
                        </a:lnSpc>
                        <a:spcBef>
                          <a:spcPts val="0"/>
                        </a:spcBef>
                        <a:spcAft>
                          <a:spcPts val="0"/>
                        </a:spcAft>
                      </a:pPr>
                      <a:r>
                        <a:rPr lang="en-US" sz="700" dirty="0">
                          <a:solidFill>
                            <a:schemeClr val="tx1"/>
                          </a:solidFill>
                          <a:effectLst/>
                        </a:rPr>
                        <a:t>VAP SMMA </a:t>
                      </a:r>
                    </a:p>
                    <a:p>
                      <a:pPr marL="0" marR="19685" algn="ctr">
                        <a:lnSpc>
                          <a:spcPct val="107000"/>
                        </a:lnSpc>
                        <a:spcBef>
                          <a:spcPts val="0"/>
                        </a:spcBef>
                        <a:spcAft>
                          <a:spcPts val="0"/>
                        </a:spcAft>
                      </a:pPr>
                      <a:r>
                        <a:rPr lang="en-US" sz="700" dirty="0">
                          <a:solidFill>
                            <a:schemeClr val="tx1"/>
                          </a:solidFill>
                          <a:effectLst/>
                        </a:rPr>
                        <a:t>(&gt;75% </a:t>
                      </a:r>
                    </a:p>
                    <a:p>
                      <a:pPr marL="43815" marR="0" algn="just">
                        <a:lnSpc>
                          <a:spcPct val="107000"/>
                        </a:lnSpc>
                        <a:spcBef>
                          <a:spcPts val="0"/>
                        </a:spcBef>
                        <a:spcAft>
                          <a:spcPts val="0"/>
                        </a:spcAft>
                      </a:pPr>
                      <a:r>
                        <a:rPr lang="en-US" sz="700" dirty="0">
                          <a:solidFill>
                            <a:schemeClr val="tx1"/>
                          </a:solidFill>
                          <a:effectLst/>
                        </a:rPr>
                        <a:t>Combined </a:t>
                      </a:r>
                    </a:p>
                    <a:p>
                      <a:pPr marL="67310" marR="0">
                        <a:lnSpc>
                          <a:spcPct val="107000"/>
                        </a:lnSpc>
                        <a:spcBef>
                          <a:spcPts val="0"/>
                        </a:spcBef>
                        <a:spcAft>
                          <a:spcPts val="0"/>
                        </a:spcAft>
                      </a:pPr>
                      <a:r>
                        <a:rPr lang="en-US" sz="700" dirty="0">
                          <a:solidFill>
                            <a:schemeClr val="tx1"/>
                          </a:solidFill>
                          <a:effectLst/>
                        </a:rPr>
                        <a:t>Minority)</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5">
                  <a:txBody>
                    <a:bodyPr/>
                    <a:lstStyle/>
                    <a:p>
                      <a:pPr marL="0" marR="0">
                        <a:lnSpc>
                          <a:spcPct val="107000"/>
                        </a:lnSpc>
                        <a:spcBef>
                          <a:spcPts val="0"/>
                        </a:spcBef>
                        <a:spcAft>
                          <a:spcPts val="0"/>
                        </a:spcAft>
                      </a:pPr>
                      <a:r>
                        <a:rPr lang="en-US" sz="700" dirty="0">
                          <a:solidFill>
                            <a:schemeClr val="tx1"/>
                          </a:solidFill>
                          <a:effectLst/>
                        </a:rPr>
                        <a:t> </a:t>
                      </a:r>
                    </a:p>
                    <a:p>
                      <a:pPr marL="0" marR="121285" algn="ctr">
                        <a:lnSpc>
                          <a:spcPct val="107000"/>
                        </a:lnSpc>
                        <a:spcBef>
                          <a:spcPts val="0"/>
                        </a:spcBef>
                        <a:spcAft>
                          <a:spcPts val="0"/>
                        </a:spcAft>
                      </a:pPr>
                      <a:r>
                        <a:rPr lang="en-US" sz="700" dirty="0">
                          <a:solidFill>
                            <a:schemeClr val="tx1"/>
                          </a:solidFill>
                          <a:effectLst/>
                        </a:rPr>
                        <a:t>Number of Split Geographic Units</a:t>
                      </a:r>
                    </a:p>
                    <a:p>
                      <a:pPr marL="0" marR="0">
                        <a:lnSpc>
                          <a:spcPct val="107000"/>
                        </a:lnSpc>
                        <a:spcBef>
                          <a:spcPts val="0"/>
                        </a:spcBef>
                        <a:spcAft>
                          <a:spcPts val="0"/>
                        </a:spcAft>
                      </a:pPr>
                      <a:r>
                        <a:rPr lang="en-US" sz="700" dirty="0">
                          <a:solidFill>
                            <a:schemeClr val="tx1"/>
                          </a:solidFill>
                          <a:effectLst/>
                        </a:rPr>
                        <a:t> </a:t>
                      </a:r>
                      <a:endParaRPr lang="en-US" sz="700" dirty="0">
                        <a:solidFill>
                          <a:schemeClr val="tx1"/>
                        </a:solidFill>
                        <a:effectLst/>
                        <a:latin typeface="Calibri" panose="020F0502020204030204" pitchFamily="34" charset="0"/>
                        <a:cs typeface="Times New Roman" panose="02020603050405020304" pitchFamily="18" charset="0"/>
                      </a:endParaRPr>
                    </a:p>
                  </a:txBody>
                  <a:tcPr marL="15181" marR="0" marT="0" marB="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121285" algn="ctr">
                        <a:lnSpc>
                          <a:spcPct val="107000"/>
                        </a:lnSpc>
                        <a:spcBef>
                          <a:spcPts val="0"/>
                        </a:spcBef>
                        <a:spcAft>
                          <a:spcPts val="0"/>
                        </a:spcAft>
                      </a:pPr>
                      <a:r>
                        <a:rPr lang="en-US" sz="700" dirty="0">
                          <a:solidFill>
                            <a:schemeClr val="tx1"/>
                          </a:solidFill>
                          <a:effectLst/>
                        </a:rPr>
                        <a:t>Number of Split Geographic Units</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marR="0">
                        <a:lnSpc>
                          <a:spcPct val="107000"/>
                        </a:lnSpc>
                        <a:spcBef>
                          <a:spcPts val="0"/>
                        </a:spcBef>
                        <a:spcAft>
                          <a:spcPts val="0"/>
                        </a:spcAft>
                      </a:pPr>
                      <a:r>
                        <a:rPr lang="en-US" sz="700" dirty="0">
                          <a:solidFill>
                            <a:schemeClr val="tx1"/>
                          </a:solidFill>
                          <a:effectLst/>
                        </a:rPr>
                        <a:t>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algn="ctr">
                        <a:lnSpc>
                          <a:spcPct val="107000"/>
                        </a:lnSpc>
                        <a:spcBef>
                          <a:spcPts val="0"/>
                        </a:spcBef>
                        <a:spcAft>
                          <a:spcPts val="3740"/>
                        </a:spcAft>
                      </a:pPr>
                      <a:r>
                        <a:rPr lang="en-US" sz="700" dirty="0">
                          <a:solidFill>
                            <a:schemeClr val="tx1"/>
                          </a:solidFill>
                          <a:effectLst/>
                        </a:rPr>
                        <a:t>Compactness Score</a:t>
                      </a:r>
                    </a:p>
                    <a:p>
                      <a:pPr marL="0" marR="0" algn="ctr">
                        <a:lnSpc>
                          <a:spcPct val="107000"/>
                        </a:lnSpc>
                        <a:spcBef>
                          <a:spcPts val="0"/>
                        </a:spcBef>
                        <a:spcAft>
                          <a:spcPts val="0"/>
                        </a:spcAft>
                      </a:pPr>
                      <a:r>
                        <a:rPr lang="en-US" sz="700" dirty="0">
                          <a:solidFill>
                            <a:schemeClr val="tx1"/>
                          </a:solidFill>
                          <a:effectLst/>
                        </a:rPr>
                        <a:t>(</a:t>
                      </a:r>
                      <a:r>
                        <a:rPr lang="en-US" sz="700" dirty="0" err="1">
                          <a:solidFill>
                            <a:schemeClr val="tx1"/>
                          </a:solidFill>
                          <a:effectLst/>
                        </a:rPr>
                        <a:t>Polsby</a:t>
                      </a:r>
                      <a:r>
                        <a:rPr lang="en-US" sz="700" dirty="0">
                          <a:solidFill>
                            <a:schemeClr val="tx1"/>
                          </a:solidFill>
                          <a:effectLst/>
                        </a:rPr>
                        <a:t>-Popper Ratio)</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18553415"/>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marL="0" marR="0" algn="ctr">
                        <a:lnSpc>
                          <a:spcPct val="107000"/>
                        </a:lnSpc>
                        <a:spcBef>
                          <a:spcPts val="0"/>
                        </a:spcBef>
                        <a:spcAft>
                          <a:spcPts val="0"/>
                        </a:spcAft>
                      </a:pPr>
                      <a:r>
                        <a:rPr lang="en-US" sz="700" dirty="0">
                          <a:solidFill>
                            <a:schemeClr val="tx1"/>
                          </a:solidFill>
                          <a:effectLst/>
                        </a:rPr>
                        <a:t> </a:t>
                      </a:r>
                      <a:r>
                        <a:rPr lang="en-US" sz="700" b="1" dirty="0">
                          <a:solidFill>
                            <a:schemeClr val="tx1"/>
                          </a:solidFill>
                          <a:effectLst/>
                        </a:rPr>
                        <a:t>Communities of Interest</a:t>
                      </a:r>
                      <a:endParaRPr lang="en-US" sz="700" b="1" dirty="0">
                        <a:solidFill>
                          <a:schemeClr val="tx1"/>
                        </a:solidFill>
                        <a:effectLst/>
                        <a:latin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52705" marR="0">
                        <a:lnSpc>
                          <a:spcPct val="107000"/>
                        </a:lnSpc>
                        <a:spcBef>
                          <a:spcPts val="0"/>
                        </a:spcBef>
                        <a:spcAft>
                          <a:spcPts val="0"/>
                        </a:spcAft>
                      </a:pPr>
                      <a:r>
                        <a:rPr lang="en-US" sz="700" dirty="0">
                          <a:solidFill>
                            <a:schemeClr val="tx1"/>
                          </a:solidFill>
                          <a:effectLst/>
                        </a:rPr>
                        <a:t>Communities of Interest</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rowSpan="2">
                  <a:txBody>
                    <a:bodyPr/>
                    <a:lstStyle/>
                    <a:p>
                      <a:pPr marL="0" marR="0" algn="ctr">
                        <a:lnSpc>
                          <a:spcPct val="107000"/>
                        </a:lnSpc>
                        <a:spcBef>
                          <a:spcPts val="0"/>
                        </a:spcBef>
                        <a:spcAft>
                          <a:spcPts val="0"/>
                        </a:spcAft>
                      </a:pPr>
                      <a:r>
                        <a:rPr lang="en-US" sz="700" b="1" dirty="0">
                          <a:solidFill>
                            <a:schemeClr val="tx1"/>
                          </a:solidFill>
                          <a:effectLst/>
                        </a:rPr>
                        <a:t>Voting Precincts</a:t>
                      </a:r>
                      <a:endPar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18415" algn="ctr">
                        <a:lnSpc>
                          <a:spcPct val="107000"/>
                        </a:lnSpc>
                        <a:spcBef>
                          <a:spcPts val="0"/>
                        </a:spcBef>
                        <a:spcAft>
                          <a:spcPts val="0"/>
                        </a:spcAft>
                      </a:pPr>
                      <a:r>
                        <a:rPr lang="en-US" sz="700" b="1">
                          <a:solidFill>
                            <a:schemeClr val="tx1"/>
                          </a:solidFill>
                          <a:effectLst/>
                        </a:rPr>
                        <a:t>Census </a:t>
                      </a:r>
                    </a:p>
                    <a:p>
                      <a:pPr marL="0" marR="17780" algn="ctr">
                        <a:lnSpc>
                          <a:spcPct val="107000"/>
                        </a:lnSpc>
                        <a:spcBef>
                          <a:spcPts val="0"/>
                        </a:spcBef>
                        <a:spcAft>
                          <a:spcPts val="0"/>
                        </a:spcAft>
                      </a:pPr>
                      <a:r>
                        <a:rPr lang="en-US" sz="700" b="1">
                          <a:solidFill>
                            <a:schemeClr val="tx1"/>
                          </a:solidFill>
                          <a:effectLst/>
                        </a:rPr>
                        <a:t>Block </a:t>
                      </a:r>
                    </a:p>
                    <a:p>
                      <a:pPr marL="0" marR="21590" algn="ctr">
                        <a:lnSpc>
                          <a:spcPct val="107000"/>
                        </a:lnSpc>
                        <a:spcBef>
                          <a:spcPts val="0"/>
                        </a:spcBef>
                        <a:spcAft>
                          <a:spcPts val="0"/>
                        </a:spcAft>
                      </a:pPr>
                      <a:r>
                        <a:rPr lang="en-US" sz="700" b="1">
                          <a:solidFill>
                            <a:schemeClr val="tx1"/>
                          </a:solidFill>
                          <a:effectLst/>
                        </a:rPr>
                        <a:t>Groups</a:t>
                      </a:r>
                      <a:endParaRPr lang="en-US" sz="7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extLst>
                  <a:ext uri="{0D108BD9-81ED-4DB2-BD59-A6C34878D82A}">
                    <a16:rowId xmlns:a16="http://schemas.microsoft.com/office/drawing/2014/main" val="2708640116"/>
                  </a:ext>
                </a:extLst>
              </a:tr>
              <a:tr h="51574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17145" algn="ctr">
                        <a:lnSpc>
                          <a:spcPct val="107000"/>
                        </a:lnSpc>
                        <a:spcBef>
                          <a:spcPts val="0"/>
                        </a:spcBef>
                        <a:spcAft>
                          <a:spcPts val="0"/>
                        </a:spcAft>
                      </a:pPr>
                      <a:r>
                        <a:rPr lang="en-US" sz="700" b="1" dirty="0">
                          <a:solidFill>
                            <a:schemeClr val="tx1"/>
                          </a:solidFill>
                          <a:effectLst/>
                        </a:rPr>
                        <a:t>Count</a:t>
                      </a:r>
                      <a:endPar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17145" algn="ctr">
                        <a:lnSpc>
                          <a:spcPct val="107000"/>
                        </a:lnSpc>
                        <a:spcBef>
                          <a:spcPts val="0"/>
                        </a:spcBef>
                        <a:spcAft>
                          <a:spcPts val="0"/>
                        </a:spcAft>
                      </a:pPr>
                      <a:r>
                        <a:rPr lang="en-US" sz="700" b="1" dirty="0">
                          <a:solidFill>
                            <a:schemeClr val="tx1"/>
                          </a:solidFill>
                          <a:effectLst/>
                        </a:rPr>
                        <a:t>Split</a:t>
                      </a:r>
                      <a:endPar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17145" algn="ctr">
                        <a:lnSpc>
                          <a:spcPct val="107000"/>
                        </a:lnSpc>
                        <a:spcBef>
                          <a:spcPts val="0"/>
                        </a:spcBef>
                        <a:spcAft>
                          <a:spcPts val="0"/>
                        </a:spcAft>
                      </a:pPr>
                      <a:r>
                        <a:rPr lang="en-US" sz="700" b="1" dirty="0">
                          <a:solidFill>
                            <a:schemeClr val="tx1"/>
                          </a:solidFill>
                          <a:effectLst/>
                        </a:rPr>
                        <a:t>Intact</a:t>
                      </a:r>
                      <a:endParaRPr lang="en-US" sz="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0428987"/>
                  </a:ext>
                </a:extLst>
              </a:tr>
              <a:tr h="232436">
                <a:tc>
                  <a:txBody>
                    <a:bodyPr/>
                    <a:lstStyle/>
                    <a:p>
                      <a:pPr marL="0" marR="19685" algn="ctr">
                        <a:lnSpc>
                          <a:spcPct val="107000"/>
                        </a:lnSpc>
                        <a:spcBef>
                          <a:spcPts val="0"/>
                        </a:spcBef>
                        <a:spcAft>
                          <a:spcPts val="0"/>
                        </a:spcAft>
                      </a:pPr>
                      <a:r>
                        <a:rPr lang="en-US" sz="700" dirty="0">
                          <a:solidFill>
                            <a:schemeClr val="tx1"/>
                          </a:solidFill>
                          <a:effectLst/>
                        </a:rPr>
                        <a:t>2</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dirty="0">
                          <a:solidFill>
                            <a:schemeClr val="tx1"/>
                          </a:solidFill>
                          <a:effectLst/>
                        </a:rPr>
                        <a:t>          89,175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17,775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19.9%</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22.2%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9210" marR="0" algn="ctr">
                        <a:lnSpc>
                          <a:spcPct val="107000"/>
                        </a:lnSpc>
                        <a:spcBef>
                          <a:spcPts val="0"/>
                        </a:spcBef>
                        <a:spcAft>
                          <a:spcPts val="0"/>
                        </a:spcAft>
                      </a:pPr>
                      <a:r>
                        <a:rPr lang="en-US" sz="700">
                          <a:solidFill>
                            <a:schemeClr val="tx1"/>
                          </a:solidFill>
                          <a:effectLst/>
                        </a:rPr>
                        <a:t>       7,937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8.9%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8.1%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56,726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63.6%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62.1%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a:solidFill>
                            <a:schemeClr val="tx1"/>
                          </a:solidFill>
                          <a:effectLst/>
                        </a:rPr>
                        <a:t>     5,043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dirty="0">
                          <a:solidFill>
                            <a:schemeClr val="tx1"/>
                          </a:solidFill>
                          <a:effectLst/>
                        </a:rPr>
                        <a:t>      1,694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2225"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5575" marR="0" algn="ctr">
                        <a:lnSpc>
                          <a:spcPct val="107000"/>
                        </a:lnSpc>
                        <a:spcBef>
                          <a:spcPts val="0"/>
                        </a:spcBef>
                        <a:spcAft>
                          <a:spcPts val="0"/>
                        </a:spcAft>
                      </a:pPr>
                      <a:r>
                        <a:rPr lang="en-US" sz="700">
                          <a:solidFill>
                            <a:schemeClr val="tx1"/>
                          </a:solidFill>
                          <a:effectLst/>
                        </a:rPr>
                        <a:t>SMMA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795" marR="0" algn="ctr">
                        <a:lnSpc>
                          <a:spcPct val="107000"/>
                        </a:lnSpc>
                        <a:spcBef>
                          <a:spcPts val="0"/>
                        </a:spcBef>
                        <a:spcAft>
                          <a:spcPts val="0"/>
                        </a:spcAft>
                      </a:pPr>
                      <a:r>
                        <a:rPr lang="en-US" sz="700">
                          <a:solidFill>
                            <a:schemeClr val="tx1"/>
                          </a:solidFill>
                          <a:effectLst/>
                        </a:rPr>
                        <a:t>SMMA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29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17, 18, 42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dirty="0">
                          <a:solidFill>
                            <a:schemeClr val="tx1"/>
                          </a:solidFill>
                          <a:effectLst/>
                        </a:rPr>
                        <a:t>0.18</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134305"/>
                  </a:ext>
                </a:extLst>
              </a:tr>
              <a:tr h="242488">
                <a:tc>
                  <a:txBody>
                    <a:bodyPr/>
                    <a:lstStyle/>
                    <a:p>
                      <a:pPr marL="0" marR="19685" algn="ctr">
                        <a:lnSpc>
                          <a:spcPct val="107000"/>
                        </a:lnSpc>
                        <a:spcBef>
                          <a:spcPts val="0"/>
                        </a:spcBef>
                        <a:spcAft>
                          <a:spcPts val="0"/>
                        </a:spcAft>
                      </a:pPr>
                      <a:r>
                        <a:rPr lang="en-US" sz="700">
                          <a:solidFill>
                            <a:schemeClr val="tx1"/>
                          </a:solidFill>
                          <a:effectLst/>
                        </a:rPr>
                        <a:t>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93,745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51,907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55.4%</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59.3%</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035" marR="0" algn="ctr">
                        <a:lnSpc>
                          <a:spcPct val="107000"/>
                        </a:lnSpc>
                        <a:spcBef>
                          <a:spcPts val="0"/>
                        </a:spcBef>
                        <a:spcAft>
                          <a:spcPts val="0"/>
                        </a:spcAft>
                      </a:pPr>
                      <a:r>
                        <a:rPr lang="en-US" sz="700">
                          <a:solidFill>
                            <a:schemeClr val="tx1"/>
                          </a:solidFill>
                          <a:effectLst/>
                        </a:rPr>
                        <a:t>     14,704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15.7%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14.3%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20,114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21.5%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18.9%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035" marR="0" algn="ctr">
                        <a:lnSpc>
                          <a:spcPct val="107000"/>
                        </a:lnSpc>
                        <a:spcBef>
                          <a:spcPts val="0"/>
                        </a:spcBef>
                        <a:spcAft>
                          <a:spcPts val="0"/>
                        </a:spcAft>
                      </a:pPr>
                      <a:r>
                        <a:rPr lang="en-US" sz="700">
                          <a:solidFill>
                            <a:schemeClr val="tx1"/>
                          </a:solidFill>
                          <a:effectLst/>
                        </a:rPr>
                        <a:t>     4,236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dirty="0">
                          <a:solidFill>
                            <a:schemeClr val="tx1"/>
                          </a:solidFill>
                          <a:effectLst/>
                        </a:rPr>
                        <a:t>      2,784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2225"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05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1590"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320" algn="ctr">
                        <a:lnSpc>
                          <a:spcPct val="107000"/>
                        </a:lnSpc>
                        <a:spcBef>
                          <a:spcPts val="0"/>
                        </a:spcBef>
                        <a:spcAft>
                          <a:spcPts val="0"/>
                        </a:spcAft>
                      </a:pPr>
                      <a:r>
                        <a:rPr lang="en-US" sz="700" dirty="0">
                          <a:solidFill>
                            <a:schemeClr val="tx1"/>
                          </a:solidFill>
                          <a:effectLst/>
                        </a:rPr>
                        <a:t>4</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320" algn="ctr">
                        <a:lnSpc>
                          <a:spcPct val="107000"/>
                        </a:lnSpc>
                        <a:spcBef>
                          <a:spcPts val="0"/>
                        </a:spcBef>
                        <a:spcAft>
                          <a:spcPts val="0"/>
                        </a:spcAft>
                      </a:pPr>
                      <a:r>
                        <a:rPr lang="en-US" sz="700" dirty="0">
                          <a:solidFill>
                            <a:schemeClr val="tx1"/>
                          </a:solidFill>
                          <a:effectLst/>
                        </a:rPr>
                        <a:t>3, 7, 10</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rPr>
                        <a:t>2, 4, 5, 6, 14, 15, 22, 23, 24, 51, 67, 68</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dirty="0">
                          <a:solidFill>
                            <a:schemeClr val="tx1"/>
                          </a:solidFill>
                          <a:effectLst/>
                        </a:rPr>
                        <a:t>NA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20</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dirty="0">
                          <a:solidFill>
                            <a:schemeClr val="tx1"/>
                          </a:solidFill>
                          <a:effectLst/>
                        </a:rPr>
                        <a:t>0.05</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139318"/>
                  </a:ext>
                </a:extLst>
              </a:tr>
              <a:tr h="232436">
                <a:tc>
                  <a:txBody>
                    <a:bodyPr/>
                    <a:lstStyle/>
                    <a:p>
                      <a:pPr marL="0" marR="19685" algn="ctr">
                        <a:lnSpc>
                          <a:spcPct val="107000"/>
                        </a:lnSpc>
                        <a:spcBef>
                          <a:spcPts val="0"/>
                        </a:spcBef>
                        <a:spcAft>
                          <a:spcPts val="0"/>
                        </a:spcAft>
                      </a:pPr>
                      <a:r>
                        <a:rPr lang="en-US" sz="700">
                          <a:solidFill>
                            <a:schemeClr val="tx1"/>
                          </a:solidFill>
                          <a:effectLst/>
                        </a:rPr>
                        <a:t>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94,718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49,391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52.2%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55.0%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dirty="0">
                          <a:solidFill>
                            <a:schemeClr val="tx1"/>
                          </a:solidFill>
                          <a:effectLst/>
                        </a:rPr>
                        <a:t>     10,980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11.6%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10.8%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20,364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21.5%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19.6%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495" marR="0" algn="ctr">
                        <a:lnSpc>
                          <a:spcPct val="107000"/>
                        </a:lnSpc>
                        <a:spcBef>
                          <a:spcPts val="0"/>
                        </a:spcBef>
                        <a:spcAft>
                          <a:spcPts val="0"/>
                        </a:spcAft>
                      </a:pPr>
                      <a:r>
                        <a:rPr lang="en-US" sz="700">
                          <a:solidFill>
                            <a:schemeClr val="tx1"/>
                          </a:solidFill>
                          <a:effectLst/>
                        </a:rPr>
                        <a:t>   10,393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3,590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2225" algn="ctr">
                        <a:lnSpc>
                          <a:spcPct val="107000"/>
                        </a:lnSpc>
                        <a:spcBef>
                          <a:spcPts val="0"/>
                        </a:spcBef>
                        <a:spcAft>
                          <a:spcPts val="0"/>
                        </a:spcAft>
                      </a:pPr>
                      <a:r>
                        <a:rPr lang="en-US" sz="700" dirty="0">
                          <a:solidFill>
                            <a:schemeClr val="tx1"/>
                          </a:solidFill>
                          <a:effectLst/>
                        </a:rPr>
                        <a:t>TBD</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8415"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a:solidFill>
                            <a:schemeClr val="tx1"/>
                          </a:solidFill>
                          <a:effectLst/>
                        </a:rPr>
                        <a:t>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8420" marR="0" algn="ctr">
                        <a:lnSpc>
                          <a:spcPct val="107000"/>
                        </a:lnSpc>
                        <a:spcBef>
                          <a:spcPts val="0"/>
                        </a:spcBef>
                        <a:spcAft>
                          <a:spcPts val="0"/>
                        </a:spcAft>
                      </a:pPr>
                      <a:r>
                        <a:rPr lang="en-US" sz="700">
                          <a:solidFill>
                            <a:schemeClr val="tx1"/>
                          </a:solidFill>
                          <a:effectLst/>
                        </a:rPr>
                        <a:t>8, 9, 20, 21, 36, 38, 39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0.36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6158096"/>
                  </a:ext>
                </a:extLst>
              </a:tr>
              <a:tr h="232436">
                <a:tc>
                  <a:txBody>
                    <a:bodyPr/>
                    <a:lstStyle/>
                    <a:p>
                      <a:pPr marL="0" marR="19685" algn="ctr">
                        <a:lnSpc>
                          <a:spcPct val="107000"/>
                        </a:lnSpc>
                        <a:spcBef>
                          <a:spcPts val="0"/>
                        </a:spcBef>
                        <a:spcAft>
                          <a:spcPts val="0"/>
                        </a:spcAft>
                      </a:pPr>
                      <a:r>
                        <a:rPr lang="en-US" sz="700">
                          <a:solidFill>
                            <a:schemeClr val="tx1"/>
                          </a:solidFill>
                          <a:effectLst/>
                        </a:rPr>
                        <a:t>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91,727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22,592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24.6%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27.8%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dirty="0">
                          <a:solidFill>
                            <a:schemeClr val="tx1"/>
                          </a:solidFill>
                          <a:effectLst/>
                        </a:rPr>
                        <a:t>     37,351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40.7%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39.9%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22,107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24.1%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21.5%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a:solidFill>
                            <a:schemeClr val="tx1"/>
                          </a:solidFill>
                          <a:effectLst/>
                        </a:rPr>
                        <a:t>     6,938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2,739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2225"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5575" marR="0" algn="ctr">
                        <a:lnSpc>
                          <a:spcPct val="107000"/>
                        </a:lnSpc>
                        <a:spcBef>
                          <a:spcPts val="0"/>
                        </a:spcBef>
                        <a:spcAft>
                          <a:spcPts val="0"/>
                        </a:spcAft>
                      </a:pPr>
                      <a:r>
                        <a:rPr lang="en-US" sz="700">
                          <a:solidFill>
                            <a:schemeClr val="tx1"/>
                          </a:solidFill>
                          <a:effectLst/>
                        </a:rPr>
                        <a:t>SMMA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0180" marR="0" algn="ctr">
                        <a:lnSpc>
                          <a:spcPct val="107000"/>
                        </a:lnSpc>
                        <a:spcBef>
                          <a:spcPts val="0"/>
                        </a:spcBef>
                        <a:spcAft>
                          <a:spcPts val="0"/>
                        </a:spcAft>
                      </a:pPr>
                      <a:r>
                        <a:rPr lang="en-US" sz="700" dirty="0">
                          <a:solidFill>
                            <a:schemeClr val="tx1"/>
                          </a:solidFill>
                          <a:effectLst/>
                        </a:rPr>
                        <a:t>MMA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57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53, 55, 56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0.11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7399157"/>
                  </a:ext>
                </a:extLst>
              </a:tr>
              <a:tr h="232436">
                <a:tc>
                  <a:txBody>
                    <a:bodyPr/>
                    <a:lstStyle/>
                    <a:p>
                      <a:pPr marL="0" marR="19685" algn="ctr">
                        <a:lnSpc>
                          <a:spcPct val="107000"/>
                        </a:lnSpc>
                        <a:spcBef>
                          <a:spcPts val="0"/>
                        </a:spcBef>
                        <a:spcAft>
                          <a:spcPts val="0"/>
                        </a:spcAft>
                      </a:pPr>
                      <a:r>
                        <a:rPr lang="en-US" sz="700">
                          <a:solidFill>
                            <a:schemeClr val="tx1"/>
                          </a:solidFill>
                          <a:effectLst/>
                        </a:rPr>
                        <a:t>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92,649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27,341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29.5%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33.9%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a:solidFill>
                            <a:schemeClr val="tx1"/>
                          </a:solidFill>
                          <a:effectLst/>
                        </a:rPr>
                        <a:t>     31,493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34.0%</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32.4%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26,211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28.3%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25.4%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a:solidFill>
                            <a:schemeClr val="tx1"/>
                          </a:solidFill>
                          <a:effectLst/>
                        </a:rPr>
                        <a:t>     5,172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2,432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2225"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90500" marR="0" algn="ctr">
                        <a:lnSpc>
                          <a:spcPct val="107000"/>
                        </a:lnSpc>
                        <a:spcBef>
                          <a:spcPts val="0"/>
                        </a:spcBef>
                        <a:spcAft>
                          <a:spcPts val="0"/>
                        </a:spcAft>
                      </a:pPr>
                      <a:r>
                        <a:rPr lang="en-US" sz="700">
                          <a:solidFill>
                            <a:schemeClr val="tx1"/>
                          </a:solidFill>
                          <a:effectLst/>
                        </a:rPr>
                        <a:t>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0180" marR="0" algn="ctr">
                        <a:lnSpc>
                          <a:spcPct val="107000"/>
                        </a:lnSpc>
                        <a:spcBef>
                          <a:spcPts val="0"/>
                        </a:spcBef>
                        <a:spcAft>
                          <a:spcPts val="0"/>
                        </a:spcAft>
                      </a:pPr>
                      <a:r>
                        <a:rPr lang="en-US" sz="700">
                          <a:solidFill>
                            <a:schemeClr val="tx1"/>
                          </a:solidFill>
                          <a:effectLst/>
                        </a:rPr>
                        <a:t>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7, 10, 71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495" marR="0" algn="ctr">
                        <a:lnSpc>
                          <a:spcPct val="107000"/>
                        </a:lnSpc>
                        <a:spcBef>
                          <a:spcPts val="0"/>
                        </a:spcBef>
                        <a:spcAft>
                          <a:spcPts val="0"/>
                        </a:spcAft>
                      </a:pPr>
                      <a:r>
                        <a:rPr lang="en-US" sz="700">
                          <a:solidFill>
                            <a:schemeClr val="tx1"/>
                          </a:solidFill>
                          <a:effectLst/>
                        </a:rPr>
                        <a:t>1, 59, 60, 61, 72, 75, 76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dirty="0">
                          <a:solidFill>
                            <a:schemeClr val="tx1"/>
                          </a:solidFill>
                          <a:effectLst/>
                        </a:rPr>
                        <a:t>NA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0.1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1323214"/>
                  </a:ext>
                </a:extLst>
              </a:tr>
              <a:tr h="232436">
                <a:tc>
                  <a:txBody>
                    <a:bodyPr/>
                    <a:lstStyle/>
                    <a:p>
                      <a:pPr marL="0" marR="19685" algn="ctr">
                        <a:lnSpc>
                          <a:spcPct val="107000"/>
                        </a:lnSpc>
                        <a:spcBef>
                          <a:spcPts val="0"/>
                        </a:spcBef>
                        <a:spcAft>
                          <a:spcPts val="0"/>
                        </a:spcAft>
                      </a:pPr>
                      <a:r>
                        <a:rPr lang="en-US" sz="700">
                          <a:solidFill>
                            <a:schemeClr val="tx1"/>
                          </a:solidFill>
                          <a:effectLst/>
                        </a:rPr>
                        <a:t>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94,371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52,729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55.9%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60.0%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9210" marR="0" algn="ctr">
                        <a:lnSpc>
                          <a:spcPct val="107000"/>
                        </a:lnSpc>
                        <a:spcBef>
                          <a:spcPts val="0"/>
                        </a:spcBef>
                        <a:spcAft>
                          <a:spcPts val="0"/>
                        </a:spcAft>
                      </a:pPr>
                      <a:r>
                        <a:rPr lang="en-US" sz="700">
                          <a:solidFill>
                            <a:schemeClr val="tx1"/>
                          </a:solidFill>
                          <a:effectLst/>
                        </a:rPr>
                        <a:t>       9,610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10.2%</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9.2%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24,032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25.5%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22.5%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a:solidFill>
                            <a:schemeClr val="tx1"/>
                          </a:solidFill>
                          <a:effectLst/>
                        </a:rPr>
                        <a:t>     4,671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3,329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2225"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8415"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dirty="0">
                          <a:solidFill>
                            <a:schemeClr val="tx1"/>
                          </a:solidFill>
                          <a:effectLst/>
                        </a:rPr>
                        <a:t>1</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29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3025" marR="0" algn="ctr">
                        <a:lnSpc>
                          <a:spcPct val="107000"/>
                        </a:lnSpc>
                        <a:spcBef>
                          <a:spcPts val="0"/>
                        </a:spcBef>
                        <a:spcAft>
                          <a:spcPts val="0"/>
                        </a:spcAft>
                      </a:pPr>
                      <a:r>
                        <a:rPr lang="en-US" sz="700">
                          <a:solidFill>
                            <a:schemeClr val="tx1"/>
                          </a:solidFill>
                          <a:effectLst/>
                        </a:rPr>
                        <a:t>16, 19, 27, 28, 30, 37,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a:solidFill>
                            <a:schemeClr val="tx1"/>
                          </a:solidFill>
                          <a:effectLst/>
                        </a:rPr>
                        <a:t>NA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0.04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912249"/>
                  </a:ext>
                </a:extLst>
              </a:tr>
              <a:tr h="348345">
                <a:tc>
                  <a:txBody>
                    <a:bodyPr/>
                    <a:lstStyle/>
                    <a:p>
                      <a:pPr marL="0" marR="19685" algn="ctr">
                        <a:lnSpc>
                          <a:spcPct val="107000"/>
                        </a:lnSpc>
                        <a:spcBef>
                          <a:spcPts val="0"/>
                        </a:spcBef>
                        <a:spcAft>
                          <a:spcPts val="0"/>
                        </a:spcAft>
                      </a:pPr>
                      <a:r>
                        <a:rPr lang="en-US" sz="700">
                          <a:solidFill>
                            <a:schemeClr val="tx1"/>
                          </a:solidFill>
                          <a:effectLst/>
                        </a:rPr>
                        <a:t>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90,607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14,231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15.7%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18.8%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035" marR="0" algn="ctr">
                        <a:lnSpc>
                          <a:spcPct val="107000"/>
                        </a:lnSpc>
                        <a:spcBef>
                          <a:spcPts val="0"/>
                        </a:spcBef>
                        <a:spcAft>
                          <a:spcPts val="0"/>
                        </a:spcAft>
                      </a:pPr>
                      <a:r>
                        <a:rPr lang="en-US" sz="700">
                          <a:solidFill>
                            <a:schemeClr val="tx1"/>
                          </a:solidFill>
                          <a:effectLst/>
                        </a:rPr>
                        <a:t>     32,595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36.0%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dirty="0">
                          <a:solidFill>
                            <a:schemeClr val="tx1"/>
                          </a:solidFill>
                          <a:effectLst/>
                        </a:rPr>
                        <a:t>36.5%</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38,222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42.2%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38.8%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035" marR="0" algn="ctr">
                        <a:lnSpc>
                          <a:spcPct val="107000"/>
                        </a:lnSpc>
                        <a:spcBef>
                          <a:spcPts val="0"/>
                        </a:spcBef>
                        <a:spcAft>
                          <a:spcPts val="0"/>
                        </a:spcAft>
                      </a:pPr>
                      <a:r>
                        <a:rPr lang="en-US" sz="700">
                          <a:solidFill>
                            <a:schemeClr val="tx1"/>
                          </a:solidFill>
                          <a:effectLst/>
                        </a:rPr>
                        <a:t>     3,644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1,915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2225"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4940" marR="0" algn="ctr">
                        <a:lnSpc>
                          <a:spcPct val="107000"/>
                        </a:lnSpc>
                        <a:spcBef>
                          <a:spcPts val="0"/>
                        </a:spcBef>
                        <a:spcAft>
                          <a:spcPts val="0"/>
                        </a:spcAft>
                      </a:pPr>
                      <a:r>
                        <a:rPr lang="en-US" sz="700">
                          <a:solidFill>
                            <a:schemeClr val="tx1"/>
                          </a:solidFill>
                          <a:effectLst/>
                        </a:rPr>
                        <a:t>SMMA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795" marR="0" algn="ctr">
                        <a:lnSpc>
                          <a:spcPct val="107000"/>
                        </a:lnSpc>
                        <a:spcBef>
                          <a:spcPts val="0"/>
                        </a:spcBef>
                        <a:spcAft>
                          <a:spcPts val="0"/>
                        </a:spcAft>
                      </a:pPr>
                      <a:r>
                        <a:rPr lang="en-US" sz="700">
                          <a:solidFill>
                            <a:schemeClr val="tx1"/>
                          </a:solidFill>
                          <a:effectLst/>
                        </a:rPr>
                        <a:t>SMMA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rPr>
                        <a:t>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52 62</a:t>
                      </a:r>
                    </a:p>
                    <a:p>
                      <a:pPr marL="73025" marR="0" algn="ctr">
                        <a:lnSpc>
                          <a:spcPct val="107000"/>
                        </a:lnSpc>
                        <a:spcBef>
                          <a:spcPts val="0"/>
                        </a:spcBef>
                        <a:spcAft>
                          <a:spcPts val="0"/>
                        </a:spcAft>
                      </a:pPr>
                      <a:r>
                        <a:rPr lang="en-US" sz="700">
                          <a:solidFill>
                            <a:schemeClr val="tx1"/>
                          </a:solidFill>
                          <a:effectLst/>
                        </a:rPr>
                        <a:t>25, 43, 44, 45, 58, 64, </a:t>
                      </a:r>
                    </a:p>
                    <a:p>
                      <a:pPr marL="0" marR="19685" algn="ctr">
                        <a:lnSpc>
                          <a:spcPct val="107000"/>
                        </a:lnSpc>
                        <a:spcBef>
                          <a:spcPts val="0"/>
                        </a:spcBef>
                        <a:spcAft>
                          <a:spcPts val="0"/>
                        </a:spcAft>
                      </a:pPr>
                      <a:r>
                        <a:rPr lang="en-US" sz="700">
                          <a:solidFill>
                            <a:schemeClr val="tx1"/>
                          </a:solidFill>
                          <a:effectLst/>
                        </a:rPr>
                        <a:t>66, 69, 70, 73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dirty="0">
                          <a:solidFill>
                            <a:schemeClr val="tx1"/>
                          </a:solidFill>
                          <a:effectLst/>
                        </a:rPr>
                        <a:t>NA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0.07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3669027"/>
                  </a:ext>
                </a:extLst>
              </a:tr>
              <a:tr h="242488">
                <a:tc>
                  <a:txBody>
                    <a:bodyPr/>
                    <a:lstStyle/>
                    <a:p>
                      <a:pPr marL="0" marR="19685" algn="ctr">
                        <a:lnSpc>
                          <a:spcPct val="107000"/>
                        </a:lnSpc>
                        <a:spcBef>
                          <a:spcPts val="0"/>
                        </a:spcBef>
                        <a:spcAft>
                          <a:spcPts val="0"/>
                        </a:spcAft>
                      </a:pPr>
                      <a:r>
                        <a:rPr lang="en-US" sz="700">
                          <a:solidFill>
                            <a:schemeClr val="tx1"/>
                          </a:solidFill>
                          <a:effectLst/>
                        </a:rPr>
                        <a:t>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91,161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33,309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36.5%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41.6%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9210" marR="0" algn="ctr">
                        <a:lnSpc>
                          <a:spcPct val="107000"/>
                        </a:lnSpc>
                        <a:spcBef>
                          <a:spcPts val="0"/>
                        </a:spcBef>
                        <a:spcAft>
                          <a:spcPts val="0"/>
                        </a:spcAft>
                      </a:pPr>
                      <a:r>
                        <a:rPr lang="en-US" sz="700">
                          <a:solidFill>
                            <a:schemeClr val="tx1"/>
                          </a:solidFill>
                          <a:effectLst/>
                        </a:rPr>
                        <a:t>       8,403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9.2%</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9.3%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dirty="0">
                          <a:solidFill>
                            <a:schemeClr val="tx1"/>
                          </a:solidFill>
                          <a:effectLst/>
                        </a:rPr>
                        <a:t>     44,603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48.9%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7145" algn="ctr">
                        <a:lnSpc>
                          <a:spcPct val="107000"/>
                        </a:lnSpc>
                        <a:spcBef>
                          <a:spcPts val="0"/>
                        </a:spcBef>
                        <a:spcAft>
                          <a:spcPts val="0"/>
                        </a:spcAft>
                      </a:pPr>
                      <a:r>
                        <a:rPr lang="en-US" sz="700">
                          <a:solidFill>
                            <a:schemeClr val="tx1"/>
                          </a:solidFill>
                          <a:effectLst/>
                        </a:rPr>
                        <a:t>43.8%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035" marR="0" algn="ctr">
                        <a:lnSpc>
                          <a:spcPct val="107000"/>
                        </a:lnSpc>
                        <a:spcBef>
                          <a:spcPts val="0"/>
                        </a:spcBef>
                        <a:spcAft>
                          <a:spcPts val="0"/>
                        </a:spcAft>
                      </a:pPr>
                      <a:r>
                        <a:rPr lang="en-US" sz="700">
                          <a:solidFill>
                            <a:schemeClr val="tx1"/>
                          </a:solidFill>
                          <a:effectLst/>
                        </a:rPr>
                        <a:t>     3,047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1,799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2225"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90500" marR="0" algn="ctr">
                        <a:lnSpc>
                          <a:spcPct val="107000"/>
                        </a:lnSpc>
                        <a:spcBef>
                          <a:spcPts val="0"/>
                        </a:spcBef>
                        <a:spcAft>
                          <a:spcPts val="0"/>
                        </a:spcAft>
                      </a:pPr>
                      <a:r>
                        <a:rPr lang="en-US" sz="700">
                          <a:solidFill>
                            <a:schemeClr val="tx1"/>
                          </a:solidFill>
                          <a:effectLst/>
                        </a:rPr>
                        <a:t>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545" marR="0" algn="ctr">
                        <a:lnSpc>
                          <a:spcPct val="107000"/>
                        </a:lnSpc>
                        <a:spcBef>
                          <a:spcPts val="0"/>
                        </a:spcBef>
                        <a:spcAft>
                          <a:spcPts val="0"/>
                        </a:spcAft>
                      </a:pPr>
                      <a:r>
                        <a:rPr lang="en-US" sz="700">
                          <a:solidFill>
                            <a:schemeClr val="tx1"/>
                          </a:solidFill>
                          <a:effectLst/>
                        </a:rPr>
                        <a:t>MMA</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320" algn="ctr">
                        <a:lnSpc>
                          <a:spcPct val="107000"/>
                        </a:lnSpc>
                        <a:spcBef>
                          <a:spcPts val="0"/>
                        </a:spcBef>
                        <a:spcAft>
                          <a:spcPts val="0"/>
                        </a:spcAft>
                      </a:pPr>
                      <a:r>
                        <a:rPr lang="en-US" sz="700">
                          <a:solidFill>
                            <a:schemeClr val="tx1"/>
                          </a:solidFill>
                          <a:effectLst/>
                        </a:rPr>
                        <a:t>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320" algn="ctr">
                        <a:lnSpc>
                          <a:spcPct val="107000"/>
                        </a:lnSpc>
                        <a:spcBef>
                          <a:spcPts val="0"/>
                        </a:spcBef>
                        <a:spcAft>
                          <a:spcPts val="0"/>
                        </a:spcAft>
                      </a:pPr>
                      <a:r>
                        <a:rPr lang="en-US" sz="700" dirty="0">
                          <a:solidFill>
                            <a:schemeClr val="tx1"/>
                          </a:solidFill>
                          <a:effectLst/>
                        </a:rPr>
                        <a:t>3, 71, 40</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dirty="0">
                          <a:solidFill>
                            <a:schemeClr val="tx1"/>
                          </a:solidFill>
                          <a:effectLst/>
                        </a:rPr>
                        <a:t>11, 13, 26, 46, 47, 48, 49, 50, 74, 77</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dirty="0">
                          <a:solidFill>
                            <a:schemeClr val="tx1"/>
                          </a:solidFill>
                          <a:effectLst/>
                        </a:rPr>
                        <a:t>NA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0.27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9003559"/>
                  </a:ext>
                </a:extLst>
              </a:tr>
              <a:tr h="232436">
                <a:tc>
                  <a:txBody>
                    <a:bodyPr/>
                    <a:lstStyle/>
                    <a:p>
                      <a:pPr marL="0" marR="19685" algn="ctr">
                        <a:lnSpc>
                          <a:spcPct val="107000"/>
                        </a:lnSpc>
                        <a:spcBef>
                          <a:spcPts val="0"/>
                        </a:spcBef>
                        <a:spcAft>
                          <a:spcPts val="0"/>
                        </a:spcAft>
                      </a:pPr>
                      <a:r>
                        <a:rPr lang="en-US" sz="700">
                          <a:solidFill>
                            <a:schemeClr val="tx1"/>
                          </a:solidFill>
                          <a:effectLst/>
                        </a:rPr>
                        <a:t>10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94,945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54,441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57.3%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59.9%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a:solidFill>
                            <a:schemeClr val="tx1"/>
                          </a:solidFill>
                          <a:effectLst/>
                        </a:rPr>
                        <a:t>     11,088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11.7%</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10.8%</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dirty="0">
                          <a:solidFill>
                            <a:schemeClr val="tx1"/>
                          </a:solidFill>
                          <a:effectLst/>
                        </a:rPr>
                        <a:t>     18,003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19.0%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17.4%</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a:solidFill>
                            <a:schemeClr val="tx1"/>
                          </a:solidFill>
                          <a:effectLst/>
                        </a:rPr>
                        <a:t>     7,623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3,790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2225" algn="ctr">
                        <a:lnSpc>
                          <a:spcPct val="107000"/>
                        </a:lnSpc>
                        <a:spcBef>
                          <a:spcPts val="0"/>
                        </a:spcBef>
                        <a:spcAft>
                          <a:spcPts val="0"/>
                        </a:spcAft>
                      </a:pPr>
                      <a:r>
                        <a:rPr lang="en-US" sz="700">
                          <a:solidFill>
                            <a:schemeClr val="tx1"/>
                          </a:solidFill>
                          <a:effectLst/>
                        </a:rPr>
                        <a:t>TBD</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8415"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a:solidFill>
                            <a:schemeClr val="tx1"/>
                          </a:solidFill>
                          <a:effectLst/>
                        </a:rPr>
                        <a:t>NO</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700">
                          <a:solidFill>
                            <a:schemeClr val="tx1"/>
                          </a:solidFill>
                          <a:effectLst/>
                        </a:rPr>
                        <a:t>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dirty="0">
                          <a:solidFill>
                            <a:schemeClr val="tx1"/>
                          </a:solidFill>
                          <a:effectLst/>
                        </a:rPr>
                        <a:t>12, 31, 32, 33, 34, 35</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dirty="0">
                          <a:solidFill>
                            <a:schemeClr val="tx1"/>
                          </a:solidFill>
                          <a:effectLst/>
                        </a:rPr>
                        <a:t>NA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1</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a:solidFill>
                            <a:schemeClr val="tx1"/>
                          </a:solidFill>
                          <a:effectLst/>
                        </a:rPr>
                        <a:t>0.05</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6227835"/>
                  </a:ext>
                </a:extLst>
              </a:tr>
              <a:tr h="232436">
                <a:tc>
                  <a:txBody>
                    <a:bodyPr/>
                    <a:lstStyle/>
                    <a:p>
                      <a:pPr marL="0" marR="16510" algn="ctr">
                        <a:lnSpc>
                          <a:spcPct val="107000"/>
                        </a:lnSpc>
                        <a:spcBef>
                          <a:spcPts val="0"/>
                        </a:spcBef>
                        <a:spcAft>
                          <a:spcPts val="0"/>
                        </a:spcAft>
                      </a:pPr>
                      <a:r>
                        <a:rPr lang="en-US" sz="700">
                          <a:solidFill>
                            <a:schemeClr val="tx1"/>
                          </a:solidFill>
                          <a:effectLst/>
                        </a:rPr>
                        <a:t>1/11</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85,817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780" marR="0" algn="ctr">
                        <a:lnSpc>
                          <a:spcPct val="107000"/>
                        </a:lnSpc>
                        <a:spcBef>
                          <a:spcPts val="0"/>
                        </a:spcBef>
                        <a:spcAft>
                          <a:spcPts val="0"/>
                        </a:spcAft>
                      </a:pPr>
                      <a:r>
                        <a:rPr lang="en-US" sz="700">
                          <a:solidFill>
                            <a:schemeClr val="tx1"/>
                          </a:solidFill>
                          <a:effectLst/>
                        </a:rPr>
                        <a:t>    12,907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15.0%</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18.3%</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a:solidFill>
                            <a:schemeClr val="tx1"/>
                          </a:solidFill>
                          <a:effectLst/>
                        </a:rPr>
                        <a:t>     20,208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23.6%</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a:solidFill>
                            <a:schemeClr val="tx1"/>
                          </a:solidFill>
                          <a:effectLst/>
                        </a:rPr>
                        <a:t>24.9%</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a:solidFill>
                            <a:schemeClr val="tx1"/>
                          </a:solidFill>
                          <a:effectLst/>
                        </a:rPr>
                        <a:t>     49,454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57.6%</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52.7%</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6670" marR="0" algn="ctr">
                        <a:lnSpc>
                          <a:spcPct val="107000"/>
                        </a:lnSpc>
                        <a:spcBef>
                          <a:spcPts val="0"/>
                        </a:spcBef>
                        <a:spcAft>
                          <a:spcPts val="0"/>
                        </a:spcAft>
                      </a:pPr>
                      <a:r>
                        <a:rPr lang="en-US" sz="700">
                          <a:solidFill>
                            <a:schemeClr val="tx1"/>
                          </a:solidFill>
                          <a:effectLst/>
                        </a:rPr>
                        <a:t>     1,807 </a:t>
                      </a: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4605" marR="0" algn="ctr">
                        <a:lnSpc>
                          <a:spcPct val="107000"/>
                        </a:lnSpc>
                        <a:spcBef>
                          <a:spcPts val="0"/>
                        </a:spcBef>
                        <a:spcAft>
                          <a:spcPts val="0"/>
                        </a:spcAft>
                      </a:pPr>
                      <a:r>
                        <a:rPr lang="en-US" sz="700" dirty="0">
                          <a:solidFill>
                            <a:schemeClr val="tx1"/>
                          </a:solidFill>
                          <a:effectLst/>
                        </a:rPr>
                        <a:t>      1,441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2225" algn="ctr">
                        <a:lnSpc>
                          <a:spcPct val="107000"/>
                        </a:lnSpc>
                        <a:spcBef>
                          <a:spcPts val="0"/>
                        </a:spcBef>
                        <a:spcAft>
                          <a:spcPts val="0"/>
                        </a:spcAft>
                      </a:pPr>
                      <a:r>
                        <a:rPr lang="en-US" sz="700" dirty="0">
                          <a:solidFill>
                            <a:schemeClr val="tx1"/>
                          </a:solidFill>
                          <a:effectLst/>
                        </a:rPr>
                        <a:t>TBD</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5575" marR="0" algn="ctr">
                        <a:lnSpc>
                          <a:spcPct val="107000"/>
                        </a:lnSpc>
                        <a:spcBef>
                          <a:spcPts val="0"/>
                        </a:spcBef>
                        <a:spcAft>
                          <a:spcPts val="0"/>
                        </a:spcAft>
                      </a:pPr>
                      <a:r>
                        <a:rPr lang="en-US" sz="700" dirty="0">
                          <a:solidFill>
                            <a:schemeClr val="tx1"/>
                          </a:solidFill>
                          <a:effectLst/>
                        </a:rPr>
                        <a:t>SMMA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795" marR="0" algn="ctr">
                        <a:lnSpc>
                          <a:spcPct val="107000"/>
                        </a:lnSpc>
                        <a:spcBef>
                          <a:spcPts val="0"/>
                        </a:spcBef>
                        <a:spcAft>
                          <a:spcPts val="0"/>
                        </a:spcAft>
                      </a:pPr>
                      <a:r>
                        <a:rPr lang="en-US" sz="700" dirty="0">
                          <a:solidFill>
                            <a:schemeClr val="tx1"/>
                          </a:solidFill>
                          <a:effectLst/>
                        </a:rPr>
                        <a:t>SMMA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dirty="0">
                          <a:solidFill>
                            <a:schemeClr val="tx1"/>
                          </a:solidFill>
                          <a:effectLst/>
                        </a:rPr>
                        <a:t>2</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40, 57</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dirty="0">
                          <a:solidFill>
                            <a:schemeClr val="tx1"/>
                          </a:solidFill>
                          <a:effectLst/>
                        </a:rPr>
                        <a:t>41, 54, 63, 65</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20955" algn="ctr">
                        <a:lnSpc>
                          <a:spcPct val="107000"/>
                        </a:lnSpc>
                        <a:spcBef>
                          <a:spcPts val="0"/>
                        </a:spcBef>
                        <a:spcAft>
                          <a:spcPts val="0"/>
                        </a:spcAft>
                      </a:pPr>
                      <a:r>
                        <a:rPr lang="en-US" sz="700" dirty="0">
                          <a:solidFill>
                            <a:schemeClr val="tx1"/>
                          </a:solidFill>
                          <a:effectLst/>
                        </a:rPr>
                        <a:t>NA</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6510" algn="ctr">
                        <a:lnSpc>
                          <a:spcPct val="107000"/>
                        </a:lnSpc>
                        <a:spcBef>
                          <a:spcPts val="0"/>
                        </a:spcBef>
                        <a:spcAft>
                          <a:spcPts val="0"/>
                        </a:spcAft>
                      </a:pPr>
                      <a:r>
                        <a:rPr lang="en-US" sz="700" dirty="0">
                          <a:solidFill>
                            <a:schemeClr val="tx1"/>
                          </a:solidFill>
                          <a:effectLst/>
                        </a:rPr>
                        <a:t>14</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9685" algn="ctr">
                        <a:lnSpc>
                          <a:spcPct val="107000"/>
                        </a:lnSpc>
                        <a:spcBef>
                          <a:spcPts val="0"/>
                        </a:spcBef>
                        <a:spcAft>
                          <a:spcPts val="0"/>
                        </a:spcAft>
                      </a:pPr>
                      <a:r>
                        <a:rPr lang="en-US" sz="700" dirty="0">
                          <a:solidFill>
                            <a:schemeClr val="tx1"/>
                          </a:solidFill>
                          <a:effectLst/>
                        </a:rPr>
                        <a:t>0.08</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1" marR="0" marT="0" marB="57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0975329"/>
                  </a:ext>
                </a:extLst>
              </a:tr>
            </a:tbl>
          </a:graphicData>
        </a:graphic>
      </p:graphicFrame>
    </p:spTree>
    <p:extLst>
      <p:ext uri="{BB962C8B-B14F-4D97-AF65-F5344CB8AC3E}">
        <p14:creationId xmlns:p14="http://schemas.microsoft.com/office/powerpoint/2010/main" val="82860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61A6-B387-4775-9E39-55F7B6411E86}"/>
              </a:ext>
            </a:extLst>
          </p:cNvPr>
          <p:cNvSpPr>
            <a:spLocks noGrp="1"/>
          </p:cNvSpPr>
          <p:nvPr>
            <p:ph type="title"/>
          </p:nvPr>
        </p:nvSpPr>
        <p:spPr>
          <a:xfrm>
            <a:off x="554324" y="329714"/>
            <a:ext cx="10515600" cy="1325563"/>
          </a:xfrm>
        </p:spPr>
        <p:txBody>
          <a:bodyPr>
            <a:normAutofit/>
          </a:bodyPr>
          <a:lstStyle/>
          <a:p>
            <a:pPr algn="ctr"/>
            <a:r>
              <a:rPr lang="en-US" sz="3200" b="1" dirty="0">
                <a:latin typeface="+mn-lt"/>
              </a:rPr>
              <a:t>Opinion of Outside Counsel for Map v3 as Amended 2/15/22</a:t>
            </a:r>
          </a:p>
        </p:txBody>
      </p:sp>
      <p:sp>
        <p:nvSpPr>
          <p:cNvPr id="4" name="Slide Number Placeholder 3">
            <a:extLst>
              <a:ext uri="{FF2B5EF4-FFF2-40B4-BE49-F238E27FC236}">
                <a16:creationId xmlns:a16="http://schemas.microsoft.com/office/drawing/2014/main" id="{FE096968-3D31-465F-A2AD-673C9E4FA06D}"/>
              </a:ext>
            </a:extLst>
          </p:cNvPr>
          <p:cNvSpPr>
            <a:spLocks noGrp="1"/>
          </p:cNvSpPr>
          <p:nvPr>
            <p:ph type="sldNum" sz="quarter" idx="12"/>
          </p:nvPr>
        </p:nvSpPr>
        <p:spPr/>
        <p:txBody>
          <a:bodyPr/>
          <a:lstStyle/>
          <a:p>
            <a:fld id="{4172E247-7E38-45FF-8940-C6A307CE2A50}" type="slidenum">
              <a:rPr lang="en-US" smtClean="0"/>
              <a:t>8</a:t>
            </a:fld>
            <a:endParaRPr lang="en-US" dirty="0"/>
          </a:p>
        </p:txBody>
      </p:sp>
      <p:sp>
        <p:nvSpPr>
          <p:cNvPr id="5" name="TextBox 4">
            <a:extLst>
              <a:ext uri="{FF2B5EF4-FFF2-40B4-BE49-F238E27FC236}">
                <a16:creationId xmlns:a16="http://schemas.microsoft.com/office/drawing/2014/main" id="{089322FF-B54C-41C8-A435-0C2945DD7760}"/>
              </a:ext>
            </a:extLst>
          </p:cNvPr>
          <p:cNvSpPr txBox="1"/>
          <p:nvPr/>
        </p:nvSpPr>
        <p:spPr>
          <a:xfrm>
            <a:off x="138259" y="1521526"/>
            <a:ext cx="11915481" cy="4744889"/>
          </a:xfrm>
          <a:prstGeom prst="rect">
            <a:avLst/>
          </a:prstGeom>
          <a:noFill/>
        </p:spPr>
        <p:txBody>
          <a:bodyPr wrap="square">
            <a:spAutoFit/>
          </a:bodyPr>
          <a:lstStyle/>
          <a:p>
            <a:pPr marL="342900" marR="0" lvl="0" indent="-342900" algn="just" fontAlgn="base">
              <a:lnSpc>
                <a:spcPct val="109000"/>
              </a:lnSpc>
              <a:spcBef>
                <a:spcPts val="0"/>
              </a:spcBef>
              <a:spcAft>
                <a:spcPts val="20"/>
              </a:spcAft>
              <a:buClr>
                <a:srgbClr val="000000"/>
              </a:buClr>
              <a:buSzPts val="1200"/>
              <a:buFont typeface="Arial" panose="020B0604020202020204" pitchFamily="34" charset="0"/>
              <a:buChar char="•"/>
            </a:pPr>
            <a:r>
              <a:rPr lang="en-US" sz="1600" b="1" u="none" strike="noStrike" dirty="0">
                <a:solidFill>
                  <a:srgbClr val="000000"/>
                </a:solidFill>
                <a:effectLst/>
                <a:highlight>
                  <a:srgbClr val="FFFF00"/>
                </a:highlight>
                <a:uFill>
                  <a:solidFill>
                    <a:srgbClr val="000000"/>
                  </a:solidFill>
                </a:uFill>
                <a:ea typeface="Arial" panose="020B0604020202020204" pitchFamily="34" charset="0"/>
                <a:cs typeface="Arial" panose="020B0604020202020204" pitchFamily="34" charset="0"/>
              </a:rPr>
              <a:t>One likely Hispanic district (District 2). </a:t>
            </a:r>
            <a:r>
              <a:rPr lang="en-US" sz="1600" u="none" strike="noStrike" dirty="0">
                <a:solidFill>
                  <a:srgbClr val="000000"/>
                </a:solidFill>
                <a:effectLst/>
                <a:uFill>
                  <a:solidFill>
                    <a:srgbClr val="000000"/>
                  </a:solidFill>
                </a:uFill>
                <a:ea typeface="Arial" panose="020B0604020202020204" pitchFamily="34" charset="0"/>
                <a:cs typeface="Arial" panose="020B0604020202020204" pitchFamily="34" charset="0"/>
              </a:rPr>
              <a:t>District 2 has a Hispanic VAP of 62.2 percent and will likely elect a candidate of Hispanic choice.  </a:t>
            </a:r>
          </a:p>
          <a:p>
            <a:pPr marL="342900" marR="0" lvl="0" indent="-342900" algn="just" fontAlgn="base">
              <a:lnSpc>
                <a:spcPct val="109000"/>
              </a:lnSpc>
              <a:spcBef>
                <a:spcPts val="0"/>
              </a:spcBef>
              <a:spcAft>
                <a:spcPts val="20"/>
              </a:spcAft>
              <a:buClr>
                <a:srgbClr val="000000"/>
              </a:buClr>
              <a:buSzPts val="1200"/>
              <a:buFont typeface="Arial" panose="020B0604020202020204" pitchFamily="34" charset="0"/>
              <a:buChar char="•"/>
            </a:pPr>
            <a:r>
              <a:rPr lang="en-US" sz="1600" b="1" u="none" strike="noStrike" dirty="0">
                <a:solidFill>
                  <a:srgbClr val="000000"/>
                </a:solidFill>
                <a:effectLst/>
                <a:highlight>
                  <a:srgbClr val="FFFF00"/>
                </a:highlight>
                <a:uFill>
                  <a:solidFill>
                    <a:srgbClr val="000000"/>
                  </a:solidFill>
                </a:uFill>
                <a:ea typeface="Arial" panose="020B0604020202020204" pitchFamily="34" charset="0"/>
                <a:cs typeface="Arial" panose="020B0604020202020204" pitchFamily="34" charset="0"/>
              </a:rPr>
              <a:t>Three districts with Hispanic VAP (but not apparently citizen voting age population) pluralities (districts 8, 9, and 1/11).   </a:t>
            </a:r>
          </a:p>
          <a:p>
            <a:pPr marL="742950" marR="0" lvl="1" indent="-285750" algn="just" fontAlgn="base">
              <a:lnSpc>
                <a:spcPct val="109000"/>
              </a:lnSpc>
              <a:spcBef>
                <a:spcPts val="0"/>
              </a:spcBef>
              <a:spcAft>
                <a:spcPts val="20"/>
              </a:spcAft>
              <a:buClr>
                <a:srgbClr val="000000"/>
              </a:buClr>
              <a:buSzPts val="1200"/>
              <a:buFont typeface="Courier New" panose="02070309020205020404" pitchFamily="49" charset="0"/>
              <a:buChar char="o"/>
            </a:pP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District 8 might elect a Hispanic candidate, with a Hispanic VAP of </a:t>
            </a:r>
            <a:r>
              <a:rPr lang="en-US" sz="1600" u="none" strike="sngStrike" dirty="0">
                <a:solidFill>
                  <a:srgbClr val="000000"/>
                </a:solidFill>
                <a:effectLst/>
                <a:uFill>
                  <a:solidFill>
                    <a:srgbClr val="000000"/>
                  </a:solidFill>
                </a:uFill>
                <a:ea typeface="Courier New" panose="02070309020205020404" pitchFamily="49" charset="0"/>
                <a:cs typeface="Courier New" panose="02070309020205020404" pitchFamily="49" charset="0"/>
              </a:rPr>
              <a:t>49.1</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 </a:t>
            </a:r>
            <a:r>
              <a:rPr lang="en-US" sz="1600" b="1" dirty="0">
                <a:solidFill>
                  <a:srgbClr val="FF0000"/>
                </a:solidFill>
                <a:highlight>
                  <a:srgbClr val="00FF00"/>
                </a:highlight>
                <a:uFill>
                  <a:solidFill>
                    <a:srgbClr val="000000"/>
                  </a:solidFill>
                </a:uFill>
                <a:ea typeface="Courier New" panose="02070309020205020404" pitchFamily="49" charset="0"/>
                <a:cs typeface="Courier New" panose="02070309020205020404" pitchFamily="49" charset="0"/>
              </a:rPr>
              <a:t>50.0</a:t>
            </a:r>
            <a:r>
              <a:rPr lang="en-US" sz="1600" b="1" u="none" strike="noStrike" dirty="0">
                <a:solidFill>
                  <a:srgbClr val="FF0000"/>
                </a:solidFill>
                <a:effectLst/>
                <a:highlight>
                  <a:srgbClr val="00FF00"/>
                </a:highlight>
                <a:uFill>
                  <a:solidFill>
                    <a:srgbClr val="000000"/>
                  </a:solidFill>
                </a:uFill>
                <a:ea typeface="Courier New" panose="02070309020205020404" pitchFamily="49" charset="0"/>
                <a:cs typeface="Courier New" panose="02070309020205020404" pitchFamily="49" charset="0"/>
              </a:rPr>
              <a:t> percent</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 However, the African American voting age population of </a:t>
            </a:r>
            <a:r>
              <a:rPr lang="en-US" sz="1600" u="none" strike="sngStrike" dirty="0">
                <a:solidFill>
                  <a:srgbClr val="000000"/>
                </a:solidFill>
                <a:effectLst/>
                <a:uFill>
                  <a:solidFill>
                    <a:srgbClr val="000000"/>
                  </a:solidFill>
                </a:uFill>
                <a:ea typeface="Courier New" panose="02070309020205020404" pitchFamily="49" charset="0"/>
                <a:cs typeface="Courier New" panose="02070309020205020404" pitchFamily="49" charset="0"/>
              </a:rPr>
              <a:t>26.8</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 </a:t>
            </a:r>
            <a:r>
              <a:rPr lang="en-US" sz="1600" b="1" u="none" strike="noStrike" dirty="0">
                <a:solidFill>
                  <a:srgbClr val="FF0000"/>
                </a:solidFill>
                <a:effectLst/>
                <a:highlight>
                  <a:srgbClr val="00FF00"/>
                </a:highlight>
                <a:uFill>
                  <a:solidFill>
                    <a:srgbClr val="000000"/>
                  </a:solidFill>
                </a:uFill>
                <a:ea typeface="Courier New" panose="02070309020205020404" pitchFamily="49" charset="0"/>
                <a:cs typeface="Courier New" panose="02070309020205020404" pitchFamily="49" charset="0"/>
              </a:rPr>
              <a:t>23.6 percent </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is not insignificant and could be enough to elect an African American candidate. Therefore, </a:t>
            </a:r>
            <a:r>
              <a:rPr lang="en-US" sz="1600" b="1" u="none" strike="noStrike" dirty="0">
                <a:solidFill>
                  <a:srgbClr val="000000"/>
                </a:solidFill>
                <a:effectLst/>
                <a:highlight>
                  <a:srgbClr val="FFFF00"/>
                </a:highlight>
                <a:uFill>
                  <a:solidFill>
                    <a:srgbClr val="000000"/>
                  </a:solidFill>
                </a:uFill>
                <a:ea typeface="Courier New" panose="02070309020205020404" pitchFamily="49" charset="0"/>
                <a:cs typeface="Courier New" panose="02070309020205020404" pitchFamily="49" charset="0"/>
              </a:rPr>
              <a:t>District 8 appears to be a toss-up. </a:t>
            </a:r>
            <a:r>
              <a:rPr lang="en-US" sz="1600" b="1" u="none" strike="noStrike" dirty="0">
                <a:solidFill>
                  <a:srgbClr val="FF0000"/>
                </a:solidFill>
                <a:effectLst/>
                <a:highlight>
                  <a:srgbClr val="FFFF00"/>
                </a:highlight>
                <a:uFill>
                  <a:solidFill>
                    <a:srgbClr val="000000"/>
                  </a:solidFill>
                </a:uFill>
                <a:ea typeface="Courier New" panose="02070309020205020404" pitchFamily="49" charset="0"/>
                <a:cs typeface="Courier New" panose="02070309020205020404" pitchFamily="49" charset="0"/>
              </a:rPr>
              <a:t>(Confirmed) </a:t>
            </a:r>
            <a:r>
              <a:rPr lang="en-US" sz="1600" b="1" u="none" strike="noStrike" dirty="0">
                <a:solidFill>
                  <a:srgbClr val="FF0000"/>
                </a:solidFill>
                <a:effectLst/>
                <a:uFill>
                  <a:solidFill>
                    <a:srgbClr val="000000"/>
                  </a:solidFill>
                </a:uFill>
                <a:ea typeface="Courier New" panose="02070309020205020404" pitchFamily="49" charset="0"/>
                <a:cs typeface="Courier New" panose="02070309020205020404" pitchFamily="49" charset="0"/>
              </a:rPr>
              <a:t> </a:t>
            </a:r>
          </a:p>
          <a:p>
            <a:pPr marL="742950" marR="0" lvl="1" indent="-285750" algn="just" fontAlgn="base">
              <a:lnSpc>
                <a:spcPct val="109000"/>
              </a:lnSpc>
              <a:spcBef>
                <a:spcPts val="0"/>
              </a:spcBef>
              <a:spcAft>
                <a:spcPts val="20"/>
              </a:spcAft>
              <a:buClr>
                <a:srgbClr val="000000"/>
              </a:buClr>
              <a:buSzPts val="1200"/>
              <a:buFont typeface="Courier New" panose="02070309020205020404" pitchFamily="49" charset="0"/>
              <a:buChar char="o"/>
            </a:pPr>
            <a:r>
              <a:rPr lang="en-US" sz="1600" b="1" u="none" strike="noStrike" dirty="0">
                <a:solidFill>
                  <a:srgbClr val="000000"/>
                </a:solidFill>
                <a:effectLst/>
                <a:highlight>
                  <a:srgbClr val="FFFF00"/>
                </a:highlight>
                <a:uFill>
                  <a:solidFill>
                    <a:srgbClr val="000000"/>
                  </a:solidFill>
                </a:uFill>
                <a:ea typeface="Courier New" panose="02070309020205020404" pitchFamily="49" charset="0"/>
                <a:cs typeface="Courier New" panose="02070309020205020404" pitchFamily="49" charset="0"/>
              </a:rPr>
              <a:t>District 9 seems most likely to elect a White candidate. </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This Hispanic VAP is 44.6 percent and the White VAP is 41.1 percent. However, as noted above, Hispanic voting strength is typically lower than indicated by VAP due to several factors that do not necessarily apply to the White VAP, such as citizenship.  </a:t>
            </a:r>
          </a:p>
          <a:p>
            <a:pPr marL="742950" marR="0" lvl="1" indent="-285750" algn="just" fontAlgn="base">
              <a:lnSpc>
                <a:spcPct val="109000"/>
              </a:lnSpc>
              <a:spcBef>
                <a:spcPts val="0"/>
              </a:spcBef>
              <a:spcAft>
                <a:spcPts val="20"/>
              </a:spcAft>
              <a:buClr>
                <a:srgbClr val="000000"/>
              </a:buClr>
              <a:buSzPts val="1200"/>
              <a:buFont typeface="Courier New" panose="02070309020205020404" pitchFamily="49" charset="0"/>
              <a:buChar char="o"/>
            </a:pPr>
            <a:r>
              <a:rPr lang="en-US" sz="1600" b="1" u="none" strike="noStrike" dirty="0">
                <a:solidFill>
                  <a:srgbClr val="000000"/>
                </a:solidFill>
                <a:effectLst/>
                <a:highlight>
                  <a:srgbClr val="FFFF00"/>
                </a:highlight>
                <a:uFill>
                  <a:solidFill>
                    <a:srgbClr val="000000"/>
                  </a:solidFill>
                </a:uFill>
                <a:ea typeface="Courier New" panose="02070309020205020404" pitchFamily="49" charset="0"/>
                <a:cs typeface="Courier New" panose="02070309020205020404" pitchFamily="49" charset="0"/>
              </a:rPr>
              <a:t>District 1/11 appears most likely to elect an African-American. </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Hispanic VAP is 39.6 percent and African American VAP is 36.1 percent. The White VAP is relatively low at 18.5 percent. This ratio of voters likely favors an African American candidate.</a:t>
            </a:r>
          </a:p>
          <a:p>
            <a:pPr marR="0" lvl="1" algn="just" fontAlgn="base">
              <a:lnSpc>
                <a:spcPct val="109000"/>
              </a:lnSpc>
              <a:spcBef>
                <a:spcPts val="0"/>
              </a:spcBef>
              <a:spcAft>
                <a:spcPts val="20"/>
              </a:spcAft>
              <a:buClr>
                <a:srgbClr val="000000"/>
              </a:buClr>
              <a:buSzPts val="1200"/>
            </a:pP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  </a:t>
            </a:r>
          </a:p>
          <a:p>
            <a:pPr marL="342900" marR="0" lvl="0" indent="-342900" algn="just" fontAlgn="base">
              <a:lnSpc>
                <a:spcPct val="109000"/>
              </a:lnSpc>
              <a:spcBef>
                <a:spcPts val="0"/>
              </a:spcBef>
              <a:spcAft>
                <a:spcPts val="20"/>
              </a:spcAft>
              <a:buClr>
                <a:srgbClr val="000000"/>
              </a:buClr>
              <a:buSzPts val="1200"/>
              <a:buFont typeface="Arial" panose="020B0604020202020204" pitchFamily="34" charset="0"/>
              <a:buChar char="•"/>
            </a:pPr>
            <a:r>
              <a:rPr lang="en-US" sz="1600" b="1" u="none" strike="noStrike" dirty="0">
                <a:solidFill>
                  <a:srgbClr val="000000"/>
                </a:solidFill>
                <a:effectLst/>
                <a:highlight>
                  <a:srgbClr val="FFFF00"/>
                </a:highlight>
                <a:uFill>
                  <a:solidFill>
                    <a:srgbClr val="000000"/>
                  </a:solidFill>
                </a:uFill>
                <a:ea typeface="Arial" panose="020B0604020202020204" pitchFamily="34" charset="0"/>
                <a:cs typeface="Arial" panose="020B0604020202020204" pitchFamily="34" charset="0"/>
              </a:rPr>
              <a:t>Two likely African-American districts (Districts 5 and 1/11). </a:t>
            </a:r>
          </a:p>
          <a:p>
            <a:pPr marL="742950" marR="0" lvl="1" indent="-285750" algn="just" fontAlgn="base">
              <a:lnSpc>
                <a:spcPct val="109000"/>
              </a:lnSpc>
              <a:spcBef>
                <a:spcPts val="0"/>
              </a:spcBef>
              <a:spcAft>
                <a:spcPts val="20"/>
              </a:spcAft>
              <a:buClr>
                <a:srgbClr val="000000"/>
              </a:buClr>
              <a:buSzPts val="1200"/>
              <a:buFont typeface="Courier New" panose="02070309020205020404" pitchFamily="49" charset="0"/>
              <a:buChar char="o"/>
            </a:pP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District 5 has an African American plurality, with a VAP of </a:t>
            </a:r>
            <a:r>
              <a:rPr lang="en-US" sz="1600" u="none" strike="sngStrike" dirty="0">
                <a:solidFill>
                  <a:srgbClr val="000000"/>
                </a:solidFill>
                <a:effectLst/>
                <a:uFill>
                  <a:solidFill>
                    <a:srgbClr val="000000"/>
                  </a:solidFill>
                </a:uFill>
                <a:ea typeface="Courier New" panose="02070309020205020404" pitchFamily="49" charset="0"/>
                <a:cs typeface="Courier New" panose="02070309020205020404" pitchFamily="49" charset="0"/>
              </a:rPr>
              <a:t>38.9</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 </a:t>
            </a:r>
            <a:r>
              <a:rPr lang="en-US" sz="1600" b="1" u="none" strike="noStrike" dirty="0">
                <a:solidFill>
                  <a:srgbClr val="FF0000"/>
                </a:solidFill>
                <a:effectLst/>
                <a:highlight>
                  <a:srgbClr val="00FF00"/>
                </a:highlight>
                <a:uFill>
                  <a:solidFill>
                    <a:srgbClr val="000000"/>
                  </a:solidFill>
                </a:uFill>
                <a:ea typeface="Courier New" panose="02070309020205020404" pitchFamily="49" charset="0"/>
                <a:cs typeface="Courier New" panose="02070309020205020404" pitchFamily="49" charset="0"/>
              </a:rPr>
              <a:t>40.0 percent </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(as compared to the White VAP of </a:t>
            </a:r>
            <a:r>
              <a:rPr lang="en-US" sz="1600" u="none" strike="sngStrike" dirty="0">
                <a:solidFill>
                  <a:srgbClr val="000000"/>
                </a:solidFill>
                <a:effectLst/>
                <a:uFill>
                  <a:solidFill>
                    <a:srgbClr val="000000"/>
                  </a:solidFill>
                </a:uFill>
                <a:ea typeface="Courier New" panose="02070309020205020404" pitchFamily="49" charset="0"/>
                <a:cs typeface="Courier New" panose="02070309020205020404" pitchFamily="49" charset="0"/>
              </a:rPr>
              <a:t>27.3</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 </a:t>
            </a:r>
            <a:r>
              <a:rPr lang="en-US" sz="1600" b="1" u="none" strike="noStrike" dirty="0">
                <a:solidFill>
                  <a:srgbClr val="FF0000"/>
                </a:solidFill>
                <a:effectLst/>
                <a:highlight>
                  <a:srgbClr val="00FF00"/>
                </a:highlight>
                <a:uFill>
                  <a:solidFill>
                    <a:srgbClr val="000000"/>
                  </a:solidFill>
                </a:uFill>
                <a:ea typeface="Courier New" panose="02070309020205020404" pitchFamily="49" charset="0"/>
                <a:cs typeface="Courier New" panose="02070309020205020404" pitchFamily="49" charset="0"/>
              </a:rPr>
              <a:t>27.4 percent</a:t>
            </a:r>
            <a:r>
              <a:rPr lang="en-US" sz="1600" b="1" u="none" strike="noStrike" dirty="0">
                <a:solidFill>
                  <a:srgbClr val="FF0000"/>
                </a:solidFill>
                <a:effectLst/>
                <a:uFill>
                  <a:solidFill>
                    <a:srgbClr val="000000"/>
                  </a:solidFill>
                </a:uFill>
                <a:ea typeface="Courier New" panose="02070309020205020404" pitchFamily="49" charset="0"/>
                <a:cs typeface="Courier New" panose="02070309020205020404" pitchFamily="49" charset="0"/>
              </a:rPr>
              <a:t> </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and Hispanic of </a:t>
            </a:r>
            <a:r>
              <a:rPr lang="en-US" sz="1600" u="none" strike="sngStrike" dirty="0">
                <a:solidFill>
                  <a:srgbClr val="000000"/>
                </a:solidFill>
                <a:effectLst/>
                <a:uFill>
                  <a:solidFill>
                    <a:srgbClr val="000000"/>
                  </a:solidFill>
                </a:uFill>
                <a:ea typeface="Courier New" panose="02070309020205020404" pitchFamily="49" charset="0"/>
                <a:cs typeface="Courier New" panose="02070309020205020404" pitchFamily="49" charset="0"/>
              </a:rPr>
              <a:t>22.9</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 </a:t>
            </a:r>
            <a:r>
              <a:rPr lang="en-US" sz="1600" b="1" u="none" strike="noStrike" dirty="0">
                <a:solidFill>
                  <a:srgbClr val="FF0000"/>
                </a:solidFill>
                <a:effectLst/>
                <a:highlight>
                  <a:srgbClr val="00FF00"/>
                </a:highlight>
                <a:uFill>
                  <a:solidFill>
                    <a:srgbClr val="000000"/>
                  </a:solidFill>
                </a:uFill>
                <a:ea typeface="Courier New" panose="02070309020205020404" pitchFamily="49" charset="0"/>
                <a:cs typeface="Courier New" panose="02070309020205020404" pitchFamily="49" charset="0"/>
              </a:rPr>
              <a:t>22.0 percent</a:t>
            </a: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 This is likely to result in an African American candidate prevailing.  </a:t>
            </a:r>
          </a:p>
          <a:p>
            <a:pPr marL="742950" marR="0" lvl="1" indent="-285750" algn="just" fontAlgn="base">
              <a:lnSpc>
                <a:spcPct val="109000"/>
              </a:lnSpc>
              <a:spcBef>
                <a:spcPts val="0"/>
              </a:spcBef>
              <a:spcAft>
                <a:spcPts val="770"/>
              </a:spcAft>
              <a:buClr>
                <a:srgbClr val="000000"/>
              </a:buClr>
              <a:buSzPts val="1200"/>
              <a:buFont typeface="Courier New" panose="02070309020205020404" pitchFamily="49" charset="0"/>
              <a:buChar char="o"/>
            </a:pPr>
            <a:r>
              <a:rPr lang="en-US" sz="1600" u="none" strike="noStrike" dirty="0">
                <a:solidFill>
                  <a:srgbClr val="000000"/>
                </a:solidFill>
                <a:effectLst/>
                <a:uFill>
                  <a:solidFill>
                    <a:srgbClr val="000000"/>
                  </a:solidFill>
                </a:uFill>
                <a:ea typeface="Courier New" panose="02070309020205020404" pitchFamily="49" charset="0"/>
                <a:cs typeface="Courier New" panose="02070309020205020404" pitchFamily="49" charset="0"/>
              </a:rPr>
              <a:t>As noted above, District 1/11 has a Hispanic plurality, but seems likely to elect an African American candidate.  </a:t>
            </a:r>
          </a:p>
          <a:p>
            <a:pPr marL="339725" lvl="1" indent="-339725" algn="just" fontAlgn="base">
              <a:lnSpc>
                <a:spcPct val="109000"/>
              </a:lnSpc>
              <a:spcAft>
                <a:spcPts val="770"/>
              </a:spcAft>
              <a:buClr>
                <a:srgbClr val="000000"/>
              </a:buClr>
              <a:buSzPts val="1200"/>
              <a:buFont typeface="Wingdings" panose="05000000000000000000" pitchFamily="2" charset="2"/>
              <a:buChar char="§"/>
            </a:pPr>
            <a:r>
              <a:rPr lang="en-US" sz="1600" b="1" u="none" strike="noStrike" dirty="0">
                <a:solidFill>
                  <a:srgbClr val="FF0000"/>
                </a:solidFill>
                <a:effectLst/>
                <a:highlight>
                  <a:srgbClr val="00FF00"/>
                </a:highlight>
                <a:uFill>
                  <a:solidFill>
                    <a:srgbClr val="000000"/>
                  </a:solidFill>
                </a:uFill>
                <a:ea typeface="Arial" panose="020B0604020202020204" pitchFamily="34" charset="0"/>
                <a:cs typeface="Arial" panose="020B0604020202020204" pitchFamily="34" charset="0"/>
              </a:rPr>
              <a:t>One toss-up district (District 6).</a:t>
            </a:r>
            <a:r>
              <a:rPr lang="en-US" sz="1600" b="1" u="none" strike="noStrike" dirty="0">
                <a:solidFill>
                  <a:srgbClr val="FF0000"/>
                </a:solidFill>
                <a:effectLst/>
                <a:uFill>
                  <a:solidFill>
                    <a:srgbClr val="000000"/>
                  </a:solidFill>
                </a:uFill>
                <a:ea typeface="Arial" panose="020B0604020202020204" pitchFamily="34" charset="0"/>
                <a:cs typeface="Arial" panose="020B0604020202020204" pitchFamily="34" charset="0"/>
              </a:rPr>
              <a:t> </a:t>
            </a:r>
            <a:r>
              <a:rPr lang="en-US" sz="1600" u="none" strike="noStrike" dirty="0">
                <a:solidFill>
                  <a:srgbClr val="FF0000"/>
                </a:solidFill>
                <a:effectLst/>
                <a:uFill>
                  <a:solidFill>
                    <a:srgbClr val="000000"/>
                  </a:solidFill>
                </a:uFill>
                <a:ea typeface="Arial" panose="020B0604020202020204" pitchFamily="34" charset="0"/>
                <a:cs typeface="Arial" panose="020B0604020202020204" pitchFamily="34" charset="0"/>
              </a:rPr>
              <a:t>District 6 appears to be a toss-up between African Americans and Anglos because the voting age population is essentially the same between the two groups. </a:t>
            </a:r>
            <a:r>
              <a:rPr lang="en-US" sz="1600" b="1" u="none" strike="noStrike" dirty="0">
                <a:solidFill>
                  <a:srgbClr val="FF0000"/>
                </a:solidFill>
                <a:effectLst/>
                <a:uFill>
                  <a:solidFill>
                    <a:srgbClr val="000000"/>
                  </a:solidFill>
                </a:uFill>
                <a:ea typeface="Arial" panose="020B0604020202020204" pitchFamily="34" charset="0"/>
                <a:cs typeface="Arial" panose="020B0604020202020204" pitchFamily="34" charset="0"/>
              </a:rPr>
              <a:t>(Confirmed)  </a:t>
            </a:r>
            <a:r>
              <a:rPr lang="en-US" sz="1600" b="1" u="none" strike="noStrike" dirty="0">
                <a:solidFill>
                  <a:srgbClr val="FF0000"/>
                </a:solidFill>
                <a:effectLst/>
                <a:uFill>
                  <a:solidFill>
                    <a:srgbClr val="000000"/>
                  </a:solidFill>
                </a:uFill>
                <a:ea typeface="Courier New" panose="02070309020205020404" pitchFamily="49" charset="0"/>
                <a:cs typeface="Courier New" panose="02070309020205020404" pitchFamily="49" charset="0"/>
              </a:rPr>
              <a:t>  </a:t>
            </a:r>
          </a:p>
        </p:txBody>
      </p:sp>
      <p:sp>
        <p:nvSpPr>
          <p:cNvPr id="6" name="TextBox 5">
            <a:extLst>
              <a:ext uri="{FF2B5EF4-FFF2-40B4-BE49-F238E27FC236}">
                <a16:creationId xmlns:a16="http://schemas.microsoft.com/office/drawing/2014/main" id="{B47E011C-6085-4B54-91F5-199DA35C4328}"/>
              </a:ext>
            </a:extLst>
          </p:cNvPr>
          <p:cNvSpPr txBox="1"/>
          <p:nvPr/>
        </p:nvSpPr>
        <p:spPr>
          <a:xfrm rot="20808201">
            <a:off x="4616605" y="722984"/>
            <a:ext cx="2391039" cy="1015663"/>
          </a:xfrm>
          <a:prstGeom prst="rect">
            <a:avLst/>
          </a:prstGeom>
          <a:noFill/>
        </p:spPr>
        <p:txBody>
          <a:bodyPr wrap="none" rtlCol="0">
            <a:spAutoFit/>
          </a:bodyPr>
          <a:lstStyle/>
          <a:p>
            <a:r>
              <a:rPr lang="en-US" sz="6000" dirty="0">
                <a:solidFill>
                  <a:srgbClr val="FF0000"/>
                </a:solidFill>
              </a:rPr>
              <a:t>update</a:t>
            </a:r>
          </a:p>
        </p:txBody>
      </p:sp>
    </p:spTree>
    <p:extLst>
      <p:ext uri="{BB962C8B-B14F-4D97-AF65-F5344CB8AC3E}">
        <p14:creationId xmlns:p14="http://schemas.microsoft.com/office/powerpoint/2010/main" val="425420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CA44-1605-4FE6-B003-9BEF417C988F}"/>
              </a:ext>
            </a:extLst>
          </p:cNvPr>
          <p:cNvSpPr>
            <a:spLocks noGrp="1"/>
          </p:cNvSpPr>
          <p:nvPr>
            <p:ph type="title"/>
          </p:nvPr>
        </p:nvSpPr>
        <p:spPr>
          <a:xfrm>
            <a:off x="5573598" y="1811961"/>
            <a:ext cx="5048251" cy="473861"/>
          </a:xfrm>
        </p:spPr>
        <p:txBody>
          <a:bodyPr>
            <a:normAutofit fontScale="90000"/>
          </a:bodyPr>
          <a:lstStyle/>
          <a:p>
            <a:r>
              <a:rPr lang="en-US" sz="3200" b="1" dirty="0">
                <a:latin typeface="+mn-lt"/>
              </a:rPr>
              <a:t>Map v4 as Amended 2/19/22</a:t>
            </a:r>
          </a:p>
        </p:txBody>
      </p:sp>
      <p:sp>
        <p:nvSpPr>
          <p:cNvPr id="4" name="Slide Number Placeholder 3">
            <a:extLst>
              <a:ext uri="{FF2B5EF4-FFF2-40B4-BE49-F238E27FC236}">
                <a16:creationId xmlns:a16="http://schemas.microsoft.com/office/drawing/2014/main" id="{51459D6D-179A-4FF5-9B45-BE69A2BD66B0}"/>
              </a:ext>
            </a:extLst>
          </p:cNvPr>
          <p:cNvSpPr>
            <a:spLocks noGrp="1"/>
          </p:cNvSpPr>
          <p:nvPr>
            <p:ph type="sldNum" sz="quarter" idx="12"/>
          </p:nvPr>
        </p:nvSpPr>
        <p:spPr/>
        <p:txBody>
          <a:bodyPr/>
          <a:lstStyle/>
          <a:p>
            <a:fld id="{4172E247-7E38-45FF-8940-C6A307CE2A50}" type="slidenum">
              <a:rPr lang="en-US" smtClean="0"/>
              <a:t>9</a:t>
            </a:fld>
            <a:endParaRPr lang="en-US" dirty="0"/>
          </a:p>
        </p:txBody>
      </p:sp>
      <p:pic>
        <p:nvPicPr>
          <p:cNvPr id="5" name="Picture 4" descr="Map&#10;&#10;Description automatically generated">
            <a:extLst>
              <a:ext uri="{FF2B5EF4-FFF2-40B4-BE49-F238E27FC236}">
                <a16:creationId xmlns:a16="http://schemas.microsoft.com/office/drawing/2014/main" id="{B1714EBF-8F7A-4479-A754-501ED98F6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91"/>
            <a:ext cx="5299363" cy="6858000"/>
          </a:xfrm>
          <a:prstGeom prst="rect">
            <a:avLst/>
          </a:prstGeom>
        </p:spPr>
      </p:pic>
      <p:sp>
        <p:nvSpPr>
          <p:cNvPr id="9" name="TextBox 8">
            <a:extLst>
              <a:ext uri="{FF2B5EF4-FFF2-40B4-BE49-F238E27FC236}">
                <a16:creationId xmlns:a16="http://schemas.microsoft.com/office/drawing/2014/main" id="{3F3FF8BE-25FE-41C8-A9FB-E59AE5A764CD}"/>
              </a:ext>
            </a:extLst>
          </p:cNvPr>
          <p:cNvSpPr txBox="1"/>
          <p:nvPr/>
        </p:nvSpPr>
        <p:spPr>
          <a:xfrm>
            <a:off x="5573598" y="2285822"/>
            <a:ext cx="6238188" cy="1938992"/>
          </a:xfrm>
          <a:prstGeom prst="rect">
            <a:avLst/>
          </a:prstGeom>
          <a:noFill/>
        </p:spPr>
        <p:txBody>
          <a:bodyPr wrap="square">
            <a:spAutoFit/>
          </a:bodyPr>
          <a:lstStyle/>
          <a:p>
            <a:pPr marL="342900" indent="-342900">
              <a:buFont typeface="Courier New" panose="02070309020205020404" pitchFamily="49" charset="0"/>
              <a:buChar char="o"/>
            </a:pPr>
            <a:r>
              <a:rPr lang="en-US" sz="2400" b="1" dirty="0"/>
              <a:t>Camp Bowie District </a:t>
            </a:r>
            <a:r>
              <a:rPr lang="en-US" sz="2400" dirty="0"/>
              <a:t>entirely in D3</a:t>
            </a:r>
          </a:p>
          <a:p>
            <a:pPr marL="342900" marR="0" lvl="0" indent="-342900"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400" b="1" dirty="0"/>
              <a:t>Colonial Hills, Overton Park, and Tanglewood</a:t>
            </a:r>
            <a:r>
              <a:rPr lang="en-US" sz="2400" dirty="0"/>
              <a:t> entirely in D3 </a:t>
            </a:r>
          </a:p>
          <a:p>
            <a:pPr marL="342900" indent="-342900">
              <a:buFont typeface="Courier New" panose="02070309020205020404" pitchFamily="49" charset="0"/>
              <a:buChar char="o"/>
            </a:pPr>
            <a:r>
              <a:rPr lang="en-US" sz="2400" b="1" dirty="0"/>
              <a:t>Handley</a:t>
            </a:r>
            <a:r>
              <a:rPr lang="en-US" sz="2400" dirty="0"/>
              <a:t> entirely in D5 </a:t>
            </a:r>
          </a:p>
          <a:p>
            <a:pPr marL="342900" indent="-342900">
              <a:buFont typeface="Courier New" panose="02070309020205020404" pitchFamily="49" charset="0"/>
              <a:buChar char="o"/>
            </a:pPr>
            <a:r>
              <a:rPr lang="en-US" sz="2400" b="1" dirty="0"/>
              <a:t>Stop Six </a:t>
            </a:r>
            <a:r>
              <a:rPr lang="en-US" sz="2400" dirty="0"/>
              <a:t>entirely in D5</a:t>
            </a:r>
          </a:p>
        </p:txBody>
      </p:sp>
    </p:spTree>
    <p:extLst>
      <p:ext uri="{BB962C8B-B14F-4D97-AF65-F5344CB8AC3E}">
        <p14:creationId xmlns:p14="http://schemas.microsoft.com/office/powerpoint/2010/main" val="1001206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C691EA0A3CB549AC393146EE5DA69D" ma:contentTypeVersion="11" ma:contentTypeDescription="Create a new document." ma:contentTypeScope="" ma:versionID="1d3de81be8915d7eb838fa3a0058379d">
  <xsd:schema xmlns:xsd="http://www.w3.org/2001/XMLSchema" xmlns:xs="http://www.w3.org/2001/XMLSchema" xmlns:p="http://schemas.microsoft.com/office/2006/metadata/properties" xmlns:ns3="b649dbe7-55ec-4f11-969d-5073142bc00b" xmlns:ns4="60f9a0b1-9061-43ea-a42a-13681be2507a" targetNamespace="http://schemas.microsoft.com/office/2006/metadata/properties" ma:root="true" ma:fieldsID="b02f6d125089fc7ca5895e9c8ff50f9c" ns3:_="" ns4:_="">
    <xsd:import namespace="b649dbe7-55ec-4f11-969d-5073142bc00b"/>
    <xsd:import namespace="60f9a0b1-9061-43ea-a42a-13681be2507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9dbe7-55ec-4f11-969d-5073142bc0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f9a0b1-9061-43ea-a42a-13681be2507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0CC507-93AD-4EFB-BBBD-6BE242DCBCB8}">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0f9a0b1-9061-43ea-a42a-13681be2507a"/>
    <ds:schemaRef ds:uri="b649dbe7-55ec-4f11-969d-5073142bc00b"/>
    <ds:schemaRef ds:uri="http://www.w3.org/XML/1998/namespace"/>
  </ds:schemaRefs>
</ds:datastoreItem>
</file>

<file path=customXml/itemProps2.xml><?xml version="1.0" encoding="utf-8"?>
<ds:datastoreItem xmlns:ds="http://schemas.openxmlformats.org/officeDocument/2006/customXml" ds:itemID="{1DD5AB33-BA33-4145-8814-88ED21E2634B}">
  <ds:schemaRefs>
    <ds:schemaRef ds:uri="http://schemas.microsoft.com/sharepoint/v3/contenttype/forms"/>
  </ds:schemaRefs>
</ds:datastoreItem>
</file>

<file path=customXml/itemProps3.xml><?xml version="1.0" encoding="utf-8"?>
<ds:datastoreItem xmlns:ds="http://schemas.openxmlformats.org/officeDocument/2006/customXml" ds:itemID="{BC695F4A-8E73-475F-9F87-140A745D8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49dbe7-55ec-4f11-969d-5073142bc00b"/>
    <ds:schemaRef ds:uri="60f9a0b1-9061-43ea-a42a-13681be25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4208</TotalTime>
  <Words>2725</Words>
  <Application>Microsoft Office PowerPoint</Application>
  <PresentationFormat>Widescreen</PresentationFormat>
  <Paragraphs>946</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Wingdings</vt:lpstr>
      <vt:lpstr>Office Theme</vt:lpstr>
      <vt:lpstr>PowerPoint Presentation</vt:lpstr>
      <vt:lpstr>PowerPoint Presentation</vt:lpstr>
      <vt:lpstr>Map v2 as Amended 2/19/22</vt:lpstr>
      <vt:lpstr>Demographic Data for Map v2 as Amended 2/19/22</vt:lpstr>
      <vt:lpstr>Opinion of Outside Counsel for Map v2 as Amended 2/15/22</vt:lpstr>
      <vt:lpstr>Map v3 as Amended 2/15/22</vt:lpstr>
      <vt:lpstr>Demographic Data for Map v3 as Amended 2/15/22</vt:lpstr>
      <vt:lpstr>Opinion of Outside Counsel for Map v3 as Amended 2/15/22</vt:lpstr>
      <vt:lpstr>Map v4 as Amended 2/19/22</vt:lpstr>
      <vt:lpstr>Demographic Data for Map v4 as Amended 2/19/22</vt:lpstr>
      <vt:lpstr>Opinion of Outside Counsel for Map v4 (before amendments)</vt:lpstr>
      <vt:lpstr>Minority Opportunity Districts</vt:lpstr>
      <vt:lpstr>Communities of Interest</vt:lpstr>
      <vt:lpstr> Next Steps</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COUNCIL REDISTRICTING</dc:title>
  <dc:creator>Costa, Fernando</dc:creator>
  <cp:lastModifiedBy>Costa, Fernando</cp:lastModifiedBy>
  <cp:revision>133</cp:revision>
  <cp:lastPrinted>2022-02-15T14:41:32Z</cp:lastPrinted>
  <dcterms:created xsi:type="dcterms:W3CDTF">2021-06-28T19:21:10Z</dcterms:created>
  <dcterms:modified xsi:type="dcterms:W3CDTF">2022-02-21T14:29:36Z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0x0101003FC691EA0A3CB549AC393146EE5DA69D</vt:lpwstr>
  </property>
</Properties>
</file>